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79" r:id="rId3"/>
    <p:sldId id="281" r:id="rId4"/>
    <p:sldId id="283" r:id="rId5"/>
    <p:sldId id="284" r:id="rId6"/>
    <p:sldId id="285" r:id="rId7"/>
    <p:sldId id="286" r:id="rId8"/>
    <p:sldId id="280" r:id="rId9"/>
    <p:sldId id="266" r:id="rId10"/>
    <p:sldId id="282" r:id="rId11"/>
    <p:sldId id="268" r:id="rId12"/>
    <p:sldId id="287" r:id="rId13"/>
    <p:sldId id="269" r:id="rId14"/>
    <p:sldId id="288" r:id="rId15"/>
    <p:sldId id="270" r:id="rId16"/>
    <p:sldId id="289" r:id="rId17"/>
    <p:sldId id="271" r:id="rId18"/>
    <p:sldId id="290" r:id="rId19"/>
    <p:sldId id="291" r:id="rId20"/>
    <p:sldId id="292" r:id="rId21"/>
    <p:sldId id="272" r:id="rId22"/>
    <p:sldId id="293" r:id="rId23"/>
    <p:sldId id="294" r:id="rId24"/>
    <p:sldId id="295" r:id="rId25"/>
    <p:sldId id="273" r:id="rId26"/>
    <p:sldId id="296" r:id="rId27"/>
    <p:sldId id="274" r:id="rId28"/>
    <p:sldId id="297" r:id="rId29"/>
    <p:sldId id="275" r:id="rId30"/>
    <p:sldId id="299" r:id="rId31"/>
    <p:sldId id="276" r:id="rId32"/>
    <p:sldId id="300" r:id="rId33"/>
    <p:sldId id="298" r:id="rId34"/>
    <p:sldId id="277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3B09AB39-AAD4-4A63-829D-C388E5BF98DD}">
          <p14:sldIdLst>
            <p14:sldId id="256"/>
          </p14:sldIdLst>
        </p14:section>
        <p14:section name="Unity 基本介紹" id="{985884DA-9310-4EFF-9534-06A4B6D88A6E}">
          <p14:sldIdLst>
            <p14:sldId id="279"/>
            <p14:sldId id="281"/>
            <p14:sldId id="283"/>
            <p14:sldId id="284"/>
            <p14:sldId id="285"/>
            <p14:sldId id="286"/>
          </p14:sldIdLst>
        </p14:section>
        <p14:section name="Roll-A-Ball" id="{89E71683-2201-4559-AC3E-588D611ADA8F}">
          <p14:sldIdLst>
            <p14:sldId id="280"/>
            <p14:sldId id="266"/>
            <p14:sldId id="282"/>
            <p14:sldId id="268"/>
            <p14:sldId id="287"/>
            <p14:sldId id="269"/>
            <p14:sldId id="288"/>
            <p14:sldId id="270"/>
            <p14:sldId id="289"/>
            <p14:sldId id="271"/>
            <p14:sldId id="290"/>
            <p14:sldId id="291"/>
            <p14:sldId id="292"/>
            <p14:sldId id="272"/>
            <p14:sldId id="293"/>
            <p14:sldId id="294"/>
            <p14:sldId id="295"/>
            <p14:sldId id="273"/>
            <p14:sldId id="296"/>
            <p14:sldId id="274"/>
            <p14:sldId id="297"/>
            <p14:sldId id="275"/>
            <p14:sldId id="299"/>
            <p14:sldId id="276"/>
            <p14:sldId id="300"/>
            <p14:sldId id="298"/>
            <p14:sldId id="277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Kang" initials="S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2" d="100"/>
          <a:sy n="122" d="100"/>
        </p:scale>
        <p:origin x="-9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FBC3D59-C7D3-4ECA-A410-681500E608EE}" type="datetimeFigureOut">
              <a:rPr lang="zh-TW" altLang="en-US" smtClean="0"/>
              <a:t>2015/7/13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2D8053E-2C72-49FC-93DD-DD4276338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94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3D59-C7D3-4ECA-A410-681500E608EE}" type="datetimeFigureOut">
              <a:rPr lang="zh-TW" altLang="en-US" smtClean="0"/>
              <a:t>2015/7/13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053E-2C72-49FC-93DD-DD4276338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73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BC3D59-C7D3-4ECA-A410-681500E608EE}" type="datetimeFigureOut">
              <a:rPr lang="zh-TW" altLang="en-US" smtClean="0"/>
              <a:t>2015/7/13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2D8053E-2C72-49FC-93DD-DD4276338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492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BC3D59-C7D3-4ECA-A410-681500E608EE}" type="datetimeFigureOut">
              <a:rPr lang="zh-TW" altLang="en-US" smtClean="0"/>
              <a:t>2015/7/13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2D8053E-2C72-49FC-93DD-DD42763388A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8482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BC3D59-C7D3-4ECA-A410-681500E608EE}" type="datetimeFigureOut">
              <a:rPr lang="zh-TW" altLang="en-US" smtClean="0"/>
              <a:t>2015/7/13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2D8053E-2C72-49FC-93DD-DD4276338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940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3D59-C7D3-4ECA-A410-681500E608EE}" type="datetimeFigureOut">
              <a:rPr lang="zh-TW" altLang="en-US" smtClean="0"/>
              <a:t>2015/7/13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053E-2C72-49FC-93DD-DD4276338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872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3D59-C7D3-4ECA-A410-681500E608EE}" type="datetimeFigureOut">
              <a:rPr lang="zh-TW" altLang="en-US" smtClean="0"/>
              <a:t>2015/7/13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053E-2C72-49FC-93DD-DD4276338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893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3D59-C7D3-4ECA-A410-681500E608EE}" type="datetimeFigureOut">
              <a:rPr lang="zh-TW" altLang="en-US" smtClean="0"/>
              <a:t>2015/7/13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053E-2C72-49FC-93DD-DD4276338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872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BC3D59-C7D3-4ECA-A410-681500E608EE}" type="datetimeFigureOut">
              <a:rPr lang="zh-TW" altLang="en-US" smtClean="0"/>
              <a:t>2015/7/13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2D8053E-2C72-49FC-93DD-DD4276338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01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3D59-C7D3-4ECA-A410-681500E608EE}" type="datetimeFigureOut">
              <a:rPr lang="zh-TW" altLang="en-US" smtClean="0"/>
              <a:t>2015/7/13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053E-2C72-49FC-93DD-DD4276338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2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BC3D59-C7D3-4ECA-A410-681500E608EE}" type="datetimeFigureOut">
              <a:rPr lang="zh-TW" altLang="en-US" smtClean="0"/>
              <a:t>2015/7/13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2D8053E-2C72-49FC-93DD-DD4276338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35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3D59-C7D3-4ECA-A410-681500E608EE}" type="datetimeFigureOut">
              <a:rPr lang="zh-TW" altLang="en-US" smtClean="0"/>
              <a:t>2015/7/13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053E-2C72-49FC-93DD-DD4276338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73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3D59-C7D3-4ECA-A410-681500E608EE}" type="datetimeFigureOut">
              <a:rPr lang="zh-TW" altLang="en-US" smtClean="0"/>
              <a:t>2015/7/13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053E-2C72-49FC-93DD-DD4276338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45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3D59-C7D3-4ECA-A410-681500E608EE}" type="datetimeFigureOut">
              <a:rPr lang="zh-TW" altLang="en-US" smtClean="0"/>
              <a:t>2015/7/13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053E-2C72-49FC-93DD-DD4276338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72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3D59-C7D3-4ECA-A410-681500E608EE}" type="datetimeFigureOut">
              <a:rPr lang="zh-TW" altLang="en-US" smtClean="0"/>
              <a:t>2015/7/13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053E-2C72-49FC-93DD-DD4276338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57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3D59-C7D3-4ECA-A410-681500E608EE}" type="datetimeFigureOut">
              <a:rPr lang="zh-TW" altLang="en-US" smtClean="0"/>
              <a:t>2015/7/13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053E-2C72-49FC-93DD-DD4276338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87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3D59-C7D3-4ECA-A410-681500E608EE}" type="datetimeFigureOut">
              <a:rPr lang="zh-TW" altLang="en-US" smtClean="0"/>
              <a:t>2015/7/13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053E-2C72-49FC-93DD-DD4276338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90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C3D59-C7D3-4ECA-A410-681500E608EE}" type="datetimeFigureOut">
              <a:rPr lang="zh-TW" altLang="en-US" smtClean="0"/>
              <a:t>2015/7/13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8053E-2C72-49FC-93DD-DD4276338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099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絕世武功</a:t>
            </a:r>
            <a:r>
              <a:rPr lang="en-US" altLang="zh-TW" dirty="0" smtClean="0"/>
              <a:t>_</a:t>
            </a:r>
            <a:r>
              <a:rPr lang="zh-TW" altLang="en-US" dirty="0" smtClean="0"/>
              <a:t>由你創造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227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694" y="1319986"/>
            <a:ext cx="9307767" cy="402431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271" y="403017"/>
            <a:ext cx="5639587" cy="425826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047" y="2662156"/>
            <a:ext cx="3219274" cy="399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3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Roll-A-Ball 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000" dirty="0"/>
              <a:t>建立一個遊戲主角</a:t>
            </a:r>
            <a:r>
              <a:rPr lang="en-US" altLang="zh-TW" sz="3000" dirty="0"/>
              <a:t>(</a:t>
            </a:r>
            <a:r>
              <a:rPr lang="zh-TW" altLang="en-US" sz="3000" dirty="0"/>
              <a:t>圓球</a:t>
            </a:r>
            <a:r>
              <a:rPr lang="en-US" altLang="zh-TW" sz="3000" dirty="0"/>
              <a:t>):</a:t>
            </a:r>
          </a:p>
          <a:p>
            <a:pPr lvl="2"/>
            <a:r>
              <a:rPr lang="en-US" altLang="zh-TW" sz="2200" dirty="0"/>
              <a:t>Hierarchy-&gt;create-&gt;3D object-&gt;Sphere</a:t>
            </a:r>
          </a:p>
          <a:p>
            <a:pPr lvl="2"/>
            <a:r>
              <a:rPr lang="zh-TW" altLang="en-US" sz="2200" dirty="0"/>
              <a:t>初始化，並調整高度</a:t>
            </a:r>
            <a:endParaRPr lang="en-US" altLang="zh-TW" sz="2200" dirty="0"/>
          </a:p>
          <a:p>
            <a:pPr lvl="2"/>
            <a:r>
              <a:rPr lang="zh-TW" altLang="en-US" sz="2200" dirty="0"/>
              <a:t>重新命名</a:t>
            </a:r>
            <a:endParaRPr lang="en-US" altLang="zh-TW" sz="2200" dirty="0"/>
          </a:p>
          <a:p>
            <a:r>
              <a:rPr lang="zh-TW" altLang="en-US" sz="3000" dirty="0"/>
              <a:t>剛體</a:t>
            </a:r>
            <a:r>
              <a:rPr lang="en-US" altLang="zh-TW" sz="3000" dirty="0"/>
              <a:t>(</a:t>
            </a:r>
            <a:r>
              <a:rPr lang="en-US" altLang="zh-TW" sz="3000" dirty="0" err="1"/>
              <a:t>Rigidbody</a:t>
            </a:r>
            <a:r>
              <a:rPr lang="en-US" altLang="zh-TW" sz="3000" dirty="0" smtClean="0"/>
              <a:t>):</a:t>
            </a:r>
          </a:p>
          <a:p>
            <a:pPr lvl="2"/>
            <a:r>
              <a:rPr lang="en-US" altLang="zh-TW" sz="2200" dirty="0" smtClean="0"/>
              <a:t>Component-&gt;Physics-&gt;</a:t>
            </a:r>
            <a:r>
              <a:rPr lang="en-US" altLang="zh-TW" sz="2200" dirty="0"/>
              <a:t> </a:t>
            </a:r>
            <a:r>
              <a:rPr lang="en-US" altLang="zh-TW" sz="2200" dirty="0" err="1" smtClean="0"/>
              <a:t>Rigidbody</a:t>
            </a:r>
            <a:endParaRPr lang="en-US" altLang="zh-TW" sz="2200" dirty="0" smtClean="0"/>
          </a:p>
          <a:p>
            <a:pPr lvl="2"/>
            <a:r>
              <a:rPr lang="zh-TW" altLang="en-US" sz="2200" dirty="0" smtClean="0"/>
              <a:t>賦予物體物理性質</a:t>
            </a:r>
            <a:endParaRPr lang="en-US" altLang="zh-TW" sz="2200" dirty="0" smtClean="0"/>
          </a:p>
        </p:txBody>
      </p:sp>
    </p:spTree>
    <p:extLst>
      <p:ext uri="{BB962C8B-B14F-4D97-AF65-F5344CB8AC3E}">
        <p14:creationId xmlns:p14="http://schemas.microsoft.com/office/powerpoint/2010/main" val="188507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998" y="1896036"/>
            <a:ext cx="3629532" cy="115268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940" y="2669721"/>
            <a:ext cx="5945126" cy="252694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22" y="535412"/>
            <a:ext cx="3962953" cy="327705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14" y="797858"/>
            <a:ext cx="2929784" cy="561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7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95600" y="737479"/>
            <a:ext cx="8610600" cy="1293028"/>
          </a:xfrm>
        </p:spPr>
        <p:txBody>
          <a:bodyPr/>
          <a:lstStyle/>
          <a:p>
            <a:r>
              <a:rPr lang="en-US" altLang="zh-TW" dirty="0"/>
              <a:t>Roll-A-Ball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000" dirty="0" smtClean="0"/>
              <a:t>撰寫腳本</a:t>
            </a:r>
            <a:r>
              <a:rPr lang="en-US" altLang="zh-TW" sz="3000" dirty="0" smtClean="0"/>
              <a:t>(</a:t>
            </a:r>
            <a:r>
              <a:rPr lang="zh-TW" altLang="en-US" sz="3000" dirty="0" smtClean="0"/>
              <a:t>使球移動</a:t>
            </a:r>
            <a:r>
              <a:rPr lang="en-US" altLang="zh-TW" sz="3000" dirty="0" smtClean="0"/>
              <a:t>)</a:t>
            </a:r>
          </a:p>
          <a:p>
            <a:pPr lvl="2"/>
            <a:r>
              <a:rPr lang="en-US" altLang="zh-TW" sz="2200" dirty="0" smtClean="0"/>
              <a:t>Project-&gt;create-&gt;Script-&gt;C#</a:t>
            </a:r>
          </a:p>
          <a:p>
            <a:pPr lvl="2"/>
            <a:r>
              <a:rPr lang="zh-TW" altLang="en-US" sz="2200" dirty="0"/>
              <a:t>分為：</a:t>
            </a:r>
            <a:r>
              <a:rPr lang="en-US" altLang="zh-TW" sz="2200" dirty="0"/>
              <a:t>C#</a:t>
            </a:r>
            <a:r>
              <a:rPr lang="zh-TW" altLang="en-US" sz="2200" dirty="0"/>
              <a:t> </a:t>
            </a:r>
            <a:r>
              <a:rPr lang="en-US" altLang="zh-TW" sz="2200" dirty="0"/>
              <a:t>and </a:t>
            </a:r>
            <a:r>
              <a:rPr lang="en-US" altLang="zh-TW" sz="2200" dirty="0" err="1" smtClean="0"/>
              <a:t>Javascript</a:t>
            </a:r>
            <a:endParaRPr lang="en-US" altLang="zh-TW" sz="2200" dirty="0" smtClean="0"/>
          </a:p>
          <a:p>
            <a:pPr lvl="2"/>
            <a:r>
              <a:rPr lang="zh-TW" altLang="en-US" sz="2200" dirty="0" smtClean="0"/>
              <a:t>命</a:t>
            </a:r>
            <a:r>
              <a:rPr lang="zh-TW" altLang="en-US" sz="2200" dirty="0"/>
              <a:t>名</a:t>
            </a:r>
            <a:endParaRPr lang="en-US" altLang="zh-TW" sz="2200" dirty="0"/>
          </a:p>
          <a:p>
            <a:pPr lvl="2"/>
            <a:r>
              <a:rPr lang="zh-TW" altLang="en-US" sz="2200" dirty="0" smtClean="0"/>
              <a:t>注意宣告</a:t>
            </a:r>
            <a:endParaRPr lang="en-US" altLang="zh-TW" sz="2200" dirty="0" smtClean="0"/>
          </a:p>
          <a:p>
            <a:r>
              <a:rPr lang="zh-TW" altLang="en-US" sz="3000" dirty="0" smtClean="0"/>
              <a:t>調整</a:t>
            </a:r>
            <a:r>
              <a:rPr lang="en-US" altLang="zh-TW" sz="3000" dirty="0" smtClean="0"/>
              <a:t>camera</a:t>
            </a:r>
            <a:r>
              <a:rPr lang="zh-TW" altLang="en-US" sz="3000" dirty="0" smtClean="0"/>
              <a:t>的位置</a:t>
            </a:r>
            <a:endParaRPr lang="en-US" altLang="zh-TW" sz="3000" dirty="0" smtClean="0"/>
          </a:p>
          <a:p>
            <a:endParaRPr lang="en-US" altLang="zh-TW" dirty="0"/>
          </a:p>
          <a:p>
            <a:r>
              <a:rPr lang="zh-TW" altLang="en-US" sz="3000" dirty="0" smtClean="0"/>
              <a:t>測試遊戲</a:t>
            </a:r>
            <a:endParaRPr lang="en-US" altLang="zh-TW" sz="3000" dirty="0" smtClean="0"/>
          </a:p>
        </p:txBody>
      </p:sp>
    </p:spTree>
    <p:extLst>
      <p:ext uri="{BB962C8B-B14F-4D97-AF65-F5344CB8AC3E}">
        <p14:creationId xmlns:p14="http://schemas.microsoft.com/office/powerpoint/2010/main" val="76069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548" y="1277570"/>
            <a:ext cx="7807540" cy="363509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95" y="278365"/>
            <a:ext cx="3753374" cy="545858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850" y="143435"/>
            <a:ext cx="3314238" cy="6311612"/>
          </a:xfrm>
          <a:prstGeom prst="rect">
            <a:avLst/>
          </a:prstGeom>
        </p:spPr>
      </p:pic>
      <p:sp>
        <p:nvSpPr>
          <p:cNvPr id="7" name="框架 6"/>
          <p:cNvSpPr/>
          <p:nvPr/>
        </p:nvSpPr>
        <p:spPr>
          <a:xfrm>
            <a:off x="6266329" y="4912660"/>
            <a:ext cx="3756211" cy="175708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6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Roll-A-Ball </a:t>
            </a:r>
            <a:r>
              <a:rPr lang="en-US" altLang="zh-TW" dirty="0" smtClean="0"/>
              <a:t>(</a:t>
            </a:r>
            <a:r>
              <a:rPr lang="zh-TW" altLang="en-US" dirty="0" smtClean="0"/>
              <a:t>四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000" dirty="0" smtClean="0"/>
              <a:t>建立邊界</a:t>
            </a:r>
            <a:endParaRPr lang="en-US" altLang="zh-TW" sz="3000" dirty="0" smtClean="0"/>
          </a:p>
          <a:p>
            <a:pPr lvl="2"/>
            <a:r>
              <a:rPr lang="en-US" altLang="zh-TW" sz="2200" dirty="0"/>
              <a:t>Hierarchy-&gt;create-&gt;3D object-</a:t>
            </a:r>
            <a:r>
              <a:rPr lang="en-US" altLang="zh-TW" sz="2200" dirty="0" smtClean="0"/>
              <a:t>&gt;Cube</a:t>
            </a:r>
          </a:p>
          <a:p>
            <a:pPr lvl="2"/>
            <a:r>
              <a:rPr lang="zh-TW" altLang="en-US" sz="2200" dirty="0" smtClean="0"/>
              <a:t>初始化</a:t>
            </a:r>
            <a:endParaRPr lang="en-US" altLang="zh-TW" sz="2200" dirty="0" smtClean="0"/>
          </a:p>
          <a:p>
            <a:pPr lvl="2"/>
            <a:r>
              <a:rPr lang="zh-TW" altLang="en-US" sz="2200" dirty="0" smtClean="0"/>
              <a:t>設立大小</a:t>
            </a:r>
            <a:endParaRPr lang="en-US" altLang="zh-TW" sz="2200" dirty="0" smtClean="0"/>
          </a:p>
          <a:p>
            <a:pPr lvl="2"/>
            <a:r>
              <a:rPr lang="zh-TW" altLang="en-US" sz="2200" dirty="0" smtClean="0"/>
              <a:t>移動</a:t>
            </a:r>
            <a:endParaRPr lang="en-US" altLang="zh-TW" sz="2200" dirty="0"/>
          </a:p>
          <a:p>
            <a:pPr lvl="1"/>
            <a:r>
              <a:rPr lang="zh-TW" altLang="en-US" sz="2600" dirty="0" smtClean="0"/>
              <a:t>複製物件：</a:t>
            </a:r>
            <a:r>
              <a:rPr lang="en-US" altLang="zh-TW" sz="2600" dirty="0" smtClean="0"/>
              <a:t>Edit-&gt;Duplicate</a:t>
            </a:r>
          </a:p>
          <a:p>
            <a:pPr lvl="2"/>
            <a:r>
              <a:rPr lang="zh-TW" altLang="en-US" sz="2200" dirty="0" smtClean="0"/>
              <a:t>初始、移動、改名</a:t>
            </a:r>
            <a:endParaRPr lang="en-US" altLang="zh-TW" sz="2200" dirty="0" smtClean="0"/>
          </a:p>
          <a:p>
            <a:pPr lvl="1"/>
            <a:r>
              <a:rPr lang="zh-TW" altLang="en-US" sz="2600" dirty="0" smtClean="0"/>
              <a:t>重複上述步驟</a:t>
            </a:r>
            <a:endParaRPr lang="en-US" altLang="zh-TW" sz="2600" dirty="0" smtClean="0"/>
          </a:p>
          <a:p>
            <a:pPr lvl="1"/>
            <a:r>
              <a:rPr lang="zh-TW" altLang="en-US" sz="2600" dirty="0" smtClean="0"/>
              <a:t>創造一個空物件放入全部邊界</a:t>
            </a:r>
            <a:endParaRPr lang="en-US" altLang="zh-TW" sz="26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110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564" y="2949572"/>
            <a:ext cx="6573590" cy="351071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77" y="562613"/>
            <a:ext cx="9100173" cy="414231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758" y="562613"/>
            <a:ext cx="3810532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2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Roll-A-Ball </a:t>
            </a:r>
            <a:r>
              <a:rPr lang="en-US" altLang="zh-TW" dirty="0" smtClean="0"/>
              <a:t>(</a:t>
            </a:r>
            <a:r>
              <a:rPr lang="zh-TW" altLang="en-US" dirty="0" smtClean="0"/>
              <a:t>五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000" dirty="0" smtClean="0"/>
              <a:t>畫面隨球移動</a:t>
            </a:r>
            <a:endParaRPr lang="en-US" altLang="zh-TW" sz="3000" dirty="0" smtClean="0"/>
          </a:p>
          <a:p>
            <a:pPr lvl="2"/>
            <a:r>
              <a:rPr lang="zh-TW" altLang="en-US" sz="2200" dirty="0" smtClean="0"/>
              <a:t>撰寫腳本</a:t>
            </a:r>
            <a:endParaRPr lang="en-US" altLang="zh-TW" sz="2200" dirty="0" smtClean="0"/>
          </a:p>
          <a:p>
            <a:pPr lvl="2"/>
            <a:r>
              <a:rPr lang="zh-TW" altLang="en-US" sz="2200" dirty="0" smtClean="0"/>
              <a:t>放入</a:t>
            </a:r>
            <a:r>
              <a:rPr lang="en-US" altLang="zh-TW" sz="2200" dirty="0" smtClean="0"/>
              <a:t>camera</a:t>
            </a:r>
            <a:r>
              <a:rPr lang="zh-TW" altLang="en-US" sz="2200" dirty="0" smtClean="0"/>
              <a:t> 的</a:t>
            </a:r>
            <a:r>
              <a:rPr lang="en-US" altLang="zh-TW" sz="2200" dirty="0" smtClean="0"/>
              <a:t>component</a:t>
            </a:r>
          </a:p>
          <a:p>
            <a:pPr lvl="2"/>
            <a:endParaRPr lang="en-US" altLang="zh-TW" sz="2200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9427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29" y="1836030"/>
            <a:ext cx="6650941" cy="318822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376" y="574201"/>
            <a:ext cx="3753374" cy="545858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750" y="559911"/>
            <a:ext cx="3715268" cy="5487166"/>
          </a:xfrm>
          <a:prstGeom prst="rect">
            <a:avLst/>
          </a:prstGeom>
        </p:spPr>
      </p:pic>
      <p:sp>
        <p:nvSpPr>
          <p:cNvPr id="8" name="框架 7"/>
          <p:cNvSpPr/>
          <p:nvPr/>
        </p:nvSpPr>
        <p:spPr>
          <a:xfrm>
            <a:off x="5769750" y="5038548"/>
            <a:ext cx="3715268" cy="72575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37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Roll-A-Ball </a:t>
            </a:r>
            <a:r>
              <a:rPr lang="en-US" altLang="zh-TW" dirty="0" smtClean="0"/>
              <a:t>(</a:t>
            </a:r>
            <a:r>
              <a:rPr lang="zh-TW" altLang="en-US" dirty="0" smtClean="0"/>
              <a:t>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000" dirty="0"/>
              <a:t>建立點數方塊</a:t>
            </a:r>
            <a:endParaRPr lang="en-US" altLang="zh-TW" sz="3000" dirty="0"/>
          </a:p>
          <a:p>
            <a:pPr lvl="2"/>
            <a:r>
              <a:rPr lang="en-US" altLang="zh-TW" sz="2200" dirty="0"/>
              <a:t>Hierarchy-&gt;create-&gt;3D object-&gt;Cube</a:t>
            </a:r>
          </a:p>
          <a:p>
            <a:pPr lvl="2"/>
            <a:r>
              <a:rPr lang="zh-TW" altLang="en-US" sz="2200" dirty="0"/>
              <a:t>調整成適當大小</a:t>
            </a:r>
            <a:endParaRPr lang="en-US" altLang="zh-TW" sz="2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087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Unity</a:t>
            </a:r>
            <a:r>
              <a:rPr lang="zh-TW" altLang="en-US" dirty="0"/>
              <a:t> 特色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跨平台遊戲引擎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人性化的介面操作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大幅縮短遊戲的開發時間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81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672" y="2630763"/>
            <a:ext cx="4065426" cy="265367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211" y="501629"/>
            <a:ext cx="5639587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3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Roll-A-Ball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七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179346"/>
          </a:xfrm>
        </p:spPr>
        <p:txBody>
          <a:bodyPr>
            <a:normAutofit/>
          </a:bodyPr>
          <a:lstStyle/>
          <a:p>
            <a:r>
              <a:rPr lang="zh-TW" altLang="en-US" sz="3000" dirty="0" smtClean="0"/>
              <a:t>方塊自動旋轉</a:t>
            </a:r>
            <a:endParaRPr lang="en-US" altLang="zh-TW" sz="3000" dirty="0" smtClean="0"/>
          </a:p>
          <a:p>
            <a:pPr lvl="2"/>
            <a:r>
              <a:rPr lang="zh-TW" altLang="en-US" sz="2200" dirty="0"/>
              <a:t>撰寫腳本</a:t>
            </a:r>
            <a:endParaRPr lang="en-US" altLang="zh-TW" sz="2200" dirty="0"/>
          </a:p>
          <a:p>
            <a:pPr lvl="2"/>
            <a:r>
              <a:rPr lang="zh-TW" altLang="en-US" sz="2200" dirty="0"/>
              <a:t>放入</a:t>
            </a:r>
            <a:r>
              <a:rPr lang="en-US" altLang="zh-TW" sz="2200" dirty="0"/>
              <a:t>camera</a:t>
            </a:r>
            <a:r>
              <a:rPr lang="zh-TW" altLang="en-US" sz="2200" dirty="0"/>
              <a:t> 的</a:t>
            </a:r>
            <a:r>
              <a:rPr lang="en-US" altLang="zh-TW" sz="2200" dirty="0" smtClean="0"/>
              <a:t>component</a:t>
            </a:r>
          </a:p>
          <a:p>
            <a:pPr lvl="2"/>
            <a:endParaRPr lang="en-US" altLang="zh-TW" sz="2200" dirty="0"/>
          </a:p>
          <a:p>
            <a:r>
              <a:rPr lang="zh-TW" altLang="en-US" sz="3000" dirty="0" smtClean="0"/>
              <a:t>開始擺放方塊的位置</a:t>
            </a:r>
            <a:endParaRPr lang="en-US" altLang="zh-TW" sz="3000" dirty="0" smtClean="0"/>
          </a:p>
          <a:p>
            <a:pPr lvl="2"/>
            <a:r>
              <a:rPr lang="zh-TW" altLang="en-US" sz="2200" dirty="0"/>
              <a:t>製作</a:t>
            </a:r>
            <a:r>
              <a:rPr lang="en-US" altLang="zh-TW" sz="2200" dirty="0" smtClean="0"/>
              <a:t>Prefab</a:t>
            </a:r>
          </a:p>
          <a:p>
            <a:pPr lvl="2"/>
            <a:r>
              <a:rPr lang="zh-TW" altLang="en-US" sz="2200" dirty="0" smtClean="0"/>
              <a:t>使用複製物件的功能</a:t>
            </a:r>
            <a:endParaRPr lang="en-US" altLang="zh-TW" sz="2200" dirty="0" smtClean="0"/>
          </a:p>
          <a:p>
            <a:r>
              <a:rPr lang="zh-TW" altLang="en-US" sz="3000" dirty="0" smtClean="0"/>
              <a:t>吃掉方塊</a:t>
            </a:r>
            <a:endParaRPr lang="en-US" altLang="zh-TW" sz="3000" dirty="0" smtClean="0"/>
          </a:p>
          <a:p>
            <a:pPr lvl="2"/>
            <a:r>
              <a:rPr lang="zh-TW" altLang="en-US" sz="2200" dirty="0" smtClean="0"/>
              <a:t>撰寫腳本</a:t>
            </a:r>
            <a:endParaRPr lang="en-US" altLang="zh-TW" sz="2200" dirty="0" smtClean="0"/>
          </a:p>
          <a:p>
            <a:pPr marL="914400" lvl="2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235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899" y="995195"/>
            <a:ext cx="6506483" cy="295316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956" y="2998694"/>
            <a:ext cx="3410426" cy="149563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01" y="269401"/>
            <a:ext cx="3753374" cy="545858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69" y="1333041"/>
            <a:ext cx="3809672" cy="3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Roll-A-Ball </a:t>
            </a:r>
            <a:r>
              <a:rPr lang="en-US" altLang="zh-TW" dirty="0" smtClean="0"/>
              <a:t>(</a:t>
            </a:r>
            <a:r>
              <a:rPr lang="zh-TW" altLang="en-US" dirty="0"/>
              <a:t>八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000" dirty="0" smtClean="0"/>
              <a:t>Tag </a:t>
            </a:r>
            <a:r>
              <a:rPr lang="zh-TW" altLang="en-US" sz="3000" dirty="0" smtClean="0"/>
              <a:t>的更換</a:t>
            </a:r>
            <a:endParaRPr lang="en-US" altLang="zh-TW" sz="3000" dirty="0" smtClean="0"/>
          </a:p>
          <a:p>
            <a:pPr lvl="2"/>
            <a:r>
              <a:rPr lang="zh-TW" altLang="en-US" dirty="0" smtClean="0"/>
              <a:t>新增一個</a:t>
            </a:r>
            <a:r>
              <a:rPr lang="en-US" altLang="zh-TW" dirty="0" smtClean="0"/>
              <a:t>Tag</a:t>
            </a:r>
          </a:p>
          <a:p>
            <a:pPr lvl="2"/>
            <a:r>
              <a:rPr lang="en-US" altLang="zh-TW" dirty="0" smtClean="0"/>
              <a:t>Inspector-&gt;Tag-&gt;Add Tag</a:t>
            </a:r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228600" lvl="2">
              <a:spcBef>
                <a:spcPts val="1000"/>
              </a:spcBef>
            </a:pPr>
            <a:r>
              <a:rPr lang="zh-TW" altLang="en-US" sz="2600" dirty="0"/>
              <a:t>將物件設</a:t>
            </a:r>
            <a:r>
              <a:rPr lang="zh-TW" altLang="en-US" sz="2600" dirty="0" smtClean="0"/>
              <a:t>成</a:t>
            </a:r>
            <a:r>
              <a:rPr lang="en-US" altLang="zh-TW" sz="3000" dirty="0" err="1" smtClean="0"/>
              <a:t>IsTrigger</a:t>
            </a:r>
            <a:endParaRPr lang="en-US" altLang="zh-TW" sz="3000" dirty="0" smtClean="0"/>
          </a:p>
        </p:txBody>
      </p:sp>
    </p:spTree>
    <p:extLst>
      <p:ext uri="{BB962C8B-B14F-4D97-AF65-F5344CB8AC3E}">
        <p14:creationId xmlns:p14="http://schemas.microsoft.com/office/powerpoint/2010/main" val="362847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907" y="2545977"/>
            <a:ext cx="4045953" cy="1976412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246" y="598431"/>
            <a:ext cx="3553321" cy="500132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559" y="3534183"/>
            <a:ext cx="5755338" cy="1438835"/>
          </a:xfrm>
          <a:prstGeom prst="rect">
            <a:avLst/>
          </a:prstGeom>
        </p:spPr>
      </p:pic>
      <p:sp>
        <p:nvSpPr>
          <p:cNvPr id="7" name="框架 6"/>
          <p:cNvSpPr/>
          <p:nvPr/>
        </p:nvSpPr>
        <p:spPr>
          <a:xfrm>
            <a:off x="4672216" y="3827928"/>
            <a:ext cx="2338183" cy="21515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74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Roll-A-Ball </a:t>
            </a:r>
            <a:r>
              <a:rPr lang="en-US" altLang="zh-TW" dirty="0" smtClean="0"/>
              <a:t>(</a:t>
            </a:r>
            <a:r>
              <a:rPr lang="zh-TW" altLang="en-US" dirty="0"/>
              <a:t>九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000" dirty="0" smtClean="0"/>
              <a:t>遊戲停止條件：方塊被全部吃掉</a:t>
            </a:r>
            <a:endParaRPr lang="en-US" altLang="zh-TW" sz="3000" dirty="0" smtClean="0"/>
          </a:p>
          <a:p>
            <a:pPr lvl="2"/>
            <a:r>
              <a:rPr lang="zh-TW" altLang="en-US" sz="2200" dirty="0" smtClean="0"/>
              <a:t>數總共吃掉的方塊數</a:t>
            </a:r>
            <a:endParaRPr lang="en-US" altLang="zh-TW" sz="2200" dirty="0"/>
          </a:p>
          <a:p>
            <a:pPr lvl="1"/>
            <a:r>
              <a:rPr lang="zh-TW" altLang="en-US" sz="2600" dirty="0" smtClean="0"/>
              <a:t>當達到全部的數量時，印出</a:t>
            </a:r>
            <a:r>
              <a:rPr lang="zh-TW" altLang="en-US" sz="2600" dirty="0"/>
              <a:t> </a:t>
            </a:r>
            <a:r>
              <a:rPr lang="en-US" altLang="zh-TW" sz="2600" dirty="0" smtClean="0"/>
              <a:t>“Win”</a:t>
            </a:r>
          </a:p>
          <a:p>
            <a:pPr lvl="1"/>
            <a:endParaRPr lang="en-US" altLang="zh-TW" sz="2600" dirty="0" smtClean="0"/>
          </a:p>
          <a:p>
            <a:r>
              <a:rPr lang="zh-TW" altLang="en-US" sz="3000" dirty="0" smtClean="0"/>
              <a:t>文字視窗</a:t>
            </a:r>
            <a:endParaRPr lang="en-US" altLang="zh-TW" sz="3000" dirty="0" smtClean="0"/>
          </a:p>
          <a:p>
            <a:pPr lvl="2"/>
            <a:r>
              <a:rPr lang="en-US" altLang="zh-TW" sz="2200" dirty="0" smtClean="0"/>
              <a:t>Empty </a:t>
            </a:r>
            <a:r>
              <a:rPr lang="en-US" altLang="zh-TW" sz="2200" dirty="0" err="1" smtClean="0"/>
              <a:t>Gameobject</a:t>
            </a:r>
            <a:r>
              <a:rPr lang="en-US" altLang="zh-TW" sz="2200" dirty="0" smtClean="0"/>
              <a:t> -&gt; add component -&gt; Rendering -&gt; GUI Text</a:t>
            </a:r>
          </a:p>
          <a:p>
            <a:pPr lvl="2"/>
            <a:r>
              <a:rPr lang="zh-TW" altLang="en-US" sz="2200" dirty="0" smtClean="0"/>
              <a:t>分別顯示勝利以及分數</a:t>
            </a:r>
            <a:endParaRPr lang="en-US" altLang="zh-TW" sz="2200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608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541" y="894043"/>
            <a:ext cx="3468616" cy="402431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541" y="1916923"/>
            <a:ext cx="6900341" cy="321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3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Roll-A-Ball </a:t>
            </a:r>
            <a:r>
              <a:rPr lang="en-US" altLang="zh-TW" dirty="0" smtClean="0"/>
              <a:t>(</a:t>
            </a:r>
            <a:r>
              <a:rPr lang="zh-TW" altLang="en-US" dirty="0"/>
              <a:t>十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000" dirty="0" smtClean="0"/>
              <a:t>撰寫腳本</a:t>
            </a:r>
            <a:r>
              <a:rPr lang="en-US" altLang="zh-TW" sz="3000" dirty="0" smtClean="0"/>
              <a:t>(</a:t>
            </a:r>
            <a:r>
              <a:rPr lang="zh-TW" altLang="en-US" sz="3000" dirty="0" smtClean="0"/>
              <a:t>顯示數量以及勝利畫面</a:t>
            </a:r>
            <a:r>
              <a:rPr lang="en-US" altLang="zh-TW" sz="3000" dirty="0" smtClean="0"/>
              <a:t>)</a:t>
            </a:r>
          </a:p>
          <a:p>
            <a:endParaRPr lang="en-US" altLang="zh-TW" sz="3000" dirty="0"/>
          </a:p>
          <a:p>
            <a:endParaRPr lang="en-US" altLang="zh-TW" sz="3000" dirty="0" smtClean="0"/>
          </a:p>
          <a:p>
            <a:r>
              <a:rPr lang="zh-TW" altLang="en-US" sz="3000" dirty="0"/>
              <a:t>在遊戲結束後求停止動作</a:t>
            </a:r>
            <a:r>
              <a:rPr lang="en-US" altLang="zh-TW" sz="3000" dirty="0"/>
              <a:t>(</a:t>
            </a:r>
            <a:r>
              <a:rPr lang="zh-TW" altLang="en-US" sz="3000" dirty="0"/>
              <a:t>腳本</a:t>
            </a:r>
            <a:r>
              <a:rPr lang="en-US" altLang="zh-TW" sz="3000" dirty="0"/>
              <a:t>)</a:t>
            </a:r>
          </a:p>
          <a:p>
            <a:pPr lvl="2"/>
            <a:r>
              <a:rPr lang="zh-TW" altLang="en-US" sz="2200" dirty="0"/>
              <a:t>加入判斷式</a:t>
            </a:r>
            <a:endParaRPr lang="en-US" altLang="zh-TW" sz="2200" dirty="0"/>
          </a:p>
          <a:p>
            <a:pPr lvl="2"/>
            <a:r>
              <a:rPr lang="zh-TW" altLang="en-US" sz="2200" dirty="0"/>
              <a:t>達成後無法再控制</a:t>
            </a:r>
          </a:p>
          <a:p>
            <a:endParaRPr lang="en-US" altLang="zh-TW" sz="3000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0691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22" y="1371599"/>
            <a:ext cx="3201927" cy="199649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088" y="2165366"/>
            <a:ext cx="4582205" cy="321365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662" y="4217160"/>
            <a:ext cx="5133433" cy="1319279"/>
          </a:xfrm>
          <a:prstGeom prst="rect">
            <a:avLst/>
          </a:prstGeom>
        </p:spPr>
      </p:pic>
      <p:sp>
        <p:nvSpPr>
          <p:cNvPr id="8" name="框架 7"/>
          <p:cNvSpPr/>
          <p:nvPr/>
        </p:nvSpPr>
        <p:spPr>
          <a:xfrm>
            <a:off x="7391794" y="4675093"/>
            <a:ext cx="2926582" cy="54236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57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Roll-A-Ball</a:t>
            </a:r>
            <a:r>
              <a:rPr lang="zh-TW" altLang="en-US" dirty="0" smtClean="0"/>
              <a:t> 延伸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000" dirty="0" smtClean="0"/>
              <a:t>場地顏色的更改</a:t>
            </a:r>
            <a:endParaRPr lang="en-US" altLang="zh-TW" sz="3000" dirty="0" smtClean="0"/>
          </a:p>
          <a:p>
            <a:pPr lvl="2"/>
            <a:r>
              <a:rPr lang="en-US" altLang="zh-TW" sz="2200" dirty="0" smtClean="0"/>
              <a:t>Assets -&gt; create -&gt; Material</a:t>
            </a:r>
            <a:endParaRPr lang="en-US" altLang="zh-TW" sz="2200" dirty="0"/>
          </a:p>
          <a:p>
            <a:pPr lvl="2"/>
            <a:r>
              <a:rPr lang="zh-TW" altLang="en-US" sz="2200" dirty="0" smtClean="0"/>
              <a:t>自行選擇顏色</a:t>
            </a:r>
            <a:endParaRPr lang="en-US" altLang="zh-TW" sz="2200" dirty="0" smtClean="0"/>
          </a:p>
          <a:p>
            <a:pPr lvl="2"/>
            <a:endParaRPr lang="en-US" altLang="zh-TW" sz="2200" dirty="0" smtClean="0"/>
          </a:p>
          <a:p>
            <a:r>
              <a:rPr lang="zh-TW" altLang="en-US" sz="3000" dirty="0"/>
              <a:t>遊戲地形複雜化</a:t>
            </a:r>
            <a:endParaRPr lang="en-US" altLang="zh-TW" sz="3000" dirty="0"/>
          </a:p>
          <a:p>
            <a:pPr lvl="2"/>
            <a:r>
              <a:rPr lang="zh-TW" altLang="en-US" sz="2200" dirty="0"/>
              <a:t>自行使用其他幾何形狀更改場地複雜度</a:t>
            </a:r>
            <a:endParaRPr lang="en-US" altLang="zh-TW" sz="2200" dirty="0"/>
          </a:p>
          <a:p>
            <a:pPr lvl="2"/>
            <a:endParaRPr lang="en-US" altLang="zh-TW" sz="2200" dirty="0" smtClean="0"/>
          </a:p>
        </p:txBody>
      </p:sp>
    </p:spTree>
    <p:extLst>
      <p:ext uri="{BB962C8B-B14F-4D97-AF65-F5344CB8AC3E}">
        <p14:creationId xmlns:p14="http://schemas.microsoft.com/office/powerpoint/2010/main" val="172940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Unity </a:t>
            </a:r>
            <a:r>
              <a:rPr lang="zh-TW" altLang="en-US" dirty="0"/>
              <a:t>遊戲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14" y="1596617"/>
            <a:ext cx="3905971" cy="190446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094" y="2477271"/>
            <a:ext cx="3961511" cy="272904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699" y="3501081"/>
            <a:ext cx="3987638" cy="248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5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60" y="2185252"/>
            <a:ext cx="2923975" cy="402431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03" y="684294"/>
            <a:ext cx="5363323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3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Roll-A-Ball</a:t>
            </a:r>
            <a:r>
              <a:rPr lang="zh-TW" altLang="en-US" dirty="0"/>
              <a:t> 延伸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000" dirty="0" smtClean="0"/>
              <a:t>遊戲模式的改變</a:t>
            </a:r>
            <a:endParaRPr lang="en-US" altLang="zh-TW" sz="3000" dirty="0" smtClean="0"/>
          </a:p>
          <a:p>
            <a:pPr lvl="1"/>
            <a:r>
              <a:rPr lang="zh-TW" altLang="en-US" sz="2600" dirty="0"/>
              <a:t>比較時間</a:t>
            </a:r>
            <a:r>
              <a:rPr lang="zh-TW" altLang="en-US" sz="2600" dirty="0" smtClean="0"/>
              <a:t>速度</a:t>
            </a:r>
            <a:endParaRPr lang="en-US" altLang="zh-TW" sz="2600" dirty="0" smtClean="0"/>
          </a:p>
          <a:p>
            <a:pPr lvl="2"/>
            <a:r>
              <a:rPr lang="zh-TW" altLang="en-US" sz="2200" dirty="0" smtClean="0"/>
              <a:t>加入文字視窗顯示時間</a:t>
            </a:r>
            <a:endParaRPr lang="en-US" altLang="zh-TW" sz="2200" dirty="0" smtClean="0"/>
          </a:p>
          <a:p>
            <a:pPr lvl="2"/>
            <a:r>
              <a:rPr lang="zh-TW" altLang="en-US" sz="2200" dirty="0" smtClean="0"/>
              <a:t>遊戲結束後停止</a:t>
            </a:r>
            <a:endParaRPr lang="en-US" altLang="zh-TW" sz="2200" dirty="0"/>
          </a:p>
          <a:p>
            <a:pPr lvl="1"/>
            <a:r>
              <a:rPr lang="zh-TW" altLang="en-US" sz="2600" dirty="0"/>
              <a:t>一定時間內誰得分</a:t>
            </a:r>
            <a:r>
              <a:rPr lang="zh-TW" altLang="en-US" sz="2600" dirty="0" smtClean="0"/>
              <a:t>高</a:t>
            </a:r>
            <a:endParaRPr lang="en-US" altLang="zh-TW" sz="2600" dirty="0" smtClean="0"/>
          </a:p>
          <a:p>
            <a:pPr lvl="2"/>
            <a:r>
              <a:rPr lang="zh-TW" altLang="en-US" sz="2200" dirty="0" smtClean="0"/>
              <a:t>做法同上，時間與分數的關係顛倒過來</a:t>
            </a:r>
            <a:endParaRPr lang="en-US" altLang="zh-TW" sz="2200" dirty="0" smtClean="0"/>
          </a:p>
          <a:p>
            <a:pPr lvl="2"/>
            <a:r>
              <a:rPr lang="zh-TW" altLang="en-US" sz="2200" dirty="0" smtClean="0"/>
              <a:t>自動生成物件</a:t>
            </a:r>
            <a:r>
              <a:rPr lang="en-US" altLang="zh-TW" sz="2200" dirty="0" smtClean="0"/>
              <a:t>(</a:t>
            </a:r>
            <a:r>
              <a:rPr lang="zh-TW" altLang="en-US" sz="2200" dirty="0" smtClean="0"/>
              <a:t>撰寫腳本</a:t>
            </a:r>
            <a:r>
              <a:rPr lang="en-US" altLang="zh-TW" sz="2200" dirty="0" smtClean="0"/>
              <a:t>)</a:t>
            </a:r>
          </a:p>
          <a:p>
            <a:r>
              <a:rPr lang="zh-TW" altLang="en-US" sz="3000" dirty="0"/>
              <a:t>遊戲地形</a:t>
            </a:r>
            <a:r>
              <a:rPr lang="zh-TW" altLang="en-US" sz="3000" dirty="0" smtClean="0"/>
              <a:t>複雜化</a:t>
            </a:r>
            <a:endParaRPr lang="en-US" altLang="zh-TW" sz="3000" dirty="0"/>
          </a:p>
          <a:p>
            <a:pPr lvl="2"/>
            <a:r>
              <a:rPr lang="zh-TW" altLang="en-US" sz="2200" dirty="0" smtClean="0"/>
              <a:t>自行使用其他幾何形狀更改場地複雜度</a:t>
            </a:r>
            <a:endParaRPr lang="en-US" altLang="zh-TW" sz="2200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037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08" y="2277035"/>
            <a:ext cx="4110117" cy="68829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61" y="3604251"/>
            <a:ext cx="7477080" cy="117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7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142" y="2193925"/>
            <a:ext cx="3715245" cy="402431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075764" y="901263"/>
            <a:ext cx="761779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dirty="0"/>
              <a:t>輸出檔案</a:t>
            </a:r>
            <a:r>
              <a:rPr lang="en-US" altLang="zh-TW" sz="3000" dirty="0"/>
              <a:t/>
            </a:r>
            <a:br>
              <a:rPr lang="en-US" altLang="zh-TW" sz="3000" dirty="0"/>
            </a:br>
            <a:r>
              <a:rPr lang="en-US" altLang="zh-TW" sz="3000" dirty="0"/>
              <a:t>File -&gt; Build -&gt; Setting -&gt;</a:t>
            </a:r>
            <a:r>
              <a:rPr lang="zh-TW" altLang="en-US" sz="3000" dirty="0"/>
              <a:t> 選擇格式 </a:t>
            </a:r>
            <a:r>
              <a:rPr lang="en-US" altLang="zh-TW" sz="3000" dirty="0"/>
              <a:t>-&gt; Build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077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Unity</a:t>
            </a:r>
            <a:r>
              <a:rPr lang="zh-TW" altLang="en-US" dirty="0" smtClean="0"/>
              <a:t> 資源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000" dirty="0" smtClean="0"/>
              <a:t>Asset Store</a:t>
            </a:r>
          </a:p>
          <a:p>
            <a:pPr lvl="1"/>
            <a:r>
              <a:rPr lang="zh-TW" altLang="en-US" sz="2600" dirty="0" smtClean="0"/>
              <a:t>多樣的素材可供使用</a:t>
            </a:r>
            <a:endParaRPr lang="en-US" altLang="zh-TW" sz="2600" dirty="0" smtClean="0"/>
          </a:p>
          <a:p>
            <a:pPr lvl="1"/>
            <a:r>
              <a:rPr lang="zh-TW" altLang="en-US" sz="2600" dirty="0" smtClean="0"/>
              <a:t>減少自行</a:t>
            </a:r>
            <a:r>
              <a:rPr lang="zh-TW" altLang="en-US" sz="2600" dirty="0"/>
              <a:t>建</a:t>
            </a:r>
            <a:r>
              <a:rPr lang="zh-TW" altLang="en-US" sz="2600" dirty="0" smtClean="0"/>
              <a:t>模的時間</a:t>
            </a:r>
            <a:endParaRPr lang="en-US" altLang="zh-TW" sz="2600" dirty="0" smtClean="0"/>
          </a:p>
          <a:p>
            <a:pPr lvl="1"/>
            <a:r>
              <a:rPr lang="en-US" altLang="zh-TW" sz="2600" dirty="0" smtClean="0"/>
              <a:t>Window-&gt;Asset Store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636" y="2057401"/>
            <a:ext cx="5113278" cy="415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6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864" y="1694331"/>
            <a:ext cx="7301094" cy="4488049"/>
          </a:xfrm>
        </p:spPr>
      </p:pic>
      <p:cxnSp>
        <p:nvCxnSpPr>
          <p:cNvPr id="8" name="直線單箭頭接點 7"/>
          <p:cNvCxnSpPr/>
          <p:nvPr/>
        </p:nvCxnSpPr>
        <p:spPr>
          <a:xfrm>
            <a:off x="2141334" y="2357718"/>
            <a:ext cx="627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760770" y="2096108"/>
            <a:ext cx="1380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800" dirty="0" smtClean="0"/>
              <a:t>場景</a:t>
            </a:r>
            <a:endParaRPr lang="zh-TW" altLang="en-US" sz="2800" dirty="0"/>
          </a:p>
        </p:txBody>
      </p:sp>
      <p:cxnSp>
        <p:nvCxnSpPr>
          <p:cNvPr id="11" name="直線單箭頭接點 10"/>
          <p:cNvCxnSpPr/>
          <p:nvPr/>
        </p:nvCxnSpPr>
        <p:spPr>
          <a:xfrm flipH="1" flipV="1">
            <a:off x="9780495" y="3182471"/>
            <a:ext cx="528917" cy="41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0294076" y="356902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座標</a:t>
            </a:r>
            <a:endParaRPr lang="zh-TW" altLang="en-US" sz="2800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2967318" y="1568824"/>
            <a:ext cx="8964" cy="604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3245224" y="1568824"/>
            <a:ext cx="8964" cy="604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3482790" y="1568824"/>
            <a:ext cx="8964" cy="604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3720356" y="1568824"/>
            <a:ext cx="8964" cy="604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3957922" y="1568824"/>
            <a:ext cx="8964" cy="604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967318" y="1568824"/>
            <a:ext cx="990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133702" y="1020741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操作物件的方式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5810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582" y="1781549"/>
            <a:ext cx="7908952" cy="4024313"/>
          </a:xfrm>
        </p:spPr>
      </p:pic>
      <p:cxnSp>
        <p:nvCxnSpPr>
          <p:cNvPr id="6" name="直線單箭頭接點 5"/>
          <p:cNvCxnSpPr/>
          <p:nvPr/>
        </p:nvCxnSpPr>
        <p:spPr>
          <a:xfrm>
            <a:off x="2742159" y="2287779"/>
            <a:ext cx="744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172499" y="21031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遊戲時的畫面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850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571" y="1816569"/>
            <a:ext cx="4795296" cy="4764408"/>
          </a:xfrm>
        </p:spPr>
      </p:pic>
      <p:cxnSp>
        <p:nvCxnSpPr>
          <p:cNvPr id="6" name="直線單箭頭接點 5"/>
          <p:cNvCxnSpPr/>
          <p:nvPr/>
        </p:nvCxnSpPr>
        <p:spPr>
          <a:xfrm>
            <a:off x="2865044" y="1854061"/>
            <a:ext cx="416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66869" y="1592451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目前包含的物件</a:t>
            </a:r>
            <a:endParaRPr lang="zh-TW" altLang="en-US" sz="2800" dirty="0"/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5280212" y="1592451"/>
            <a:ext cx="1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751588" y="1069231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專案所包含的資源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4843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430" y="1748687"/>
            <a:ext cx="3744617" cy="4756422"/>
          </a:xfrm>
        </p:spPr>
      </p:pic>
      <p:cxnSp>
        <p:nvCxnSpPr>
          <p:cNvPr id="6" name="直線單箭頭接點 5"/>
          <p:cNvCxnSpPr/>
          <p:nvPr/>
        </p:nvCxnSpPr>
        <p:spPr>
          <a:xfrm>
            <a:off x="4386908" y="1461817"/>
            <a:ext cx="23727" cy="286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3489901" y="2528047"/>
            <a:ext cx="627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061547" y="93973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物件的所有屬性</a:t>
            </a:r>
            <a:endParaRPr lang="zh-TW" altLang="en-US" sz="2800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3489900" y="3074894"/>
            <a:ext cx="627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3489899" y="3514165"/>
            <a:ext cx="627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3489898" y="4374777"/>
            <a:ext cx="627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3489899" y="2528047"/>
            <a:ext cx="0" cy="1855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2874344" y="2624347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800" dirty="0" smtClean="0"/>
              <a:t>物件屬性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4403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遊戲實作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Roll-A-Ball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遊戲</a:t>
            </a:r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463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Roll-A-Ball 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000" dirty="0" smtClean="0"/>
              <a:t>建立專案</a:t>
            </a:r>
            <a:endParaRPr lang="en-US" altLang="zh-TW" sz="3000" dirty="0" smtClean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sz="3000" dirty="0" smtClean="0"/>
              <a:t>建立一個遊戲平面：</a:t>
            </a:r>
            <a:endParaRPr lang="en-US" altLang="zh-TW" sz="3000" dirty="0" smtClean="0"/>
          </a:p>
          <a:p>
            <a:pPr lvl="2"/>
            <a:r>
              <a:rPr lang="en-US" altLang="zh-TW" sz="2200" dirty="0" smtClean="0"/>
              <a:t>Hierarchy-&gt;create-&gt;3D object-&gt;Plane</a:t>
            </a:r>
          </a:p>
          <a:p>
            <a:pPr lvl="2"/>
            <a:r>
              <a:rPr lang="zh-TW" altLang="en-US" sz="2200" dirty="0" smtClean="0"/>
              <a:t>初始化</a:t>
            </a:r>
            <a:endParaRPr lang="en-US" altLang="zh-TW" sz="2200" dirty="0" smtClean="0"/>
          </a:p>
          <a:p>
            <a:pPr lvl="2"/>
            <a:r>
              <a:rPr lang="zh-TW" altLang="en-US" sz="2200" dirty="0" smtClean="0"/>
              <a:t>調整大小</a:t>
            </a:r>
            <a:endParaRPr lang="en-US" altLang="zh-TW" sz="2200" dirty="0"/>
          </a:p>
          <a:p>
            <a:pPr lvl="2"/>
            <a:r>
              <a:rPr lang="zh-TW" altLang="en-US" sz="2200" dirty="0" smtClean="0"/>
              <a:t>重新命名</a:t>
            </a:r>
            <a:endParaRPr lang="en-US" altLang="zh-TW" sz="22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00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飛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1343</TotalTime>
  <Words>458</Words>
  <Application>Microsoft Office PowerPoint</Application>
  <PresentationFormat>自訂</PresentationFormat>
  <Paragraphs>121</Paragraphs>
  <Slides>34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5" baseType="lpstr">
      <vt:lpstr>飛機雲</vt:lpstr>
      <vt:lpstr>絕世武功_由你創造</vt:lpstr>
      <vt:lpstr>Unity 特色</vt:lpstr>
      <vt:lpstr>Unity 遊戲</vt:lpstr>
      <vt:lpstr>PowerPoint 簡報</vt:lpstr>
      <vt:lpstr>PowerPoint 簡報</vt:lpstr>
      <vt:lpstr>PowerPoint 簡報</vt:lpstr>
      <vt:lpstr>PowerPoint 簡報</vt:lpstr>
      <vt:lpstr>遊戲實作: Roll-A-Ball</vt:lpstr>
      <vt:lpstr>Roll-A-Ball (一)</vt:lpstr>
      <vt:lpstr>PowerPoint 簡報</vt:lpstr>
      <vt:lpstr>Roll-A-Ball (二)</vt:lpstr>
      <vt:lpstr>PowerPoint 簡報</vt:lpstr>
      <vt:lpstr>Roll-A-Ball (三)</vt:lpstr>
      <vt:lpstr>PowerPoint 簡報</vt:lpstr>
      <vt:lpstr>Roll-A-Ball (四)</vt:lpstr>
      <vt:lpstr>PowerPoint 簡報</vt:lpstr>
      <vt:lpstr>Roll-A-Ball (五)</vt:lpstr>
      <vt:lpstr>PowerPoint 簡報</vt:lpstr>
      <vt:lpstr>Roll-A-Ball (六)</vt:lpstr>
      <vt:lpstr>PowerPoint 簡報</vt:lpstr>
      <vt:lpstr>Roll-A-Ball (七)</vt:lpstr>
      <vt:lpstr>PowerPoint 簡報</vt:lpstr>
      <vt:lpstr>Roll-A-Ball (八)</vt:lpstr>
      <vt:lpstr>PowerPoint 簡報</vt:lpstr>
      <vt:lpstr>Roll-A-Ball (九)</vt:lpstr>
      <vt:lpstr>PowerPoint 簡報</vt:lpstr>
      <vt:lpstr>Roll-A-Ball (十)</vt:lpstr>
      <vt:lpstr>PowerPoint 簡報</vt:lpstr>
      <vt:lpstr>Roll-A-Ball 延伸</vt:lpstr>
      <vt:lpstr>PowerPoint 簡報</vt:lpstr>
      <vt:lpstr>Roll-A-Ball 延伸</vt:lpstr>
      <vt:lpstr>PowerPoint 簡報</vt:lpstr>
      <vt:lpstr>PowerPoint 簡報</vt:lpstr>
      <vt:lpstr>Unity 資源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絕世武功_由你創造</dc:title>
  <dc:creator>SeanKang</dc:creator>
  <cp:lastModifiedBy>NTHUCS</cp:lastModifiedBy>
  <cp:revision>73</cp:revision>
  <dcterms:created xsi:type="dcterms:W3CDTF">2015-04-25T08:51:48Z</dcterms:created>
  <dcterms:modified xsi:type="dcterms:W3CDTF">2015-07-13T01:52:47Z</dcterms:modified>
</cp:coreProperties>
</file>