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0"/>
  </p:notesMasterIdLst>
  <p:sldIdLst>
    <p:sldId id="268" r:id="rId2"/>
    <p:sldId id="273" r:id="rId3"/>
    <p:sldId id="274" r:id="rId4"/>
    <p:sldId id="275" r:id="rId5"/>
    <p:sldId id="277" r:id="rId6"/>
    <p:sldId id="278" r:id="rId7"/>
    <p:sldId id="280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032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A4295-0889-E143-9C34-2B5B57D77ABA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2A14D-CD87-3040-B8A6-05D9C670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</a:t>
            </a:r>
            <a:r>
              <a:rPr lang="en-US" baseline="0" dirty="0" smtClean="0"/>
              <a:t> strongly </a:t>
            </a:r>
            <a:r>
              <a:rPr lang="en-US" baseline="0" dirty="0" err="1" smtClean="0"/>
              <a:t>staticly</a:t>
            </a:r>
            <a:r>
              <a:rPr lang="en-US" baseline="0" dirty="0" smtClean="0"/>
              <a:t> typed languages offer benefits but can only capture relatively coarse invariants (x is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and will always be an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Dependent types make type systems more expressive. Includes a “refinement”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main benefits of type inferred languages is the fact</a:t>
            </a:r>
            <a:r>
              <a:rPr lang="en-US" baseline="0" dirty="0" smtClean="0"/>
              <a:t> that annotations are not required, they are inferred. Liquid types attempt to add the strongest dependent types it can to reduce this burden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6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2A14D-CD87-3040-B8A6-05D9C670C6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9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A47C9AD-984C-4B40-A216-5587B3FD151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A47C9AD-984C-4B40-A216-5587B3FD151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A47C9AD-984C-4B40-A216-5587B3FD1516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Presented by: Rushi Shah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85800" y="2558716"/>
            <a:ext cx="7772400" cy="1165726"/>
          </a:xfrm>
          <a:prstGeom prst="rect">
            <a:avLst/>
          </a:prstGeom>
        </p:spPr>
        <p:txBody>
          <a:bodyPr vert="horz" anchor="b">
            <a:normAutofit fontScale="550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accent1"/>
                </a:solidFill>
              </a:rPr>
              <a:t>Logically Qualified Data Types </a:t>
            </a:r>
          </a:p>
          <a:p>
            <a:r>
              <a:rPr lang="en-US" sz="7200" dirty="0" smtClean="0">
                <a:solidFill>
                  <a:schemeClr val="accent1"/>
                </a:solidFill>
              </a:rPr>
              <a:t>(Liquid Types)</a:t>
            </a:r>
            <a:endParaRPr lang="en-US" sz="7200" dirty="0">
              <a:solidFill>
                <a:schemeClr val="accent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4152" y="3724442"/>
            <a:ext cx="8534400" cy="75895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/>
                </a:solidFill>
              </a:rPr>
              <a:t>By: Patrick M. </a:t>
            </a:r>
            <a:r>
              <a:rPr lang="en-US" sz="2400" dirty="0" err="1">
                <a:solidFill>
                  <a:schemeClr val="tx2"/>
                </a:solidFill>
              </a:rPr>
              <a:t>Rondon</a:t>
            </a:r>
            <a:r>
              <a:rPr lang="en-US" sz="2400" dirty="0" smtClean="0">
                <a:solidFill>
                  <a:schemeClr val="tx2"/>
                </a:solidFill>
              </a:rPr>
              <a:t>, Ming </a:t>
            </a:r>
            <a:r>
              <a:rPr lang="en-US" sz="2400" dirty="0">
                <a:solidFill>
                  <a:schemeClr val="tx2"/>
                </a:solidFill>
              </a:rPr>
              <a:t>Kawaguchi</a:t>
            </a:r>
            <a:r>
              <a:rPr lang="en-US" sz="2400" dirty="0" smtClean="0"/>
              <a:t>, </a:t>
            </a:r>
            <a:r>
              <a:rPr lang="en-US" sz="2400" dirty="0" err="1">
                <a:solidFill>
                  <a:schemeClr val="tx2"/>
                </a:solidFill>
              </a:rPr>
              <a:t>Ranjit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2"/>
                </a:solidFill>
              </a:rPr>
              <a:t>Jhala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6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Dependent Types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Refinement</a:t>
            </a:r>
          </a:p>
          <a:p>
            <a:endParaRPr lang="en-US" dirty="0" smtClean="0"/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Static verification of program properties</a:t>
            </a:r>
          </a:p>
          <a:p>
            <a:pPr lvl="1"/>
            <a:r>
              <a:rPr lang="en-US" dirty="0" smtClean="0"/>
              <a:t>Elimination of expensive run-time checks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73" y="2132163"/>
            <a:ext cx="3368842" cy="2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4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Inference -&gt; Dependent Type Inference</a:t>
            </a:r>
          </a:p>
          <a:p>
            <a:pPr lvl="1"/>
            <a:r>
              <a:rPr lang="en-US" dirty="0" smtClean="0"/>
              <a:t>Fewer required manual annotations </a:t>
            </a:r>
          </a:p>
          <a:p>
            <a:r>
              <a:rPr lang="en-US" dirty="0" smtClean="0"/>
              <a:t>Liquid Types are to Dependent Types as Houdini is to ESC/Java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836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Blending </a:t>
            </a:r>
            <a:r>
              <a:rPr lang="en-US" dirty="0" err="1" smtClean="0"/>
              <a:t>Hindley</a:t>
            </a:r>
            <a:r>
              <a:rPr lang="en-US" dirty="0" smtClean="0"/>
              <a:t>-Milner type inference with predicate abstraction (a technique for synthesizing loop invariants for imperative programs that forms the algorithmic core of several software model checkers)</a:t>
            </a:r>
          </a:p>
          <a:p>
            <a:r>
              <a:rPr lang="en-US" dirty="0" smtClean="0"/>
              <a:t>Decidability of type checking and inference</a:t>
            </a:r>
          </a:p>
          <a:p>
            <a:pPr lvl="1"/>
            <a:r>
              <a:rPr lang="en-US" dirty="0" smtClean="0"/>
              <a:t>Three reasons</a:t>
            </a:r>
          </a:p>
          <a:p>
            <a:r>
              <a:rPr lang="en-US" dirty="0" smtClean="0"/>
              <a:t>Three step algorithm for dependent type inference</a:t>
            </a:r>
          </a:p>
          <a:p>
            <a:pPr lvl="1"/>
            <a:r>
              <a:rPr lang="en-US" dirty="0" smtClean="0"/>
              <a:t>HM Type Inference</a:t>
            </a:r>
          </a:p>
          <a:p>
            <a:pPr lvl="1"/>
            <a:r>
              <a:rPr lang="en-US" dirty="0" smtClean="0"/>
              <a:t>Liquid Constraint Generation</a:t>
            </a:r>
          </a:p>
          <a:p>
            <a:pPr lvl="1"/>
            <a:r>
              <a:rPr lang="en-US" dirty="0" smtClean="0"/>
              <a:t>Liquid Constraint Solving</a:t>
            </a:r>
          </a:p>
          <a:p>
            <a:r>
              <a:rPr lang="en-US" dirty="0" smtClean="0"/>
              <a:t>Safe Programs that cannot be well-typed in our system</a:t>
            </a:r>
          </a:p>
          <a:p>
            <a:pPr lvl="1"/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What to do</a:t>
            </a:r>
          </a:p>
          <a:p>
            <a:r>
              <a:rPr lang="en-US" dirty="0" smtClean="0"/>
              <a:t>DSOLVE – tool to infer liquid types for OCAML programs</a:t>
            </a:r>
          </a:p>
          <a:p>
            <a:pPr lvl="1"/>
            <a:r>
              <a:rPr lang="en-US" dirty="0" smtClean="0"/>
              <a:t>Array Accesses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836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Types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730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Qualifiers and Liquid Types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5" name="Picture 4" descr="Screen Shot 2017-03-17 at 5.2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248569"/>
            <a:ext cx="3924300" cy="355600"/>
          </a:xfrm>
          <a:prstGeom prst="rect">
            <a:avLst/>
          </a:prstGeom>
        </p:spPr>
      </p:pic>
      <p:sp>
        <p:nvSpPr>
          <p:cNvPr id="8" name="Content Placeholder 9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dirty="0" smtClean="0"/>
              <a:t>Let Q =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v is a “value variable” that is being refined</a:t>
            </a:r>
          </a:p>
          <a:p>
            <a:r>
              <a:rPr lang="en-US" dirty="0" smtClean="0"/>
              <a:t>Where * is a “placeholder variable” for any variable in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0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Qualifiers and Liquid Types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5" name="Picture 4" descr="Screen Shot 2017-03-17 at 5.2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3644606"/>
            <a:ext cx="3924300" cy="355600"/>
          </a:xfrm>
          <a:prstGeom prst="rect">
            <a:avLst/>
          </a:prstGeom>
        </p:spPr>
      </p:pic>
      <p:sp>
        <p:nvSpPr>
          <p:cNvPr id="8" name="Content Placeholder 9"/>
          <p:cNvSpPr>
            <a:spLocks noGrp="1"/>
          </p:cNvSpPr>
          <p:nvPr>
            <p:ph sz="quarter" idx="1"/>
          </p:nvPr>
        </p:nvSpPr>
        <p:spPr>
          <a:xfrm>
            <a:off x="332232" y="1499408"/>
            <a:ext cx="8503920" cy="4572000"/>
          </a:xfrm>
        </p:spPr>
        <p:txBody>
          <a:bodyPr/>
          <a:lstStyle/>
          <a:p>
            <a:r>
              <a:rPr lang="en-US" dirty="0" smtClean="0"/>
              <a:t>Making Q finite will ensure the search-space is finite</a:t>
            </a:r>
          </a:p>
          <a:p>
            <a:r>
              <a:rPr lang="en-US" dirty="0" smtClean="0"/>
              <a:t>Therefore, Q must be given for each set of properties you want to infer liquid types for</a:t>
            </a:r>
          </a:p>
          <a:p>
            <a:r>
              <a:rPr lang="en-US" dirty="0" smtClean="0"/>
              <a:t>In this example, this Q could be used to infer array-bounds</a:t>
            </a:r>
          </a:p>
          <a:p>
            <a:endParaRPr lang="en-US" dirty="0"/>
          </a:p>
          <a:p>
            <a:r>
              <a:rPr lang="en-US" dirty="0" smtClean="0"/>
              <a:t>Necessary, because otherwise you wouldn’t know what qualifiers you need to prove the property you’re trying to show holds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6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Qualifiers and Liquid Types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"/>
          </p:nvPr>
        </p:nvSpPr>
        <p:spPr>
          <a:xfrm>
            <a:off x="301752" y="1469623"/>
            <a:ext cx="8503920" cy="4572000"/>
          </a:xfrm>
        </p:spPr>
        <p:txBody>
          <a:bodyPr/>
          <a:lstStyle/>
          <a:p>
            <a:r>
              <a:rPr lang="en-US" dirty="0" smtClean="0"/>
              <a:t>Matching</a:t>
            </a:r>
          </a:p>
          <a:p>
            <a:pPr lvl="1"/>
            <a:r>
              <a:rPr lang="en-US" dirty="0" smtClean="0"/>
              <a:t>Q*</a:t>
            </a:r>
          </a:p>
          <a:p>
            <a:r>
              <a:rPr lang="en-US" dirty="0" smtClean="0"/>
              <a:t>Liquid type over Q: </a:t>
            </a:r>
          </a:p>
          <a:p>
            <a:pPr lvl="1"/>
            <a:r>
              <a:rPr lang="en-US" dirty="0" smtClean="0"/>
              <a:t>dependent type where refinement predicates are conjunctions of qualifiers from Q*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8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9795</TotalTime>
  <Words>369</Words>
  <Application>Microsoft Macintosh PowerPoint</Application>
  <PresentationFormat>On-screen Show (4:3)</PresentationFormat>
  <Paragraphs>63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Presented by: Rushi Shah</vt:lpstr>
      <vt:lpstr>Background: Dependent Types</vt:lpstr>
      <vt:lpstr>Introduction</vt:lpstr>
      <vt:lpstr>Outline</vt:lpstr>
      <vt:lpstr>Dependent Types</vt:lpstr>
      <vt:lpstr>Logical Qualifiers and Liquid Types</vt:lpstr>
      <vt:lpstr>Logical Qualifiers and Liquid Types</vt:lpstr>
      <vt:lpstr>Logical Qualifiers and Liquid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Rushi Shah</dc:creator>
  <cp:lastModifiedBy>Rushi Shah</cp:lastModifiedBy>
  <cp:revision>40</cp:revision>
  <dcterms:created xsi:type="dcterms:W3CDTF">2016-01-07T19:57:27Z</dcterms:created>
  <dcterms:modified xsi:type="dcterms:W3CDTF">2017-03-18T22:56:56Z</dcterms:modified>
</cp:coreProperties>
</file>