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5"/>
  </p:notesMasterIdLst>
  <p:sldIdLst>
    <p:sldId id="268" r:id="rId2"/>
    <p:sldId id="270" r:id="rId3"/>
    <p:sldId id="273" r:id="rId4"/>
    <p:sldId id="274" r:id="rId5"/>
    <p:sldId id="275" r:id="rId6"/>
    <p:sldId id="276" r:id="rId7"/>
    <p:sldId id="277" r:id="rId8"/>
    <p:sldId id="278" r:id="rId9"/>
    <p:sldId id="283" r:id="rId10"/>
    <p:sldId id="279" r:id="rId11"/>
    <p:sldId id="280" r:id="rId12"/>
    <p:sldId id="281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203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A4295-0889-E143-9C34-2B5B57D77ABA}" type="datetimeFigureOut">
              <a:rPr lang="en-US" smtClean="0"/>
              <a:t>5/27/16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2A14D-CD87-3040-B8A6-05D9C670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3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A47C9AD-984C-4B40-A216-5587B3FD151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9DE454-7C6F-6A44-81E1-5AFB5B8C868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Rushi Shah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BlaTeX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85800" y="2554705"/>
            <a:ext cx="7772400" cy="1752600"/>
          </a:xfrm>
          <a:prstGeom prst="rect">
            <a:avLst/>
          </a:prstGeom>
        </p:spPr>
        <p:txBody>
          <a:bodyPr vert="horz" anchor="b">
            <a:normAutofit fontScale="625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accent1"/>
                </a:solidFill>
              </a:rPr>
              <a:t>Static Site Compilation for Advanced Markup Language Documents</a:t>
            </a:r>
            <a:endParaRPr lang="en-US" sz="7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6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your static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`</a:t>
            </a:r>
            <a:r>
              <a:rPr lang="en-US" dirty="0" err="1" smtClean="0"/>
              <a:t>blatex</a:t>
            </a:r>
            <a:r>
              <a:rPr lang="en-US" dirty="0" smtClean="0"/>
              <a:t> build`</a:t>
            </a:r>
          </a:p>
          <a:p>
            <a:pPr lvl="1"/>
            <a:r>
              <a:rPr lang="en-US" dirty="0" smtClean="0"/>
              <a:t>Looks in `posts/` directory</a:t>
            </a:r>
            <a:r>
              <a:rPr lang="en-US" dirty="0"/>
              <a:t> </a:t>
            </a:r>
            <a:r>
              <a:rPr lang="en-US" dirty="0" smtClean="0"/>
              <a:t>for posts</a:t>
            </a:r>
          </a:p>
          <a:p>
            <a:pPr lvl="1"/>
            <a:r>
              <a:rPr lang="en-US" dirty="0" smtClean="0"/>
              <a:t>Looks in `</a:t>
            </a:r>
            <a:r>
              <a:rPr lang="en-US" dirty="0" err="1" smtClean="0"/>
              <a:t>index.html.bltx</a:t>
            </a:r>
            <a:r>
              <a:rPr lang="en-US" dirty="0" smtClean="0"/>
              <a:t>` for site template</a:t>
            </a:r>
          </a:p>
          <a:p>
            <a:pPr lvl="1"/>
            <a:r>
              <a:rPr lang="en-US" dirty="0" smtClean="0"/>
              <a:t>Produces a final static site in `</a:t>
            </a:r>
            <a:r>
              <a:rPr lang="en-US" dirty="0" err="1" smtClean="0"/>
              <a:t>index.html</a:t>
            </a:r>
            <a:r>
              <a:rPr lang="en-US" dirty="0" smtClean="0"/>
              <a:t>`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376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`Either` as an instance of an Applicative </a:t>
            </a:r>
            <a:r>
              <a:rPr lang="en-US" dirty="0" err="1" smtClean="0"/>
              <a:t>Functor</a:t>
            </a:r>
            <a:r>
              <a:rPr lang="en-US" dirty="0" smtClean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7" name="Picture 6" descr="Screen Shot 2016-05-31 at 3.1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47" y="2620210"/>
            <a:ext cx="6622765" cy="286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1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Open`index.html</a:t>
            </a:r>
            <a:r>
              <a:rPr lang="en-US" dirty="0" smtClean="0"/>
              <a:t>` in browser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5" name="Picture 4" descr="BlaTeX_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94" y="2150352"/>
            <a:ext cx="7305100" cy="410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3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smtClean="0"/>
              <a:t>Reception of </a:t>
            </a:r>
            <a:r>
              <a:rPr lang="en-US" dirty="0" err="1" smtClean="0"/>
              <a:t>BlaTeX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Facebook</a:t>
            </a:r>
          </a:p>
          <a:p>
            <a:r>
              <a:rPr lang="en-US" dirty="0"/>
              <a:t>DC Hack and Tell </a:t>
            </a:r>
          </a:p>
          <a:p>
            <a:r>
              <a:rPr lang="en-US" dirty="0" err="1"/>
              <a:t>tjSTAR</a:t>
            </a:r>
            <a:r>
              <a:rPr lang="en-US" dirty="0"/>
              <a:t> Reception</a:t>
            </a:r>
          </a:p>
          <a:p>
            <a:r>
              <a:rPr lang="en-US" dirty="0" err="1"/>
              <a:t>tjSTAR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6" name="Picture 5" descr="face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21" y="1803247"/>
            <a:ext cx="4609432" cy="42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6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Static site compiler written in Haskell for </a:t>
            </a:r>
            <a:r>
              <a:rPr lang="en-US" dirty="0" err="1" smtClean="0"/>
              <a:t>LaTeX</a:t>
            </a:r>
            <a:r>
              <a:rPr lang="en-US" dirty="0" smtClean="0"/>
              <a:t> documents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265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1331" y="1527048"/>
            <a:ext cx="4978774" cy="4572000"/>
          </a:xfrm>
        </p:spPr>
        <p:txBody>
          <a:bodyPr/>
          <a:lstStyle/>
          <a:p>
            <a:r>
              <a:rPr lang="en-US" sz="2000" dirty="0" smtClean="0"/>
              <a:t>Static sites (</a:t>
            </a:r>
            <a:r>
              <a:rPr lang="en-US" sz="2000" dirty="0"/>
              <a:t>compare to </a:t>
            </a:r>
            <a:r>
              <a:rPr lang="en-US" sz="2000" dirty="0" smtClean="0"/>
              <a:t>dynamic sites)</a:t>
            </a:r>
          </a:p>
          <a:p>
            <a:r>
              <a:rPr lang="en-US" sz="2000" dirty="0" err="1" smtClean="0"/>
              <a:t>LaTeX</a:t>
            </a:r>
            <a:r>
              <a:rPr lang="en-US" sz="2000" dirty="0" smtClean="0"/>
              <a:t> </a:t>
            </a:r>
            <a:r>
              <a:rPr lang="en-US" sz="2000" dirty="0"/>
              <a:t>(compare to Markdown)</a:t>
            </a:r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54" y="2540000"/>
            <a:ext cx="7974322" cy="374128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26523" y="1538544"/>
            <a:ext cx="3954755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Haskell (compare to Java)</a:t>
            </a:r>
          </a:p>
          <a:p>
            <a:r>
              <a:rPr lang="en-US" sz="2000" dirty="0"/>
              <a:t>PDFs (compare to HTML)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4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</a:t>
            </a:r>
          </a:p>
          <a:p>
            <a:r>
              <a:rPr lang="en-US" dirty="0" smtClean="0"/>
              <a:t>Initialize</a:t>
            </a:r>
            <a:endParaRPr lang="en-US" dirty="0" smtClean="0"/>
          </a:p>
          <a:p>
            <a:r>
              <a:rPr lang="en-US" dirty="0" smtClean="0"/>
              <a:t>Write/edit posts</a:t>
            </a:r>
          </a:p>
          <a:p>
            <a:r>
              <a:rPr lang="en-US" dirty="0" smtClean="0"/>
              <a:t>Design website</a:t>
            </a:r>
          </a:p>
          <a:p>
            <a:r>
              <a:rPr lang="en-US" dirty="0" smtClean="0"/>
              <a:t>Compile site</a:t>
            </a:r>
            <a:endParaRPr lang="en-US" dirty="0" smtClean="0"/>
          </a:p>
          <a:p>
            <a:r>
              <a:rPr lang="en-US" dirty="0" smtClean="0"/>
              <a:t>Host resulting static site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096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/>
              <a:t>H</a:t>
            </a:r>
            <a:r>
              <a:rPr lang="en-US" dirty="0" err="1" smtClean="0"/>
              <a:t>ackage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`cabal install </a:t>
            </a:r>
            <a:r>
              <a:rPr lang="en-US" dirty="0" err="1" smtClean="0"/>
              <a:t>blatex</a:t>
            </a:r>
            <a:r>
              <a:rPr lang="en-US" dirty="0" smtClean="0"/>
              <a:t>`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4" name="Picture 3" descr="Screen Shot 2016-05-31 at 3.14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9" y="2072106"/>
            <a:ext cx="6897692" cy="34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2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`</a:t>
            </a:r>
            <a:r>
              <a:rPr lang="en-US" dirty="0" err="1" smtClean="0"/>
              <a:t>blatex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`</a:t>
            </a:r>
          </a:p>
          <a:p>
            <a:pPr lvl="1"/>
            <a:r>
              <a:rPr lang="en-US" dirty="0" smtClean="0"/>
              <a:t>`</a:t>
            </a:r>
            <a:r>
              <a:rPr lang="en-US" dirty="0" err="1" smtClean="0"/>
              <a:t>index.html.bltx</a:t>
            </a:r>
            <a:r>
              <a:rPr lang="en-US" dirty="0" smtClean="0"/>
              <a:t>`</a:t>
            </a:r>
          </a:p>
          <a:p>
            <a:pPr lvl="1"/>
            <a:r>
              <a:rPr lang="en-US" dirty="0" smtClean="0"/>
              <a:t>`posts/` directory</a:t>
            </a:r>
          </a:p>
          <a:p>
            <a:pPr lvl="1"/>
            <a:r>
              <a:rPr lang="en-US" dirty="0" smtClean="0"/>
              <a:t>`posts/example-</a:t>
            </a:r>
            <a:r>
              <a:rPr lang="en-US" dirty="0" err="1" smtClean="0"/>
              <a:t>post.tex</a:t>
            </a:r>
            <a:r>
              <a:rPr lang="en-US" dirty="0" smtClean="0"/>
              <a:t>` file</a:t>
            </a:r>
          </a:p>
          <a:p>
            <a:pPr lvl="1"/>
            <a:r>
              <a:rPr lang="en-US" dirty="0" smtClean="0"/>
              <a:t>`posts/example-</a:t>
            </a:r>
            <a:r>
              <a:rPr lang="en-US" dirty="0" err="1" smtClean="0"/>
              <a:t>post.pdf</a:t>
            </a:r>
            <a:r>
              <a:rPr lang="en-US" dirty="0" smtClean="0"/>
              <a:t>`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743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Write/edit posts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and compile </a:t>
            </a:r>
            <a:r>
              <a:rPr lang="en-US" dirty="0" err="1" smtClean="0"/>
              <a:t>LaTeX</a:t>
            </a:r>
            <a:r>
              <a:rPr lang="en-US" dirty="0" smtClean="0"/>
              <a:t> documents as usual</a:t>
            </a:r>
          </a:p>
          <a:p>
            <a:pPr lvl="1"/>
            <a:r>
              <a:rPr lang="en-US" dirty="0" err="1" smtClean="0"/>
              <a:t>BlaTeX</a:t>
            </a:r>
            <a:r>
              <a:rPr lang="en-US" dirty="0" smtClean="0"/>
              <a:t> looks in the `posts/` directory</a:t>
            </a:r>
          </a:p>
          <a:p>
            <a:r>
              <a:rPr lang="en-US" dirty="0" smtClean="0"/>
              <a:t>No interruption in typical workflow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71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 static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your website in the `</a:t>
            </a:r>
            <a:r>
              <a:rPr lang="en-US" dirty="0" err="1" smtClean="0"/>
              <a:t>index.html.bltx</a:t>
            </a:r>
            <a:r>
              <a:rPr lang="en-US" dirty="0" smtClean="0"/>
              <a:t>` file</a:t>
            </a:r>
          </a:p>
          <a:p>
            <a:pPr lvl="1"/>
            <a:r>
              <a:rPr lang="en-US" dirty="0" err="1" smtClean="0"/>
              <a:t>BlaTeX</a:t>
            </a:r>
            <a:r>
              <a:rPr lang="en-US" dirty="0" smtClean="0"/>
              <a:t> will use this template file to build your static site</a:t>
            </a:r>
          </a:p>
          <a:p>
            <a:pPr lvl="1"/>
            <a:r>
              <a:rPr lang="en-US" dirty="0" smtClean="0"/>
              <a:t>Looks for the following code: `&lt;</a:t>
            </a:r>
            <a:r>
              <a:rPr lang="en-US" dirty="0" err="1" smtClean="0"/>
              <a:t>ul</a:t>
            </a:r>
            <a:r>
              <a:rPr lang="en-US" dirty="0"/>
              <a:t> </a:t>
            </a:r>
            <a:r>
              <a:rPr lang="en-US" dirty="0" smtClean="0"/>
              <a:t>id=“blog-posts”&gt;&lt;/</a:t>
            </a:r>
            <a:r>
              <a:rPr lang="en-US" dirty="0" err="1" smtClean="0"/>
              <a:t>ul</a:t>
            </a:r>
            <a:r>
              <a:rPr lang="en-US" dirty="0" smtClean="0"/>
              <a:t>&gt;`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225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the HTML elements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38315" y="1069513"/>
            <a:ext cx="58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λ</a:t>
            </a:r>
            <a:endParaRPr lang="en-US" sz="2000" dirty="0"/>
          </a:p>
        </p:txBody>
      </p:sp>
      <p:pic>
        <p:nvPicPr>
          <p:cNvPr id="6" name="Picture 5" descr="Screen Shot 2016-05-31 at 3.35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65" y="2837447"/>
            <a:ext cx="5600700" cy="23495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r>
              <a:rPr lang="en-US" dirty="0"/>
              <a:t>No interruption of typical workflow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368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7890</TotalTime>
  <Words>262</Words>
  <Application>Microsoft Macintosh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Rushi Shah BlaTeX</vt:lpstr>
      <vt:lpstr>BlaTeX</vt:lpstr>
      <vt:lpstr>Background</vt:lpstr>
      <vt:lpstr>How it Works</vt:lpstr>
      <vt:lpstr>Install Hackage package</vt:lpstr>
      <vt:lpstr>Initialize site</vt:lpstr>
      <vt:lpstr>Write/edit posts</vt:lpstr>
      <vt:lpstr>Design a static website</vt:lpstr>
      <vt:lpstr>Style the HTML elements</vt:lpstr>
      <vt:lpstr>Compile your static site</vt:lpstr>
      <vt:lpstr>Possible Errors</vt:lpstr>
      <vt:lpstr>Compiled Site</vt:lpstr>
      <vt:lpstr>Public Reception of BlaTeX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Rushi Shah</dc:creator>
  <cp:lastModifiedBy>Rushi Shah</cp:lastModifiedBy>
  <cp:revision>24</cp:revision>
  <dcterms:created xsi:type="dcterms:W3CDTF">2016-01-07T19:57:27Z</dcterms:created>
  <dcterms:modified xsi:type="dcterms:W3CDTF">2016-05-31T19:55:49Z</dcterms:modified>
</cp:coreProperties>
</file>