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7"/>
  </p:notesMasterIdLst>
  <p:sldIdLst>
    <p:sldId id="268" r:id="rId2"/>
    <p:sldId id="273" r:id="rId3"/>
    <p:sldId id="269" r:id="rId4"/>
    <p:sldId id="271" r:id="rId5"/>
    <p:sldId id="272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A4295-0889-E143-9C34-2B5B57D77AB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A14D-CD87-3040-B8A6-05D9C670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www.hypothesisjournal.com</a:t>
            </a:r>
            <a:r>
              <a:rPr lang="en-US" dirty="0" smtClean="0"/>
              <a:t>/?p=571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Rushi Shah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BlaTeX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2554705"/>
            <a:ext cx="7772400" cy="1752600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1"/>
                </a:solidFill>
              </a:rPr>
              <a:t>Static Site Compilation for Advanced Markup Language Documents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Write/edit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and compile </a:t>
            </a:r>
            <a:r>
              <a:rPr lang="en-US" dirty="0" err="1" smtClean="0"/>
              <a:t>LaTeX</a:t>
            </a:r>
            <a:r>
              <a:rPr lang="en-US" dirty="0" smtClean="0"/>
              <a:t> documents as usual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looks in the `posts/` directory</a:t>
            </a:r>
          </a:p>
          <a:p>
            <a:r>
              <a:rPr lang="en-US" dirty="0" smtClean="0"/>
              <a:t>No interruption in typical workflow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7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static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your website in the `</a:t>
            </a:r>
            <a:r>
              <a:rPr lang="en-US" dirty="0" err="1" smtClean="0"/>
              <a:t>index.html.bltx</a:t>
            </a:r>
            <a:r>
              <a:rPr lang="en-US" dirty="0" smtClean="0"/>
              <a:t>` file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will use this template file to build your static site</a:t>
            </a:r>
          </a:p>
          <a:p>
            <a:pPr lvl="1"/>
            <a:r>
              <a:rPr lang="en-US" dirty="0" smtClean="0"/>
              <a:t>Looks for the following code: `&lt;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id=“blog-posts”&gt;&lt;/</a:t>
            </a:r>
            <a:r>
              <a:rPr lang="en-US" dirty="0" err="1" smtClean="0"/>
              <a:t>ul</a:t>
            </a:r>
            <a:r>
              <a:rPr lang="en-US" dirty="0" smtClean="0"/>
              <a:t>&gt;`</a:t>
            </a:r>
          </a:p>
          <a:p>
            <a:r>
              <a:rPr lang="en-US" dirty="0" smtClean="0"/>
              <a:t>No interruption of typical workflow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25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your static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build`</a:t>
            </a:r>
          </a:p>
          <a:p>
            <a:pPr lvl="1"/>
            <a:r>
              <a:rPr lang="en-US" dirty="0" smtClean="0"/>
              <a:t>Looks in `posts/` directory</a:t>
            </a:r>
            <a:r>
              <a:rPr lang="en-US" dirty="0"/>
              <a:t> </a:t>
            </a:r>
            <a:r>
              <a:rPr lang="en-US" dirty="0" smtClean="0"/>
              <a:t>for posts</a:t>
            </a:r>
          </a:p>
          <a:p>
            <a:pPr lvl="1"/>
            <a:r>
              <a:rPr lang="en-US" dirty="0" smtClean="0"/>
              <a:t>Looks in `</a:t>
            </a:r>
            <a:r>
              <a:rPr lang="en-US" dirty="0" err="1" smtClean="0"/>
              <a:t>index.html.bltx</a:t>
            </a:r>
            <a:r>
              <a:rPr lang="en-US" dirty="0" smtClean="0"/>
              <a:t>` for site template</a:t>
            </a:r>
          </a:p>
          <a:p>
            <a:pPr lvl="1"/>
            <a:r>
              <a:rPr lang="en-US" dirty="0" smtClean="0"/>
              <a:t>Produces a final static site in `</a:t>
            </a:r>
            <a:r>
              <a:rPr lang="en-US" dirty="0" err="1" smtClean="0"/>
              <a:t>index.html</a:t>
            </a:r>
            <a:r>
              <a:rPr lang="en-US" dirty="0" smtClean="0"/>
              <a:t>`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7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`Either` as an instance of an Applicative </a:t>
            </a:r>
            <a:r>
              <a:rPr lang="en-US" dirty="0" err="1" smtClean="0"/>
              <a:t>Functor</a:t>
            </a:r>
            <a:r>
              <a:rPr lang="en-US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7" name="Picture 6" descr="Screen Shot 2016-05-31 at 3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47" y="2620210"/>
            <a:ext cx="6622765" cy="28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Open`index.html</a:t>
            </a:r>
            <a:r>
              <a:rPr lang="en-US" dirty="0" smtClean="0"/>
              <a:t>` in 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 descr="Screen Shot 2016-05-31 at 3.2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2129921"/>
            <a:ext cx="6857626" cy="42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sites (</a:t>
            </a:r>
            <a:r>
              <a:rPr lang="en-US" dirty="0"/>
              <a:t>compare to </a:t>
            </a:r>
            <a:r>
              <a:rPr lang="en-US" dirty="0" smtClean="0"/>
              <a:t>dynamic sites)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54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LaTeX</a:t>
            </a:r>
            <a:r>
              <a:rPr lang="en-US" dirty="0" smtClean="0"/>
              <a:t> (compare to Markdown</a:t>
            </a:r>
            <a:r>
              <a:rPr lang="en-US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2" y="2123796"/>
            <a:ext cx="7807158" cy="36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PDFs </a:t>
            </a:r>
            <a:r>
              <a:rPr lang="en-US" dirty="0"/>
              <a:t>(compare to HTML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53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Haskell (compare to Java)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3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site compiler written in Haskell for </a:t>
            </a:r>
            <a:r>
              <a:rPr lang="en-US" dirty="0" err="1" smtClean="0"/>
              <a:t>LaTeX</a:t>
            </a:r>
            <a:r>
              <a:rPr lang="en-US" dirty="0" smtClean="0"/>
              <a:t>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65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`cabal install </a:t>
            </a:r>
            <a:r>
              <a:rPr lang="en-US" dirty="0" err="1" smtClean="0"/>
              <a:t>blatex</a:t>
            </a:r>
            <a:r>
              <a:rPr lang="en-US" dirty="0" smtClean="0"/>
              <a:t>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Initialize a couple of boilerplate files and the skeleton structure</a:t>
            </a:r>
          </a:p>
          <a:p>
            <a:r>
              <a:rPr lang="en-US" dirty="0" smtClean="0"/>
              <a:t>Write/edit posts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in`posts</a:t>
            </a:r>
            <a:r>
              <a:rPr lang="en-US" dirty="0" smtClean="0"/>
              <a:t>/</a:t>
            </a:r>
            <a:r>
              <a:rPr lang="en-US" dirty="0" err="1" smtClean="0"/>
              <a:t>FILENAME.tex</a:t>
            </a:r>
            <a:r>
              <a:rPr lang="en-US" dirty="0" smtClean="0"/>
              <a:t>`</a:t>
            </a:r>
            <a:endParaRPr lang="en-US" dirty="0"/>
          </a:p>
          <a:p>
            <a:r>
              <a:rPr lang="en-US" dirty="0"/>
              <a:t>Make your website pretty </a:t>
            </a:r>
            <a:endParaRPr lang="en-US" dirty="0" smtClean="0"/>
          </a:p>
          <a:p>
            <a:pPr lvl="1"/>
            <a:r>
              <a:rPr lang="en-US" dirty="0" smtClean="0"/>
              <a:t>Edit the </a:t>
            </a:r>
            <a:r>
              <a:rPr lang="en-US" dirty="0" smtClean="0"/>
              <a:t>layout file in `</a:t>
            </a:r>
            <a:r>
              <a:rPr lang="en-US" dirty="0" err="1" smtClean="0"/>
              <a:t>index.html.bltx</a:t>
            </a:r>
            <a:r>
              <a:rPr lang="en-US" dirty="0" smtClean="0"/>
              <a:t>`</a:t>
            </a:r>
            <a:endParaRPr lang="en-US" dirty="0" smtClean="0"/>
          </a:p>
          <a:p>
            <a:r>
              <a:rPr lang="en-US" dirty="0" smtClean="0"/>
              <a:t>`</a:t>
            </a:r>
            <a:r>
              <a:rPr lang="en-US" dirty="0" err="1" smtClean="0"/>
              <a:t>blate</a:t>
            </a:r>
            <a:r>
              <a:rPr lang="en-US" dirty="0" err="1" smtClean="0"/>
              <a:t>x</a:t>
            </a:r>
            <a:r>
              <a:rPr lang="en-US" dirty="0" smtClean="0"/>
              <a:t> build`</a:t>
            </a:r>
          </a:p>
          <a:p>
            <a:r>
              <a:rPr lang="en-US" dirty="0" smtClean="0"/>
              <a:t>Open your static site at </a:t>
            </a:r>
            <a:r>
              <a:rPr lang="en-US" dirty="0" smtClean="0"/>
              <a:t>`</a:t>
            </a:r>
            <a:r>
              <a:rPr lang="en-US" dirty="0" err="1" smtClean="0"/>
              <a:t>index.html</a:t>
            </a:r>
            <a:r>
              <a:rPr lang="en-US" dirty="0" smtClean="0"/>
              <a:t>`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96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/>
              <a:t>H</a:t>
            </a:r>
            <a:r>
              <a:rPr lang="en-US" dirty="0" err="1" smtClean="0"/>
              <a:t>ackage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`cabal install </a:t>
            </a:r>
            <a:r>
              <a:rPr lang="en-US" dirty="0" err="1" smtClean="0"/>
              <a:t>blatex</a:t>
            </a:r>
            <a:r>
              <a:rPr lang="en-US" dirty="0" smtClean="0"/>
              <a:t>`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 descr="Screen Shot 2016-05-31 at 3.1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9" y="2072106"/>
            <a:ext cx="6897692" cy="34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</a:t>
            </a:r>
            <a:r>
              <a:rPr lang="en-US" dirty="0" err="1" smtClean="0"/>
              <a:t>index.html.bltx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`posts/` directory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post.tex</a:t>
            </a:r>
            <a:r>
              <a:rPr lang="en-US" dirty="0" smtClean="0"/>
              <a:t>` file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post.pdf</a:t>
            </a:r>
            <a:r>
              <a:rPr lang="en-US" dirty="0" smtClean="0"/>
              <a:t>`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743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7861</TotalTime>
  <Words>300</Words>
  <Application>Microsoft Macintosh PowerPoint</Application>
  <PresentationFormat>On-screen Show (4:3)</PresentationFormat>
  <Paragraphs>64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Rushi Shah BlaTeX</vt:lpstr>
      <vt:lpstr>Background</vt:lpstr>
      <vt:lpstr>Background</vt:lpstr>
      <vt:lpstr>Background</vt:lpstr>
      <vt:lpstr>Background</vt:lpstr>
      <vt:lpstr>BlaTeX</vt:lpstr>
      <vt:lpstr>How it Works</vt:lpstr>
      <vt:lpstr>Install Hackage package</vt:lpstr>
      <vt:lpstr>Initialize site</vt:lpstr>
      <vt:lpstr>Write/edit posts</vt:lpstr>
      <vt:lpstr>Design a static website</vt:lpstr>
      <vt:lpstr>Compile your static site</vt:lpstr>
      <vt:lpstr>Possible Errors</vt:lpstr>
      <vt:lpstr>Compiled Site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Rushi Shah</dc:creator>
  <cp:lastModifiedBy>Rushi Shah</cp:lastModifiedBy>
  <cp:revision>21</cp:revision>
  <dcterms:created xsi:type="dcterms:W3CDTF">2016-01-07T19:57:27Z</dcterms:created>
  <dcterms:modified xsi:type="dcterms:W3CDTF">2016-05-31T19:26:47Z</dcterms:modified>
</cp:coreProperties>
</file>