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68" r:id="rId2"/>
    <p:sldId id="269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203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5/26/16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5/26/16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A47C9AD-984C-4B40-A216-5587B3FD1516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A47C9AD-984C-4B40-A216-5587B3FD1516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A47C9AD-984C-4B40-A216-5587B3FD1516}" type="datetimeFigureOut">
              <a:rPr lang="en-US" smtClean="0"/>
              <a:t>5/26/16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Rushi Shah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err="1" smtClean="0">
                <a:solidFill>
                  <a:schemeClr val="tx2"/>
                </a:solidFill>
              </a:rPr>
              <a:t>BlaTeX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85800" y="2554705"/>
            <a:ext cx="7772400" cy="1752600"/>
          </a:xfrm>
          <a:prstGeom prst="rect">
            <a:avLst/>
          </a:prstGeom>
        </p:spPr>
        <p:txBody>
          <a:bodyPr vert="horz" anchor="b">
            <a:normAutofit fontScale="62500" lnSpcReduction="2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chemeClr val="accent1"/>
                </a:solidFill>
              </a:rPr>
              <a:t>Static Site Compilation for Advanced Markup Language Documents</a:t>
            </a:r>
            <a:endParaRPr lang="en-US" sz="7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6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LaTeX</a:t>
            </a:r>
            <a:r>
              <a:rPr lang="en-US" dirty="0" smtClean="0"/>
              <a:t> (compare to Markdown)</a:t>
            </a:r>
            <a:endParaRPr lang="en-US" dirty="0"/>
          </a:p>
          <a:p>
            <a:r>
              <a:rPr lang="en-US" dirty="0"/>
              <a:t>PDFs (compare to 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Haskell (compare to Java)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265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Static site compiler written in Haskell for </a:t>
            </a:r>
            <a:r>
              <a:rPr lang="en-US" dirty="0" err="1" smtClean="0"/>
              <a:t>LaTeX</a:t>
            </a:r>
            <a:r>
              <a:rPr lang="en-US" dirty="0" smtClean="0"/>
              <a:t> documents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2657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2071</TotalTime>
  <Words>42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Civic</vt:lpstr>
      <vt:lpstr>Rushi Shah BlaTeX</vt:lpstr>
      <vt:lpstr>Background</vt:lpstr>
      <vt:lpstr>BlaTeX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Rushi Shah</dc:creator>
  <cp:lastModifiedBy>Rushi Shah</cp:lastModifiedBy>
  <cp:revision>15</cp:revision>
  <dcterms:created xsi:type="dcterms:W3CDTF">2016-01-07T19:57:27Z</dcterms:created>
  <dcterms:modified xsi:type="dcterms:W3CDTF">2016-05-26T18:20:35Z</dcterms:modified>
</cp:coreProperties>
</file>