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8" r:id="rId2"/>
    <p:sldId id="259" r:id="rId3"/>
    <p:sldId id="257" r:id="rId4"/>
    <p:sldId id="262" r:id="rId5"/>
    <p:sldId id="266" r:id="rId6"/>
    <p:sldId id="263" r:id="rId7"/>
    <p:sldId id="267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194/spring13/lectures.html" TargetMode="External"/><Relationship Id="rId4" Type="http://schemas.openxmlformats.org/officeDocument/2006/relationships/hyperlink" Target="https://wiki.haskell.org/Typeclassopedia" TargetMode="External"/><Relationship Id="rId5" Type="http://schemas.openxmlformats.org/officeDocument/2006/relationships/hyperlink" Target="https://hackage.haskell.org/package/HaTeX-3.16.2.0/docs/Text-LaTeX-Base-Synta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eroturnaround.com/rebellabs/what-is-lambda-calculus-and-why-should-you-c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Haskell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4947" y="2219161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6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Alonzo Church 1936</a:t>
            </a:r>
          </a:p>
          <a:p>
            <a:r>
              <a:rPr lang="en-US" dirty="0" smtClean="0"/>
              <a:t>“any computable function can be evaluated in the context of </a:t>
            </a:r>
            <a:r>
              <a:rPr lang="en-US" dirty="0" err="1" smtClean="0"/>
              <a:t>λ</a:t>
            </a:r>
            <a:r>
              <a:rPr lang="en-US" dirty="0" smtClean="0"/>
              <a:t>-calculus” [1]</a:t>
            </a:r>
            <a:endParaRPr lang="en-US" dirty="0" smtClean="0"/>
          </a:p>
          <a:p>
            <a:r>
              <a:rPr lang="en-US" dirty="0" smtClean="0"/>
              <a:t>Turing equivalent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4462463"/>
            <a:ext cx="5041900" cy="166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1" y="4462463"/>
            <a:ext cx="3327358" cy="1010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41" y="2599799"/>
            <a:ext cx="2057943" cy="16996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44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v </a:t>
            </a:r>
            <a:br>
              <a:rPr lang="en-US" dirty="0" smtClean="0"/>
            </a:br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41" y="2679810"/>
            <a:ext cx="3072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OOP:</a:t>
            </a:r>
          </a:p>
          <a:p>
            <a:r>
              <a:rPr lang="en-US" sz="3600" dirty="0" smtClean="0"/>
              <a:t>Functions -&gt;</a:t>
            </a:r>
          </a:p>
          <a:p>
            <a:r>
              <a:rPr lang="en-US" sz="3600" dirty="0" smtClean="0"/>
              <a:t>Objects -&gt;</a:t>
            </a:r>
          </a:p>
          <a:p>
            <a:r>
              <a:rPr lang="en-US" sz="3600" dirty="0" smtClean="0"/>
              <a:t>Loops -&gt;</a:t>
            </a:r>
          </a:p>
          <a:p>
            <a:r>
              <a:rPr lang="en-US" sz="3600" dirty="0" smtClean="0"/>
              <a:t>Variables -&gt;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30528" y="2679810"/>
            <a:ext cx="61134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Functional programming:</a:t>
            </a:r>
          </a:p>
          <a:p>
            <a:r>
              <a:rPr lang="en-US" sz="3600" dirty="0" smtClean="0"/>
              <a:t>Functions</a:t>
            </a:r>
          </a:p>
          <a:p>
            <a:r>
              <a:rPr lang="en-US" sz="3600" dirty="0" smtClean="0"/>
              <a:t>Algebraic Data Types (ADTs)</a:t>
            </a:r>
          </a:p>
          <a:p>
            <a:r>
              <a:rPr lang="en-US" sz="3600" dirty="0" smtClean="0"/>
              <a:t>Recursion</a:t>
            </a:r>
          </a:p>
          <a:p>
            <a:r>
              <a:rPr lang="en-US" sz="3600" dirty="0" smtClean="0"/>
              <a:t>Purity</a:t>
            </a:r>
          </a:p>
        </p:txBody>
      </p:sp>
    </p:spTree>
    <p:extLst>
      <p:ext uri="{BB962C8B-B14F-4D97-AF65-F5344CB8AC3E}">
        <p14:creationId xmlns:p14="http://schemas.microsoft.com/office/powerpoint/2010/main" val="1667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8513011" cy="4525963"/>
          </a:xfrm>
        </p:spPr>
        <p:txBody>
          <a:bodyPr/>
          <a:lstStyle/>
          <a:p>
            <a:r>
              <a:rPr lang="en-US" dirty="0" smtClean="0"/>
              <a:t>Compiled</a:t>
            </a:r>
          </a:p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Purely functional</a:t>
            </a:r>
          </a:p>
          <a:p>
            <a:r>
              <a:rPr lang="en-US" dirty="0" smtClean="0"/>
              <a:t>Lazy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29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Basically the functional equivalent of objects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Type-classes are types of ADTs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Maybe a = Just a | Nothing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Tree = Node String Tree Tree | Leaf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99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ADTs in Action</a:t>
            </a:r>
            <a:endParaRPr lang="en-US" dirty="0"/>
          </a:p>
        </p:txBody>
      </p:sp>
      <p:pic>
        <p:nvPicPr>
          <p:cNvPr id="5" name="Content Placeholder 4" descr="Screen Shot 2016-01-07 at 3.17.26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05" r="-45405"/>
          <a:stretch>
            <a:fillRect/>
          </a:stretch>
        </p:blipFill>
        <p:spPr>
          <a:xfrm>
            <a:off x="457199" y="1600200"/>
            <a:ext cx="8050997" cy="4428958"/>
          </a:xfrm>
        </p:spPr>
      </p:pic>
      <p:sp>
        <p:nvSpPr>
          <p:cNvPr id="6" name="TextBox 5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03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4533"/>
            <a:ext cx="8229600" cy="1143000"/>
          </a:xfrm>
        </p:spPr>
        <p:txBody>
          <a:bodyPr/>
          <a:lstStyle/>
          <a:p>
            <a:r>
              <a:rPr lang="en-US" dirty="0" smtClean="0"/>
              <a:t>A Worked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264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smtClean="0">
                <a:hlinkClick r:id="rId2"/>
              </a:rPr>
              <a:t>http://zeroturnaround.com/rebellabs/what-is-lambda-calculus-and-why-should-you-care/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http://www.seas.upenn.edu/~cis194/spring13/</a:t>
            </a:r>
            <a:r>
              <a:rPr lang="en-US" dirty="0" smtClean="0">
                <a:hlinkClick r:id="rId3"/>
              </a:rPr>
              <a:t>lectures.html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https://wiki.haskell.org/</a:t>
            </a:r>
            <a:r>
              <a:rPr lang="en-US" dirty="0" smtClean="0">
                <a:hlinkClick r:id="rId4"/>
              </a:rPr>
              <a:t>Typeclassopedia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[4]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https://hackage.haskell.org/package/HaTeX-3.16.2.0/docs/Text-LaTeX-Base-</a:t>
            </a:r>
            <a:r>
              <a:rPr lang="en-US" dirty="0" smtClean="0">
                <a:hlinkClick r:id="rId5"/>
              </a:rPr>
              <a:t>Syntax.html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3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266</TotalTime>
  <Words>193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Functional Programming</vt:lpstr>
      <vt:lpstr>The Lambda Calculus</vt:lpstr>
      <vt:lpstr>Object oriented programming v  Functional programming</vt:lpstr>
      <vt:lpstr>Haskell Specifically</vt:lpstr>
      <vt:lpstr>Algebraic Data Types</vt:lpstr>
      <vt:lpstr>ADTs in Action</vt:lpstr>
      <vt:lpstr>A Worked Example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9</cp:revision>
  <dcterms:created xsi:type="dcterms:W3CDTF">2016-01-07T19:57:27Z</dcterms:created>
  <dcterms:modified xsi:type="dcterms:W3CDTF">2016-01-08T00:23:50Z</dcterms:modified>
</cp:coreProperties>
</file>