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5"/>
  </p:notesMasterIdLst>
  <p:sldIdLst>
    <p:sldId id="268" r:id="rId2"/>
    <p:sldId id="273" r:id="rId3"/>
    <p:sldId id="270" r:id="rId4"/>
    <p:sldId id="285" r:id="rId5"/>
    <p:sldId id="275" r:id="rId6"/>
    <p:sldId id="276" r:id="rId7"/>
    <p:sldId id="277" r:id="rId8"/>
    <p:sldId id="278" r:id="rId9"/>
    <p:sldId id="283" r:id="rId10"/>
    <p:sldId id="279" r:id="rId11"/>
    <p:sldId id="280" r:id="rId12"/>
    <p:sldId id="281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364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4295-0889-E143-9C34-2B5B57D77AB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14D-CD87-3040-B8A6-05D9C670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Rushi Shah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BlaTeX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4705"/>
            <a:ext cx="7772400" cy="17526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Static Site Compilation for Advanced Markup Language Documents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your static site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Screen Shot 2016-05-31 at 3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3" y="2566739"/>
            <a:ext cx="6622765" cy="28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`Either`</a:t>
            </a:r>
          </a:p>
          <a:p>
            <a:pPr lvl="1"/>
            <a:r>
              <a:rPr lang="en-US" dirty="0" smtClean="0"/>
              <a:t>Applicative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lvl="1"/>
            <a:r>
              <a:rPr lang="en-US" dirty="0" smtClean="0"/>
              <a:t>Monad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10" name="Picture 9" descr="Screen Shot 2016-05-31 at 9.2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8329"/>
            <a:ext cx="914400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Open`index.html</a:t>
            </a:r>
            <a:r>
              <a:rPr lang="en-US" dirty="0" smtClean="0"/>
              <a:t>` in 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BlaTeX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4" y="2150352"/>
            <a:ext cx="7305100" cy="4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Reception of </a:t>
            </a:r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DC Hack and Tell </a:t>
            </a:r>
          </a:p>
          <a:p>
            <a:r>
              <a:rPr lang="en-US" dirty="0" err="1"/>
              <a:t>tjSTAR</a:t>
            </a:r>
            <a:r>
              <a:rPr lang="en-US" dirty="0"/>
              <a:t> Reception</a:t>
            </a:r>
          </a:p>
          <a:p>
            <a:r>
              <a:rPr lang="en-US" dirty="0" err="1"/>
              <a:t>tjSTAR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1" y="1803247"/>
            <a:ext cx="4609432" cy="42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331" y="1527048"/>
            <a:ext cx="4978774" cy="4572000"/>
          </a:xfrm>
        </p:spPr>
        <p:txBody>
          <a:bodyPr/>
          <a:lstStyle/>
          <a:p>
            <a:r>
              <a:rPr lang="en-US" sz="2000" dirty="0" smtClean="0"/>
              <a:t>Static sites (</a:t>
            </a:r>
            <a:r>
              <a:rPr lang="en-US" sz="2000" dirty="0"/>
              <a:t>compare to </a:t>
            </a:r>
            <a:r>
              <a:rPr lang="en-US" sz="2000" dirty="0" smtClean="0"/>
              <a:t>dynamic sites)</a:t>
            </a:r>
          </a:p>
          <a:p>
            <a:r>
              <a:rPr lang="en-US" sz="2000" dirty="0" err="1" smtClean="0"/>
              <a:t>LaTeX</a:t>
            </a:r>
            <a:r>
              <a:rPr lang="en-US" sz="2000" dirty="0" smtClean="0"/>
              <a:t> </a:t>
            </a:r>
            <a:r>
              <a:rPr lang="en-US" sz="2000" dirty="0"/>
              <a:t>(compare to Markdown)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4" y="2540000"/>
            <a:ext cx="7974322" cy="37412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6523" y="1538544"/>
            <a:ext cx="3954755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Haskell (compare to Java)</a:t>
            </a:r>
          </a:p>
          <a:p>
            <a:r>
              <a:rPr lang="en-US" sz="2000" dirty="0"/>
              <a:t>PDFs (compare to HTML)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 compiler written in Haskell for </a:t>
            </a:r>
            <a:r>
              <a:rPr lang="en-US" dirty="0" err="1" smtClean="0"/>
              <a:t>LaTeX</a:t>
            </a:r>
            <a:r>
              <a:rPr lang="en-US" dirty="0" smtClean="0"/>
              <a:t>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5.5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79" y="2030178"/>
            <a:ext cx="5089890" cy="42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4" name="Process 3"/>
          <p:cNvSpPr/>
          <p:nvPr/>
        </p:nvSpPr>
        <p:spPr>
          <a:xfrm>
            <a:off x="836472" y="1711158"/>
            <a:ext cx="2219159" cy="94915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2"/>
            <a:endCxn id="58" idx="0"/>
          </p:cNvCxnSpPr>
          <p:nvPr/>
        </p:nvCxnSpPr>
        <p:spPr>
          <a:xfrm flipH="1">
            <a:off x="3761299" y="2660316"/>
            <a:ext cx="831701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3483420" y="1711158"/>
            <a:ext cx="2219159" cy="94915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3055631" y="2185737"/>
            <a:ext cx="427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nector 18"/>
          <p:cNvSpPr/>
          <p:nvPr/>
        </p:nvSpPr>
        <p:spPr>
          <a:xfrm>
            <a:off x="4593001" y="3422316"/>
            <a:ext cx="1663402" cy="1336842"/>
          </a:xfrm>
          <a:prstGeom prst="flowChart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4593000" y="2660316"/>
            <a:ext cx="83170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cess 24"/>
          <p:cNvSpPr/>
          <p:nvPr/>
        </p:nvSpPr>
        <p:spPr>
          <a:xfrm>
            <a:off x="6256402" y="1711158"/>
            <a:ext cx="2219159" cy="94915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5702579" y="2185737"/>
            <a:ext cx="5538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cess 27"/>
          <p:cNvSpPr/>
          <p:nvPr/>
        </p:nvSpPr>
        <p:spPr>
          <a:xfrm>
            <a:off x="836472" y="5066632"/>
            <a:ext cx="7639089" cy="116305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 Static Website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7365982" y="2660316"/>
            <a:ext cx="0" cy="2406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8" idx="4"/>
          </p:cNvCxnSpPr>
          <p:nvPr/>
        </p:nvCxnSpPr>
        <p:spPr>
          <a:xfrm>
            <a:off x="3761299" y="4759158"/>
            <a:ext cx="0" cy="30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4"/>
          </p:cNvCxnSpPr>
          <p:nvPr/>
        </p:nvCxnSpPr>
        <p:spPr>
          <a:xfrm>
            <a:off x="5424702" y="4759158"/>
            <a:ext cx="0" cy="30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onnector 57"/>
          <p:cNvSpPr/>
          <p:nvPr/>
        </p:nvSpPr>
        <p:spPr>
          <a:xfrm>
            <a:off x="2929598" y="3422316"/>
            <a:ext cx="1663402" cy="1336842"/>
          </a:xfrm>
          <a:prstGeom prst="flowChartConnecto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H</a:t>
            </a:r>
            <a:r>
              <a:rPr lang="en-US" dirty="0" err="1" smtClean="0"/>
              <a:t>ackage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`cabal install </a:t>
            </a:r>
            <a:r>
              <a:rPr lang="en-US" dirty="0" err="1" smtClean="0"/>
              <a:t>blatex</a:t>
            </a:r>
            <a:r>
              <a:rPr lang="en-US" dirty="0" smtClean="0"/>
              <a:t>`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3.1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9" y="2072106"/>
            <a:ext cx="6897692" cy="34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index.html.bltx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`posts/` directory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post.tex</a:t>
            </a:r>
            <a:r>
              <a:rPr lang="en-US" dirty="0" smtClean="0"/>
              <a:t>` file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post.pdf</a:t>
            </a:r>
            <a:r>
              <a:rPr lang="en-US" dirty="0" smtClean="0"/>
              <a:t>`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4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Write/edit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and compile </a:t>
            </a:r>
            <a:r>
              <a:rPr lang="en-US" dirty="0" err="1" smtClean="0"/>
              <a:t>LaTeX</a:t>
            </a:r>
            <a:r>
              <a:rPr lang="en-US" dirty="0" smtClean="0"/>
              <a:t> documents as usual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looks in the `posts/` directory</a:t>
            </a:r>
          </a:p>
          <a:p>
            <a:r>
              <a:rPr lang="en-US" dirty="0" smtClean="0"/>
              <a:t>No interruption in typical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41" y="3489163"/>
            <a:ext cx="5356547" cy="22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static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website in the `</a:t>
            </a:r>
            <a:r>
              <a:rPr lang="en-US" dirty="0" err="1" smtClean="0"/>
              <a:t>index.html.bltx</a:t>
            </a:r>
            <a:r>
              <a:rPr lang="en-US" dirty="0" smtClean="0"/>
              <a:t>` file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will use this template file to build your static site</a:t>
            </a:r>
          </a:p>
          <a:p>
            <a:pPr lvl="1"/>
            <a:r>
              <a:rPr lang="en-US" dirty="0" smtClean="0"/>
              <a:t>Looks for the following code: `&lt;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id=“blog-posts”&gt;&lt;/</a:t>
            </a:r>
            <a:r>
              <a:rPr lang="en-US" dirty="0" err="1" smtClean="0"/>
              <a:t>ul</a:t>
            </a:r>
            <a:r>
              <a:rPr lang="en-US" dirty="0" smtClean="0"/>
              <a:t>&gt;`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15" y="3255216"/>
            <a:ext cx="4445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the HTML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Screen Shot 2016-05-31 at 3.3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5" y="2837447"/>
            <a:ext cx="5600700" cy="2349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No interruption of typical workflow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68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8230</TotalTime>
  <Words>222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Rushi Shah BlaTeX</vt:lpstr>
      <vt:lpstr>Background</vt:lpstr>
      <vt:lpstr>BlaTeX</vt:lpstr>
      <vt:lpstr>How it Works</vt:lpstr>
      <vt:lpstr>Install Hackage package</vt:lpstr>
      <vt:lpstr>Initialize site</vt:lpstr>
      <vt:lpstr>Write/edit posts</vt:lpstr>
      <vt:lpstr>Design a static website</vt:lpstr>
      <vt:lpstr>Style the HTML elements</vt:lpstr>
      <vt:lpstr>Compile your static site</vt:lpstr>
      <vt:lpstr>Possible Errors</vt:lpstr>
      <vt:lpstr>Compiled Site</vt:lpstr>
      <vt:lpstr>Public Reception of BlaTeX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30</cp:revision>
  <dcterms:created xsi:type="dcterms:W3CDTF">2016-01-07T19:57:27Z</dcterms:created>
  <dcterms:modified xsi:type="dcterms:W3CDTF">2016-06-01T01:35:48Z</dcterms:modified>
</cp:coreProperties>
</file>