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83" r:id="rId3"/>
    <p:sldId id="284" r:id="rId4"/>
    <p:sldId id="282" r:id="rId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63" autoAdjust="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A81CDD-E00E-4533-AE6C-F2E3340EB22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5B32E14-4B0D-4373-868F-5A3FAE73ACAD}">
      <dgm:prSet phldrT="[Text]"/>
      <dgm:spPr/>
      <dgm:t>
        <a:bodyPr/>
        <a:lstStyle/>
        <a:p>
          <a:r>
            <a:rPr lang="en-US" dirty="0"/>
            <a:t>Customer</a:t>
          </a:r>
          <a:endParaRPr lang="en-IN" dirty="0"/>
        </a:p>
      </dgm:t>
    </dgm:pt>
    <dgm:pt modelId="{3781EEF7-209B-400A-B66A-F9482FB42745}" type="parTrans" cxnId="{524D4F93-D56C-4156-B3FC-8F9866807E55}">
      <dgm:prSet/>
      <dgm:spPr/>
      <dgm:t>
        <a:bodyPr/>
        <a:lstStyle/>
        <a:p>
          <a:endParaRPr lang="en-IN"/>
        </a:p>
      </dgm:t>
    </dgm:pt>
    <dgm:pt modelId="{A1756A66-AEFE-42A9-AB9B-7F72C64BB0F0}" type="sibTrans" cxnId="{524D4F93-D56C-4156-B3FC-8F9866807E55}">
      <dgm:prSet/>
      <dgm:spPr/>
      <dgm:t>
        <a:bodyPr/>
        <a:lstStyle/>
        <a:p>
          <a:endParaRPr lang="en-IN"/>
        </a:p>
      </dgm:t>
    </dgm:pt>
    <dgm:pt modelId="{09537572-FA1B-4191-AA51-AFA610266F00}">
      <dgm:prSet phldrT="[Text]"/>
      <dgm:spPr/>
      <dgm:t>
        <a:bodyPr/>
        <a:lstStyle/>
        <a:p>
          <a:r>
            <a:rPr lang="en-US" dirty="0" err="1"/>
            <a:t>custId</a:t>
          </a:r>
          <a:endParaRPr lang="en-IN" dirty="0"/>
        </a:p>
      </dgm:t>
    </dgm:pt>
    <dgm:pt modelId="{BC7A38DA-36C0-48DD-A770-4D18D8CBD61D}" type="parTrans" cxnId="{24B08341-9524-4697-AD5C-F28BDFB90B23}">
      <dgm:prSet/>
      <dgm:spPr/>
      <dgm:t>
        <a:bodyPr/>
        <a:lstStyle/>
        <a:p>
          <a:endParaRPr lang="en-IN"/>
        </a:p>
      </dgm:t>
    </dgm:pt>
    <dgm:pt modelId="{CF480A80-950E-4BCD-9A31-F4FC7B417C4B}" type="sibTrans" cxnId="{24B08341-9524-4697-AD5C-F28BDFB90B23}">
      <dgm:prSet/>
      <dgm:spPr/>
      <dgm:t>
        <a:bodyPr/>
        <a:lstStyle/>
        <a:p>
          <a:endParaRPr lang="en-IN"/>
        </a:p>
      </dgm:t>
    </dgm:pt>
    <dgm:pt modelId="{3C629030-707F-461E-B1AE-6ED9DAFBE28B}">
      <dgm:prSet phldrT="[Text]"/>
      <dgm:spPr/>
      <dgm:t>
        <a:bodyPr/>
        <a:lstStyle/>
        <a:p>
          <a:r>
            <a:rPr lang="en-US" dirty="0" err="1"/>
            <a:t>custName</a:t>
          </a:r>
          <a:endParaRPr lang="en-IN" dirty="0"/>
        </a:p>
      </dgm:t>
    </dgm:pt>
    <dgm:pt modelId="{958EBFC6-0588-47CE-8E20-4B923781D591}" type="parTrans" cxnId="{905D5E81-5305-4BE9-B8B5-72AF3B925C4C}">
      <dgm:prSet/>
      <dgm:spPr/>
      <dgm:t>
        <a:bodyPr/>
        <a:lstStyle/>
        <a:p>
          <a:endParaRPr lang="en-IN"/>
        </a:p>
      </dgm:t>
    </dgm:pt>
    <dgm:pt modelId="{B077D6AA-D093-4393-84B9-1FCE19CDFC72}" type="sibTrans" cxnId="{905D5E81-5305-4BE9-B8B5-72AF3B925C4C}">
      <dgm:prSet/>
      <dgm:spPr/>
      <dgm:t>
        <a:bodyPr/>
        <a:lstStyle/>
        <a:p>
          <a:endParaRPr lang="en-IN"/>
        </a:p>
      </dgm:t>
    </dgm:pt>
    <dgm:pt modelId="{DF306C03-5E92-48F8-B88F-71203017F540}">
      <dgm:prSet phldrT="[Text]"/>
      <dgm:spPr/>
      <dgm:t>
        <a:bodyPr/>
        <a:lstStyle/>
        <a:p>
          <a:r>
            <a:rPr lang="en-US" dirty="0"/>
            <a:t>Account</a:t>
          </a:r>
          <a:endParaRPr lang="en-IN" dirty="0"/>
        </a:p>
      </dgm:t>
    </dgm:pt>
    <dgm:pt modelId="{00304790-41F9-4CA2-AE78-79E13D96947B}" type="parTrans" cxnId="{495730F3-E943-47E4-B962-D09FD6D9BEDF}">
      <dgm:prSet/>
      <dgm:spPr/>
      <dgm:t>
        <a:bodyPr/>
        <a:lstStyle/>
        <a:p>
          <a:endParaRPr lang="en-IN"/>
        </a:p>
      </dgm:t>
    </dgm:pt>
    <dgm:pt modelId="{1243EC82-B830-4E1A-9DC1-7F4795E6AB69}" type="sibTrans" cxnId="{495730F3-E943-47E4-B962-D09FD6D9BEDF}">
      <dgm:prSet/>
      <dgm:spPr/>
      <dgm:t>
        <a:bodyPr/>
        <a:lstStyle/>
        <a:p>
          <a:endParaRPr lang="en-IN"/>
        </a:p>
      </dgm:t>
    </dgm:pt>
    <dgm:pt modelId="{839377B4-E286-43EE-B3F3-5A40E6388C64}">
      <dgm:prSet phldrT="[Text]"/>
      <dgm:spPr/>
      <dgm:t>
        <a:bodyPr/>
        <a:lstStyle/>
        <a:p>
          <a:r>
            <a:rPr lang="en-US" dirty="0" err="1"/>
            <a:t>accountNo</a:t>
          </a:r>
          <a:endParaRPr lang="en-IN" dirty="0"/>
        </a:p>
      </dgm:t>
    </dgm:pt>
    <dgm:pt modelId="{25B31EE3-2F54-4CD1-9622-475F2A307100}" type="parTrans" cxnId="{52684C76-E31D-4802-BF07-C9585900FB60}">
      <dgm:prSet/>
      <dgm:spPr/>
      <dgm:t>
        <a:bodyPr/>
        <a:lstStyle/>
        <a:p>
          <a:endParaRPr lang="en-IN"/>
        </a:p>
      </dgm:t>
    </dgm:pt>
    <dgm:pt modelId="{B5F42628-5101-446B-BB25-1E17410FB391}" type="sibTrans" cxnId="{52684C76-E31D-4802-BF07-C9585900FB60}">
      <dgm:prSet/>
      <dgm:spPr/>
      <dgm:t>
        <a:bodyPr/>
        <a:lstStyle/>
        <a:p>
          <a:endParaRPr lang="en-IN"/>
        </a:p>
      </dgm:t>
    </dgm:pt>
    <dgm:pt modelId="{D242ED68-2E92-49E2-8A32-462AF57526D6}">
      <dgm:prSet phldrT="[Text]"/>
      <dgm:spPr/>
      <dgm:t>
        <a:bodyPr/>
        <a:lstStyle/>
        <a:p>
          <a:r>
            <a:rPr lang="en-US" dirty="0"/>
            <a:t>Type</a:t>
          </a:r>
          <a:endParaRPr lang="en-IN" dirty="0"/>
        </a:p>
      </dgm:t>
    </dgm:pt>
    <dgm:pt modelId="{4039F506-43DA-4364-A2AC-71623E15CEC8}" type="parTrans" cxnId="{CB646CF4-01D5-4810-AEB2-2C9E9FF2AC92}">
      <dgm:prSet/>
      <dgm:spPr/>
      <dgm:t>
        <a:bodyPr/>
        <a:lstStyle/>
        <a:p>
          <a:endParaRPr lang="en-IN"/>
        </a:p>
      </dgm:t>
    </dgm:pt>
    <dgm:pt modelId="{AD09101F-F533-46E8-83E8-EA75BC979371}" type="sibTrans" cxnId="{CB646CF4-01D5-4810-AEB2-2C9E9FF2AC92}">
      <dgm:prSet/>
      <dgm:spPr/>
      <dgm:t>
        <a:bodyPr/>
        <a:lstStyle/>
        <a:p>
          <a:endParaRPr lang="en-IN"/>
        </a:p>
      </dgm:t>
    </dgm:pt>
    <dgm:pt modelId="{CD5A8BAF-84B6-43EF-A6E8-1BA6F7556FA8}">
      <dgm:prSet phldrT="[Text]"/>
      <dgm:spPr/>
      <dgm:t>
        <a:bodyPr/>
        <a:lstStyle/>
        <a:p>
          <a:r>
            <a:rPr lang="en-US" dirty="0"/>
            <a:t>Transactions</a:t>
          </a:r>
          <a:endParaRPr lang="en-IN" dirty="0"/>
        </a:p>
      </dgm:t>
    </dgm:pt>
    <dgm:pt modelId="{069C7FC0-8D05-4B9A-AF0E-E135B18B65E7}" type="parTrans" cxnId="{5894266D-B4CA-45EF-97FB-690AEC16AD57}">
      <dgm:prSet/>
      <dgm:spPr/>
      <dgm:t>
        <a:bodyPr/>
        <a:lstStyle/>
        <a:p>
          <a:endParaRPr lang="en-IN"/>
        </a:p>
      </dgm:t>
    </dgm:pt>
    <dgm:pt modelId="{A9FF4465-FADC-4478-B125-D5DA4CD8DAC3}" type="sibTrans" cxnId="{5894266D-B4CA-45EF-97FB-690AEC16AD57}">
      <dgm:prSet/>
      <dgm:spPr/>
      <dgm:t>
        <a:bodyPr/>
        <a:lstStyle/>
        <a:p>
          <a:endParaRPr lang="en-IN"/>
        </a:p>
      </dgm:t>
    </dgm:pt>
    <dgm:pt modelId="{8A15A891-9812-4FCD-981A-97BA3F5CD659}">
      <dgm:prSet phldrT="[Text]"/>
      <dgm:spPr/>
      <dgm:t>
        <a:bodyPr/>
        <a:lstStyle/>
        <a:p>
          <a:r>
            <a:rPr lang="en-US" dirty="0" err="1"/>
            <a:t>transcationId</a:t>
          </a:r>
          <a:endParaRPr lang="en-IN" dirty="0"/>
        </a:p>
      </dgm:t>
    </dgm:pt>
    <dgm:pt modelId="{267E0B05-BFAB-4FD0-98B2-F5B01267083D}" type="parTrans" cxnId="{ED9C031D-6316-4CB6-BE92-00D4AC7AD681}">
      <dgm:prSet/>
      <dgm:spPr/>
      <dgm:t>
        <a:bodyPr/>
        <a:lstStyle/>
        <a:p>
          <a:endParaRPr lang="en-IN"/>
        </a:p>
      </dgm:t>
    </dgm:pt>
    <dgm:pt modelId="{1CDDD24F-CB68-4001-875F-EA371255E1BB}" type="sibTrans" cxnId="{ED9C031D-6316-4CB6-BE92-00D4AC7AD681}">
      <dgm:prSet/>
      <dgm:spPr/>
      <dgm:t>
        <a:bodyPr/>
        <a:lstStyle/>
        <a:p>
          <a:endParaRPr lang="en-IN"/>
        </a:p>
      </dgm:t>
    </dgm:pt>
    <dgm:pt modelId="{566B9BAA-4CF4-42B1-9EC3-C1F9D3B1F099}">
      <dgm:prSet phldrT="[Text]"/>
      <dgm:spPr/>
      <dgm:t>
        <a:bodyPr/>
        <a:lstStyle/>
        <a:p>
          <a:r>
            <a:rPr lang="en-US" dirty="0" err="1"/>
            <a:t>fromAccountNo</a:t>
          </a:r>
          <a:endParaRPr lang="en-IN" dirty="0"/>
        </a:p>
      </dgm:t>
    </dgm:pt>
    <dgm:pt modelId="{3DD7CDE9-7F2C-4228-8F0B-5D02569F9F2D}" type="parTrans" cxnId="{A6F62C99-069C-4A77-AC97-99C9452B57D5}">
      <dgm:prSet/>
      <dgm:spPr/>
      <dgm:t>
        <a:bodyPr/>
        <a:lstStyle/>
        <a:p>
          <a:endParaRPr lang="en-IN"/>
        </a:p>
      </dgm:t>
    </dgm:pt>
    <dgm:pt modelId="{2CCB78BA-3B15-4C22-94B8-6394292CB400}" type="sibTrans" cxnId="{A6F62C99-069C-4A77-AC97-99C9452B57D5}">
      <dgm:prSet/>
      <dgm:spPr/>
      <dgm:t>
        <a:bodyPr/>
        <a:lstStyle/>
        <a:p>
          <a:endParaRPr lang="en-IN"/>
        </a:p>
      </dgm:t>
    </dgm:pt>
    <dgm:pt modelId="{CB528C63-70A0-4D6D-BEDF-80801293600A}">
      <dgm:prSet phldrT="[Text]"/>
      <dgm:spPr/>
      <dgm:t>
        <a:bodyPr/>
        <a:lstStyle/>
        <a:p>
          <a:r>
            <a:rPr lang="en-US" dirty="0"/>
            <a:t>Dob</a:t>
          </a:r>
          <a:endParaRPr lang="en-IN" dirty="0"/>
        </a:p>
      </dgm:t>
    </dgm:pt>
    <dgm:pt modelId="{99CCB4E9-8360-412C-85E4-DA9FCDE491B1}" type="parTrans" cxnId="{50A8BEB7-DB51-469A-8B4E-00CD87D28574}">
      <dgm:prSet/>
      <dgm:spPr/>
      <dgm:t>
        <a:bodyPr/>
        <a:lstStyle/>
        <a:p>
          <a:endParaRPr lang="en-IN"/>
        </a:p>
      </dgm:t>
    </dgm:pt>
    <dgm:pt modelId="{1C047032-3FCA-44FD-A22E-3D8D6D316B75}" type="sibTrans" cxnId="{50A8BEB7-DB51-469A-8B4E-00CD87D28574}">
      <dgm:prSet/>
      <dgm:spPr/>
      <dgm:t>
        <a:bodyPr/>
        <a:lstStyle/>
        <a:p>
          <a:endParaRPr lang="en-IN"/>
        </a:p>
      </dgm:t>
    </dgm:pt>
    <dgm:pt modelId="{9DAD78FB-B3B9-4AAD-903E-C7AA35860AAC}">
      <dgm:prSet phldrT="[Text]"/>
      <dgm:spPr/>
      <dgm:t>
        <a:bodyPr/>
        <a:lstStyle/>
        <a:p>
          <a:r>
            <a:rPr lang="en-US" dirty="0"/>
            <a:t>Mobile</a:t>
          </a:r>
          <a:endParaRPr lang="en-IN" dirty="0"/>
        </a:p>
      </dgm:t>
    </dgm:pt>
    <dgm:pt modelId="{6BD72D4C-1417-4FF5-8498-33F77F5B18FC}" type="parTrans" cxnId="{4440CC36-7B15-45A9-9E0A-977CAE16FB5E}">
      <dgm:prSet/>
      <dgm:spPr/>
      <dgm:t>
        <a:bodyPr/>
        <a:lstStyle/>
        <a:p>
          <a:endParaRPr lang="en-IN"/>
        </a:p>
      </dgm:t>
    </dgm:pt>
    <dgm:pt modelId="{04F914D3-973B-4AA8-9499-B957ACC1C56E}" type="sibTrans" cxnId="{4440CC36-7B15-45A9-9E0A-977CAE16FB5E}">
      <dgm:prSet/>
      <dgm:spPr/>
      <dgm:t>
        <a:bodyPr/>
        <a:lstStyle/>
        <a:p>
          <a:endParaRPr lang="en-IN"/>
        </a:p>
      </dgm:t>
    </dgm:pt>
    <dgm:pt modelId="{3446342F-86F6-40F5-A9E6-F7F126C9ECE2}">
      <dgm:prSet phldrT="[Text]"/>
      <dgm:spPr/>
      <dgm:t>
        <a:bodyPr/>
        <a:lstStyle/>
        <a:p>
          <a:r>
            <a:rPr lang="en-US" dirty="0"/>
            <a:t>Photo</a:t>
          </a:r>
          <a:endParaRPr lang="en-IN" dirty="0"/>
        </a:p>
      </dgm:t>
    </dgm:pt>
    <dgm:pt modelId="{C9DD3A37-22C1-4D1A-8ACC-F5CF4CD72709}" type="parTrans" cxnId="{079C5D79-7626-40C1-867C-4F494FA080A9}">
      <dgm:prSet/>
      <dgm:spPr/>
      <dgm:t>
        <a:bodyPr/>
        <a:lstStyle/>
        <a:p>
          <a:endParaRPr lang="en-IN"/>
        </a:p>
      </dgm:t>
    </dgm:pt>
    <dgm:pt modelId="{61D9E803-DBD9-4AAE-AC48-1B2DBAD2D9A7}" type="sibTrans" cxnId="{079C5D79-7626-40C1-867C-4F494FA080A9}">
      <dgm:prSet/>
      <dgm:spPr/>
      <dgm:t>
        <a:bodyPr/>
        <a:lstStyle/>
        <a:p>
          <a:endParaRPr lang="en-IN"/>
        </a:p>
      </dgm:t>
    </dgm:pt>
    <dgm:pt modelId="{0264FAD3-48F9-441B-8ABD-8D0BFB38D8F9}">
      <dgm:prSet phldrT="[Text]"/>
      <dgm:spPr/>
      <dgm:t>
        <a:bodyPr/>
        <a:lstStyle/>
        <a:p>
          <a:r>
            <a:rPr lang="en-US" dirty="0" err="1"/>
            <a:t>custId</a:t>
          </a:r>
          <a:endParaRPr lang="en-IN" dirty="0"/>
        </a:p>
      </dgm:t>
    </dgm:pt>
    <dgm:pt modelId="{557A4042-200B-41F2-9FC6-0046B75A8826}" type="parTrans" cxnId="{F570C7D2-760D-45FD-ACA1-92FA42E0E114}">
      <dgm:prSet/>
      <dgm:spPr/>
      <dgm:t>
        <a:bodyPr/>
        <a:lstStyle/>
        <a:p>
          <a:endParaRPr lang="en-IN"/>
        </a:p>
      </dgm:t>
    </dgm:pt>
    <dgm:pt modelId="{D9D55C54-109E-4F39-A300-5770448BA937}" type="sibTrans" cxnId="{F570C7D2-760D-45FD-ACA1-92FA42E0E114}">
      <dgm:prSet/>
      <dgm:spPr/>
      <dgm:t>
        <a:bodyPr/>
        <a:lstStyle/>
        <a:p>
          <a:endParaRPr lang="en-IN"/>
        </a:p>
      </dgm:t>
    </dgm:pt>
    <dgm:pt modelId="{4F542E98-4691-4EC8-9B6B-7B535FF1659D}">
      <dgm:prSet phldrT="[Text]"/>
      <dgm:spPr/>
      <dgm:t>
        <a:bodyPr/>
        <a:lstStyle/>
        <a:p>
          <a:r>
            <a:rPr lang="en-US" dirty="0"/>
            <a:t>validity</a:t>
          </a:r>
          <a:endParaRPr lang="en-IN" dirty="0"/>
        </a:p>
      </dgm:t>
    </dgm:pt>
    <dgm:pt modelId="{66B8A270-D909-44B1-BD60-81B4FC33B719}" type="parTrans" cxnId="{FCF482D9-B040-4EF0-AB84-106B32816943}">
      <dgm:prSet/>
      <dgm:spPr/>
      <dgm:t>
        <a:bodyPr/>
        <a:lstStyle/>
        <a:p>
          <a:endParaRPr lang="en-IN"/>
        </a:p>
      </dgm:t>
    </dgm:pt>
    <dgm:pt modelId="{8534FBF2-C6AB-4300-95EB-CB4CFCC29857}" type="sibTrans" cxnId="{FCF482D9-B040-4EF0-AB84-106B32816943}">
      <dgm:prSet/>
      <dgm:spPr/>
      <dgm:t>
        <a:bodyPr/>
        <a:lstStyle/>
        <a:p>
          <a:endParaRPr lang="en-IN"/>
        </a:p>
      </dgm:t>
    </dgm:pt>
    <dgm:pt modelId="{7E96413D-8C8E-477A-B63B-7A5F264B556D}">
      <dgm:prSet phldrT="[Text]"/>
      <dgm:spPr/>
      <dgm:t>
        <a:bodyPr/>
        <a:lstStyle/>
        <a:p>
          <a:r>
            <a:rPr lang="en-US" dirty="0" err="1"/>
            <a:t>accountNo</a:t>
          </a:r>
          <a:r>
            <a:rPr lang="en-US" dirty="0"/>
            <a:t>(s)</a:t>
          </a:r>
          <a:endParaRPr lang="en-IN" dirty="0"/>
        </a:p>
      </dgm:t>
    </dgm:pt>
    <dgm:pt modelId="{D82C4B54-2E4C-447C-9B0A-8BB86D3F8D53}" type="parTrans" cxnId="{28E44F85-449A-4ADC-B5D1-D05B62F22FE4}">
      <dgm:prSet/>
      <dgm:spPr/>
      <dgm:t>
        <a:bodyPr/>
        <a:lstStyle/>
        <a:p>
          <a:endParaRPr lang="en-IN"/>
        </a:p>
      </dgm:t>
    </dgm:pt>
    <dgm:pt modelId="{6053DADA-A5C9-4DB2-90B4-8F898480D22E}" type="sibTrans" cxnId="{28E44F85-449A-4ADC-B5D1-D05B62F22FE4}">
      <dgm:prSet/>
      <dgm:spPr/>
      <dgm:t>
        <a:bodyPr/>
        <a:lstStyle/>
        <a:p>
          <a:endParaRPr lang="en-IN"/>
        </a:p>
      </dgm:t>
    </dgm:pt>
    <dgm:pt modelId="{3E09A9D3-3B61-4988-ADE8-CF917298481C}">
      <dgm:prSet phldrT="[Text]"/>
      <dgm:spPr/>
      <dgm:t>
        <a:bodyPr/>
        <a:lstStyle/>
        <a:p>
          <a:r>
            <a:rPr lang="en-US" dirty="0" err="1"/>
            <a:t>toAccountNo</a:t>
          </a:r>
          <a:endParaRPr lang="en-IN" dirty="0"/>
        </a:p>
      </dgm:t>
    </dgm:pt>
    <dgm:pt modelId="{0F7FBE69-EBF6-45E0-8D01-B9BABE82B335}" type="parTrans" cxnId="{0D92057C-83C1-4AF2-9596-2FC5ED706312}">
      <dgm:prSet/>
      <dgm:spPr/>
      <dgm:t>
        <a:bodyPr/>
        <a:lstStyle/>
        <a:p>
          <a:endParaRPr lang="en-IN"/>
        </a:p>
      </dgm:t>
    </dgm:pt>
    <dgm:pt modelId="{C3A2DEE2-BC77-46D8-BAF0-331699DD0570}" type="sibTrans" cxnId="{0D92057C-83C1-4AF2-9596-2FC5ED706312}">
      <dgm:prSet/>
      <dgm:spPr/>
      <dgm:t>
        <a:bodyPr/>
        <a:lstStyle/>
        <a:p>
          <a:endParaRPr lang="en-IN"/>
        </a:p>
      </dgm:t>
    </dgm:pt>
    <dgm:pt modelId="{F1E97221-6237-4A04-B3C7-966EE467EC7D}">
      <dgm:prSet phldrT="[Text]"/>
      <dgm:spPr/>
      <dgm:t>
        <a:bodyPr/>
        <a:lstStyle/>
        <a:p>
          <a:r>
            <a:rPr lang="en-US" dirty="0"/>
            <a:t>time</a:t>
          </a:r>
          <a:endParaRPr lang="en-IN" dirty="0"/>
        </a:p>
      </dgm:t>
    </dgm:pt>
    <dgm:pt modelId="{00147845-4EEF-4ECB-B6DA-BCAD6C806C51}" type="parTrans" cxnId="{F7760232-0AF9-4E37-A2FA-C9799EC7B179}">
      <dgm:prSet/>
      <dgm:spPr/>
      <dgm:t>
        <a:bodyPr/>
        <a:lstStyle/>
        <a:p>
          <a:endParaRPr lang="en-IN"/>
        </a:p>
      </dgm:t>
    </dgm:pt>
    <dgm:pt modelId="{0B4963F9-85C0-4F02-A413-1B6C6E14474C}" type="sibTrans" cxnId="{F7760232-0AF9-4E37-A2FA-C9799EC7B179}">
      <dgm:prSet/>
      <dgm:spPr/>
      <dgm:t>
        <a:bodyPr/>
        <a:lstStyle/>
        <a:p>
          <a:endParaRPr lang="en-IN"/>
        </a:p>
      </dgm:t>
    </dgm:pt>
    <dgm:pt modelId="{B0888F72-1898-4C14-AFCE-512F6D8038A1}">
      <dgm:prSet phldrT="[Text]"/>
      <dgm:spPr/>
      <dgm:t>
        <a:bodyPr/>
        <a:lstStyle/>
        <a:p>
          <a:r>
            <a:rPr lang="en-US" dirty="0"/>
            <a:t>Date</a:t>
          </a:r>
          <a:endParaRPr lang="en-IN" dirty="0"/>
        </a:p>
      </dgm:t>
    </dgm:pt>
    <dgm:pt modelId="{51E3AE9A-E5E4-4B62-9370-140C6111AC9B}" type="parTrans" cxnId="{5447355E-DCC0-4001-A41B-1FBFA8760FBB}">
      <dgm:prSet/>
      <dgm:spPr/>
      <dgm:t>
        <a:bodyPr/>
        <a:lstStyle/>
        <a:p>
          <a:endParaRPr lang="en-IN"/>
        </a:p>
      </dgm:t>
    </dgm:pt>
    <dgm:pt modelId="{EB9E8526-FEA2-449C-A9F7-5E44E95CE8AC}" type="sibTrans" cxnId="{5447355E-DCC0-4001-A41B-1FBFA8760FBB}">
      <dgm:prSet/>
      <dgm:spPr/>
      <dgm:t>
        <a:bodyPr/>
        <a:lstStyle/>
        <a:p>
          <a:endParaRPr lang="en-IN"/>
        </a:p>
      </dgm:t>
    </dgm:pt>
    <dgm:pt modelId="{3475A917-22E6-437C-9F05-9CA69D24D9D9}">
      <dgm:prSet phldrT="[Text]"/>
      <dgm:spPr/>
      <dgm:t>
        <a:bodyPr/>
        <a:lstStyle/>
        <a:p>
          <a:r>
            <a:rPr lang="en-US" dirty="0"/>
            <a:t>amount</a:t>
          </a:r>
          <a:endParaRPr lang="en-IN" dirty="0"/>
        </a:p>
      </dgm:t>
    </dgm:pt>
    <dgm:pt modelId="{71976E48-4C16-42FF-9357-5DE2A5EEEF16}" type="parTrans" cxnId="{981DF914-57C5-4405-B1E6-C3FCB0F3B60C}">
      <dgm:prSet/>
      <dgm:spPr/>
      <dgm:t>
        <a:bodyPr/>
        <a:lstStyle/>
        <a:p>
          <a:endParaRPr lang="en-IN"/>
        </a:p>
      </dgm:t>
    </dgm:pt>
    <dgm:pt modelId="{03CBF813-9E21-4F3F-A88D-218001B193A8}" type="sibTrans" cxnId="{981DF914-57C5-4405-B1E6-C3FCB0F3B60C}">
      <dgm:prSet/>
      <dgm:spPr/>
      <dgm:t>
        <a:bodyPr/>
        <a:lstStyle/>
        <a:p>
          <a:endParaRPr lang="en-IN"/>
        </a:p>
      </dgm:t>
    </dgm:pt>
    <dgm:pt modelId="{FF90FDEA-1B4D-42DE-BD34-F422E592E440}">
      <dgm:prSet phldrT="[Text]"/>
      <dgm:spPr/>
      <dgm:t>
        <a:bodyPr/>
        <a:lstStyle/>
        <a:p>
          <a:r>
            <a:rPr lang="en-US" dirty="0"/>
            <a:t>password</a:t>
          </a:r>
          <a:endParaRPr lang="en-IN" dirty="0"/>
        </a:p>
      </dgm:t>
    </dgm:pt>
    <dgm:pt modelId="{C98F0B5A-AE97-466A-9855-D7F927823FF7}" type="parTrans" cxnId="{72D32CF8-FB5E-4245-A321-A3E1C1614668}">
      <dgm:prSet/>
      <dgm:spPr/>
      <dgm:t>
        <a:bodyPr/>
        <a:lstStyle/>
        <a:p>
          <a:endParaRPr lang="en-IN"/>
        </a:p>
      </dgm:t>
    </dgm:pt>
    <dgm:pt modelId="{32D6555D-433C-4AAE-AF5B-8F514866042E}" type="sibTrans" cxnId="{72D32CF8-FB5E-4245-A321-A3E1C1614668}">
      <dgm:prSet/>
      <dgm:spPr/>
      <dgm:t>
        <a:bodyPr/>
        <a:lstStyle/>
        <a:p>
          <a:endParaRPr lang="en-IN"/>
        </a:p>
      </dgm:t>
    </dgm:pt>
    <dgm:pt modelId="{36420455-2A22-4967-9EE3-4C12BF0DDB13}">
      <dgm:prSet phldrT="[Text]"/>
      <dgm:spPr/>
      <dgm:t>
        <a:bodyPr/>
        <a:lstStyle/>
        <a:p>
          <a:r>
            <a:rPr lang="en-US" dirty="0"/>
            <a:t>address</a:t>
          </a:r>
          <a:endParaRPr lang="en-IN" dirty="0"/>
        </a:p>
      </dgm:t>
    </dgm:pt>
    <dgm:pt modelId="{1DDCBF9F-3B5B-47A2-BAE0-3C9CBBA1A4A7}" type="parTrans" cxnId="{F1E1673E-8BCE-4501-8EFE-2409A881006D}">
      <dgm:prSet/>
      <dgm:spPr/>
      <dgm:t>
        <a:bodyPr/>
        <a:lstStyle/>
        <a:p>
          <a:endParaRPr lang="en-IN"/>
        </a:p>
      </dgm:t>
    </dgm:pt>
    <dgm:pt modelId="{2EFEA3CC-C6B6-4BD3-B876-8A4A8689937D}" type="sibTrans" cxnId="{F1E1673E-8BCE-4501-8EFE-2409A881006D}">
      <dgm:prSet/>
      <dgm:spPr/>
      <dgm:t>
        <a:bodyPr/>
        <a:lstStyle/>
        <a:p>
          <a:endParaRPr lang="en-IN"/>
        </a:p>
      </dgm:t>
    </dgm:pt>
    <dgm:pt modelId="{F3C0B35D-59B2-45C9-80DB-0E3E1282C2C5}">
      <dgm:prSet phldrT="[Text]"/>
      <dgm:spPr/>
      <dgm:t>
        <a:bodyPr/>
        <a:lstStyle/>
        <a:p>
          <a:r>
            <a:rPr lang="en-US" dirty="0"/>
            <a:t>Balance</a:t>
          </a:r>
          <a:endParaRPr lang="en-IN" dirty="0"/>
        </a:p>
      </dgm:t>
    </dgm:pt>
    <dgm:pt modelId="{067A3AB2-1BFE-49FB-89A4-BB4A6B2D2DCA}" type="parTrans" cxnId="{755A5DB4-7AD9-4C62-9A1E-81D558E23560}">
      <dgm:prSet/>
      <dgm:spPr/>
    </dgm:pt>
    <dgm:pt modelId="{C9A215AC-55C4-4D2D-9414-D821DC834359}" type="sibTrans" cxnId="{755A5DB4-7AD9-4C62-9A1E-81D558E23560}">
      <dgm:prSet/>
      <dgm:spPr/>
    </dgm:pt>
    <dgm:pt modelId="{FEE64863-603C-4B5E-824B-C4A9FBFA5AA9}" type="pres">
      <dgm:prSet presAssocID="{4BA81CDD-E00E-4533-AE6C-F2E3340EB220}" presName="Name0" presStyleCnt="0">
        <dgm:presLayoutVars>
          <dgm:dir/>
          <dgm:animLvl val="lvl"/>
          <dgm:resizeHandles val="exact"/>
        </dgm:presLayoutVars>
      </dgm:prSet>
      <dgm:spPr/>
    </dgm:pt>
    <dgm:pt modelId="{335D975C-AE1B-42B3-BEC8-B8BE6B93C8C6}" type="pres">
      <dgm:prSet presAssocID="{E5B32E14-4B0D-4373-868F-5A3FAE73ACAD}" presName="composite" presStyleCnt="0"/>
      <dgm:spPr/>
    </dgm:pt>
    <dgm:pt modelId="{18DEF673-BB86-4CE5-87B8-CD466D2CD44C}" type="pres">
      <dgm:prSet presAssocID="{E5B32E14-4B0D-4373-868F-5A3FAE73ACA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14CE79F-1359-4744-8FC4-82CE42E3767F}" type="pres">
      <dgm:prSet presAssocID="{E5B32E14-4B0D-4373-868F-5A3FAE73ACAD}" presName="desTx" presStyleLbl="alignAccFollowNode1" presStyleIdx="0" presStyleCnt="3" custLinFactNeighborX="-103" custLinFactNeighborY="869">
        <dgm:presLayoutVars>
          <dgm:bulletEnabled val="1"/>
        </dgm:presLayoutVars>
      </dgm:prSet>
      <dgm:spPr/>
    </dgm:pt>
    <dgm:pt modelId="{F39F7910-4C6B-4878-ABDA-592E88BE655A}" type="pres">
      <dgm:prSet presAssocID="{A1756A66-AEFE-42A9-AB9B-7F72C64BB0F0}" presName="space" presStyleCnt="0"/>
      <dgm:spPr/>
    </dgm:pt>
    <dgm:pt modelId="{67CD8D57-29A7-4CDF-8894-650BE80D12A5}" type="pres">
      <dgm:prSet presAssocID="{DF306C03-5E92-48F8-B88F-71203017F540}" presName="composite" presStyleCnt="0"/>
      <dgm:spPr/>
    </dgm:pt>
    <dgm:pt modelId="{223DB5A3-DEC7-4E34-836A-31CABED5E736}" type="pres">
      <dgm:prSet presAssocID="{DF306C03-5E92-48F8-B88F-71203017F54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4F29396-AE8E-4A80-A6C1-3A315EC3A60E}" type="pres">
      <dgm:prSet presAssocID="{DF306C03-5E92-48F8-B88F-71203017F540}" presName="desTx" presStyleLbl="alignAccFollowNode1" presStyleIdx="1" presStyleCnt="3">
        <dgm:presLayoutVars>
          <dgm:bulletEnabled val="1"/>
        </dgm:presLayoutVars>
      </dgm:prSet>
      <dgm:spPr/>
    </dgm:pt>
    <dgm:pt modelId="{3161CA24-0916-42BE-B6AA-AD371D19FBCD}" type="pres">
      <dgm:prSet presAssocID="{1243EC82-B830-4E1A-9DC1-7F4795E6AB69}" presName="space" presStyleCnt="0"/>
      <dgm:spPr/>
    </dgm:pt>
    <dgm:pt modelId="{D13AC689-B937-426F-83AC-CFFFCC84D103}" type="pres">
      <dgm:prSet presAssocID="{CD5A8BAF-84B6-43EF-A6E8-1BA6F7556FA8}" presName="composite" presStyleCnt="0"/>
      <dgm:spPr/>
    </dgm:pt>
    <dgm:pt modelId="{4CC3A62B-0B48-4480-827D-7B49A586347D}" type="pres">
      <dgm:prSet presAssocID="{CD5A8BAF-84B6-43EF-A6E8-1BA6F7556FA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6A44B19-F2E1-4B4D-AEBA-D9CFE99668FD}" type="pres">
      <dgm:prSet presAssocID="{CD5A8BAF-84B6-43EF-A6E8-1BA6F7556FA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F77A20C-0C38-44D2-A4F5-687C415BDE26}" type="presOf" srcId="{3446342F-86F6-40F5-A9E6-F7F126C9ECE2}" destId="{914CE79F-1359-4744-8FC4-82CE42E3767F}" srcOrd="0" destOrd="6" presId="urn:microsoft.com/office/officeart/2005/8/layout/hList1"/>
    <dgm:cxn modelId="{981DF914-57C5-4405-B1E6-C3FCB0F3B60C}" srcId="{CD5A8BAF-84B6-43EF-A6E8-1BA6F7556FA8}" destId="{3475A917-22E6-437C-9F05-9CA69D24D9D9}" srcOrd="5" destOrd="0" parTransId="{71976E48-4C16-42FF-9357-5DE2A5EEEF16}" sibTransId="{03CBF813-9E21-4F3F-A88D-218001B193A8}"/>
    <dgm:cxn modelId="{4B6E7D15-1B1A-4215-9480-0B9A20356053}" type="presOf" srcId="{4BA81CDD-E00E-4533-AE6C-F2E3340EB220}" destId="{FEE64863-603C-4B5E-824B-C4A9FBFA5AA9}" srcOrd="0" destOrd="0" presId="urn:microsoft.com/office/officeart/2005/8/layout/hList1"/>
    <dgm:cxn modelId="{0E36CB1B-1BC9-49D7-A557-956F1B23BC6B}" type="presOf" srcId="{DF306C03-5E92-48F8-B88F-71203017F540}" destId="{223DB5A3-DEC7-4E34-836A-31CABED5E736}" srcOrd="0" destOrd="0" presId="urn:microsoft.com/office/officeart/2005/8/layout/hList1"/>
    <dgm:cxn modelId="{ED9C031D-6316-4CB6-BE92-00D4AC7AD681}" srcId="{CD5A8BAF-84B6-43EF-A6E8-1BA6F7556FA8}" destId="{8A15A891-9812-4FCD-981A-97BA3F5CD659}" srcOrd="0" destOrd="0" parTransId="{267E0B05-BFAB-4FD0-98B2-F5B01267083D}" sibTransId="{1CDDD24F-CB68-4001-875F-EA371255E1BB}"/>
    <dgm:cxn modelId="{64E4E627-E9FE-452A-B237-D6C2EF70B159}" type="presOf" srcId="{CD5A8BAF-84B6-43EF-A6E8-1BA6F7556FA8}" destId="{4CC3A62B-0B48-4480-827D-7B49A586347D}" srcOrd="0" destOrd="0" presId="urn:microsoft.com/office/officeart/2005/8/layout/hList1"/>
    <dgm:cxn modelId="{C6905228-55D3-4D10-B58A-A8BB92E33109}" type="presOf" srcId="{F1E97221-6237-4A04-B3C7-966EE467EC7D}" destId="{A6A44B19-F2E1-4B4D-AEBA-D9CFE99668FD}" srcOrd="0" destOrd="3" presId="urn:microsoft.com/office/officeart/2005/8/layout/hList1"/>
    <dgm:cxn modelId="{F7760232-0AF9-4E37-A2FA-C9799EC7B179}" srcId="{CD5A8BAF-84B6-43EF-A6E8-1BA6F7556FA8}" destId="{F1E97221-6237-4A04-B3C7-966EE467EC7D}" srcOrd="3" destOrd="0" parTransId="{00147845-4EEF-4ECB-B6DA-BCAD6C806C51}" sibTransId="{0B4963F9-85C0-4F02-A413-1B6C6E14474C}"/>
    <dgm:cxn modelId="{4440CC36-7B15-45A9-9E0A-977CAE16FB5E}" srcId="{E5B32E14-4B0D-4373-868F-5A3FAE73ACAD}" destId="{9DAD78FB-B3B9-4AAD-903E-C7AA35860AAC}" srcOrd="5" destOrd="0" parTransId="{6BD72D4C-1417-4FF5-8498-33F77F5B18FC}" sibTransId="{04F914D3-973B-4AA8-9499-B957ACC1C56E}"/>
    <dgm:cxn modelId="{CF12333D-68D4-4E7E-9DB3-C969809200F1}" type="presOf" srcId="{7E96413D-8C8E-477A-B63B-7A5F264B556D}" destId="{914CE79F-1359-4744-8FC4-82CE42E3767F}" srcOrd="0" destOrd="2" presId="urn:microsoft.com/office/officeart/2005/8/layout/hList1"/>
    <dgm:cxn modelId="{F1E1673E-8BCE-4501-8EFE-2409A881006D}" srcId="{E5B32E14-4B0D-4373-868F-5A3FAE73ACAD}" destId="{36420455-2A22-4967-9EE3-4C12BF0DDB13}" srcOrd="7" destOrd="0" parTransId="{1DDCBF9F-3B5B-47A2-BAE0-3C9CBBA1A4A7}" sibTransId="{2EFEA3CC-C6B6-4BD3-B876-8A4A8689937D}"/>
    <dgm:cxn modelId="{5447355E-DCC0-4001-A41B-1FBFA8760FBB}" srcId="{CD5A8BAF-84B6-43EF-A6E8-1BA6F7556FA8}" destId="{B0888F72-1898-4C14-AFCE-512F6D8038A1}" srcOrd="4" destOrd="0" parTransId="{51E3AE9A-E5E4-4B62-9370-140C6111AC9B}" sibTransId="{EB9E8526-FEA2-449C-A9F7-5E44E95CE8AC}"/>
    <dgm:cxn modelId="{85BF415E-5A98-41DE-987B-219281D5778E}" type="presOf" srcId="{0264FAD3-48F9-441B-8ABD-8D0BFB38D8F9}" destId="{A4F29396-AE8E-4A80-A6C1-3A315EC3A60E}" srcOrd="0" destOrd="2" presId="urn:microsoft.com/office/officeart/2005/8/layout/hList1"/>
    <dgm:cxn modelId="{BAB7F05F-7E4E-41B3-AB9E-D58D12B0EA1E}" type="presOf" srcId="{E5B32E14-4B0D-4373-868F-5A3FAE73ACAD}" destId="{18DEF673-BB86-4CE5-87B8-CD466D2CD44C}" srcOrd="0" destOrd="0" presId="urn:microsoft.com/office/officeart/2005/8/layout/hList1"/>
    <dgm:cxn modelId="{24B08341-9524-4697-AD5C-F28BDFB90B23}" srcId="{E5B32E14-4B0D-4373-868F-5A3FAE73ACAD}" destId="{09537572-FA1B-4191-AA51-AFA610266F00}" srcOrd="0" destOrd="0" parTransId="{BC7A38DA-36C0-48DD-A770-4D18D8CBD61D}" sibTransId="{CF480A80-950E-4BCD-9A31-F4FC7B417C4B}"/>
    <dgm:cxn modelId="{6DB39962-5725-436E-86C9-8ECD2BE15EDF}" type="presOf" srcId="{F3C0B35D-59B2-45C9-80DB-0E3E1282C2C5}" destId="{A4F29396-AE8E-4A80-A6C1-3A315EC3A60E}" srcOrd="0" destOrd="3" presId="urn:microsoft.com/office/officeart/2005/8/layout/hList1"/>
    <dgm:cxn modelId="{4475C744-FC5E-40A7-A02B-E34CC800743F}" type="presOf" srcId="{3E09A9D3-3B61-4988-ADE8-CF917298481C}" destId="{A6A44B19-F2E1-4B4D-AEBA-D9CFE99668FD}" srcOrd="0" destOrd="2" presId="urn:microsoft.com/office/officeart/2005/8/layout/hList1"/>
    <dgm:cxn modelId="{5894266D-B4CA-45EF-97FB-690AEC16AD57}" srcId="{4BA81CDD-E00E-4533-AE6C-F2E3340EB220}" destId="{CD5A8BAF-84B6-43EF-A6E8-1BA6F7556FA8}" srcOrd="2" destOrd="0" parTransId="{069C7FC0-8D05-4B9A-AF0E-E135B18B65E7}" sibTransId="{A9FF4465-FADC-4478-B125-D5DA4CD8DAC3}"/>
    <dgm:cxn modelId="{711B4F4F-A03B-4574-91B9-A9BDF33D3311}" type="presOf" srcId="{3475A917-22E6-437C-9F05-9CA69D24D9D9}" destId="{A6A44B19-F2E1-4B4D-AEBA-D9CFE99668FD}" srcOrd="0" destOrd="5" presId="urn:microsoft.com/office/officeart/2005/8/layout/hList1"/>
    <dgm:cxn modelId="{37EDC350-C31B-4EA8-98C6-4B94B82D17DF}" type="presOf" srcId="{09537572-FA1B-4191-AA51-AFA610266F00}" destId="{914CE79F-1359-4744-8FC4-82CE42E3767F}" srcOrd="0" destOrd="0" presId="urn:microsoft.com/office/officeart/2005/8/layout/hList1"/>
    <dgm:cxn modelId="{52684C76-E31D-4802-BF07-C9585900FB60}" srcId="{DF306C03-5E92-48F8-B88F-71203017F540}" destId="{839377B4-E286-43EE-B3F3-5A40E6388C64}" srcOrd="0" destOrd="0" parTransId="{25B31EE3-2F54-4CD1-9622-475F2A307100}" sibTransId="{B5F42628-5101-446B-BB25-1E17410FB391}"/>
    <dgm:cxn modelId="{079C5D79-7626-40C1-867C-4F494FA080A9}" srcId="{E5B32E14-4B0D-4373-868F-5A3FAE73ACAD}" destId="{3446342F-86F6-40F5-A9E6-F7F126C9ECE2}" srcOrd="6" destOrd="0" parTransId="{C9DD3A37-22C1-4D1A-8ACC-F5CF4CD72709}" sibTransId="{61D9E803-DBD9-4AAE-AC48-1B2DBAD2D9A7}"/>
    <dgm:cxn modelId="{0D92057C-83C1-4AF2-9596-2FC5ED706312}" srcId="{CD5A8BAF-84B6-43EF-A6E8-1BA6F7556FA8}" destId="{3E09A9D3-3B61-4988-ADE8-CF917298481C}" srcOrd="2" destOrd="0" parTransId="{0F7FBE69-EBF6-45E0-8D01-B9BABE82B335}" sibTransId="{C3A2DEE2-BC77-46D8-BAF0-331699DD0570}"/>
    <dgm:cxn modelId="{905D5E81-5305-4BE9-B8B5-72AF3B925C4C}" srcId="{E5B32E14-4B0D-4373-868F-5A3FAE73ACAD}" destId="{3C629030-707F-461E-B1AE-6ED9DAFBE28B}" srcOrd="3" destOrd="0" parTransId="{958EBFC6-0588-47CE-8E20-4B923781D591}" sibTransId="{B077D6AA-D093-4393-84B9-1FCE19CDFC72}"/>
    <dgm:cxn modelId="{28E44F85-449A-4ADC-B5D1-D05B62F22FE4}" srcId="{E5B32E14-4B0D-4373-868F-5A3FAE73ACAD}" destId="{7E96413D-8C8E-477A-B63B-7A5F264B556D}" srcOrd="2" destOrd="0" parTransId="{D82C4B54-2E4C-447C-9B0A-8BB86D3F8D53}" sibTransId="{6053DADA-A5C9-4DB2-90B4-8F898480D22E}"/>
    <dgm:cxn modelId="{F8370686-69F4-46FD-BF76-D0611E27F536}" type="presOf" srcId="{8A15A891-9812-4FCD-981A-97BA3F5CD659}" destId="{A6A44B19-F2E1-4B4D-AEBA-D9CFE99668FD}" srcOrd="0" destOrd="0" presId="urn:microsoft.com/office/officeart/2005/8/layout/hList1"/>
    <dgm:cxn modelId="{06B3828E-B627-42A4-B28E-1DD55F5C242B}" type="presOf" srcId="{CB528C63-70A0-4D6D-BEDF-80801293600A}" destId="{914CE79F-1359-4744-8FC4-82CE42E3767F}" srcOrd="0" destOrd="4" presId="urn:microsoft.com/office/officeart/2005/8/layout/hList1"/>
    <dgm:cxn modelId="{524D4F93-D56C-4156-B3FC-8F9866807E55}" srcId="{4BA81CDD-E00E-4533-AE6C-F2E3340EB220}" destId="{E5B32E14-4B0D-4373-868F-5A3FAE73ACAD}" srcOrd="0" destOrd="0" parTransId="{3781EEF7-209B-400A-B66A-F9482FB42745}" sibTransId="{A1756A66-AEFE-42A9-AB9B-7F72C64BB0F0}"/>
    <dgm:cxn modelId="{A6F62C99-069C-4A77-AC97-99C9452B57D5}" srcId="{CD5A8BAF-84B6-43EF-A6E8-1BA6F7556FA8}" destId="{566B9BAA-4CF4-42B1-9EC3-C1F9D3B1F099}" srcOrd="1" destOrd="0" parTransId="{3DD7CDE9-7F2C-4228-8F0B-5D02569F9F2D}" sibTransId="{2CCB78BA-3B15-4C22-94B8-6394292CB400}"/>
    <dgm:cxn modelId="{3665789A-CC96-4FFC-B491-81673E5C725E}" type="presOf" srcId="{566B9BAA-4CF4-42B1-9EC3-C1F9D3B1F099}" destId="{A6A44B19-F2E1-4B4D-AEBA-D9CFE99668FD}" srcOrd="0" destOrd="1" presId="urn:microsoft.com/office/officeart/2005/8/layout/hList1"/>
    <dgm:cxn modelId="{63B140A3-4D1A-42DF-8277-79F238592C38}" type="presOf" srcId="{FF90FDEA-1B4D-42DE-BD34-F422E592E440}" destId="{914CE79F-1359-4744-8FC4-82CE42E3767F}" srcOrd="0" destOrd="1" presId="urn:microsoft.com/office/officeart/2005/8/layout/hList1"/>
    <dgm:cxn modelId="{E83D23A6-AFAF-496A-AFED-6088082ED1C6}" type="presOf" srcId="{36420455-2A22-4967-9EE3-4C12BF0DDB13}" destId="{914CE79F-1359-4744-8FC4-82CE42E3767F}" srcOrd="0" destOrd="7" presId="urn:microsoft.com/office/officeart/2005/8/layout/hList1"/>
    <dgm:cxn modelId="{AD0351A6-82DC-447D-9648-4C78CC8A3FD6}" type="presOf" srcId="{9DAD78FB-B3B9-4AAD-903E-C7AA35860AAC}" destId="{914CE79F-1359-4744-8FC4-82CE42E3767F}" srcOrd="0" destOrd="5" presId="urn:microsoft.com/office/officeart/2005/8/layout/hList1"/>
    <dgm:cxn modelId="{2A311AAB-C76E-4080-8487-D44C2D75D7F8}" type="presOf" srcId="{B0888F72-1898-4C14-AFCE-512F6D8038A1}" destId="{A6A44B19-F2E1-4B4D-AEBA-D9CFE99668FD}" srcOrd="0" destOrd="4" presId="urn:microsoft.com/office/officeart/2005/8/layout/hList1"/>
    <dgm:cxn modelId="{21B3F8B0-EF44-4099-8123-33E349209F43}" type="presOf" srcId="{3C629030-707F-461E-B1AE-6ED9DAFBE28B}" destId="{914CE79F-1359-4744-8FC4-82CE42E3767F}" srcOrd="0" destOrd="3" presId="urn:microsoft.com/office/officeart/2005/8/layout/hList1"/>
    <dgm:cxn modelId="{001153B1-E9FA-471D-9B8D-061C7F7BB76B}" type="presOf" srcId="{839377B4-E286-43EE-B3F3-5A40E6388C64}" destId="{A4F29396-AE8E-4A80-A6C1-3A315EC3A60E}" srcOrd="0" destOrd="0" presId="urn:microsoft.com/office/officeart/2005/8/layout/hList1"/>
    <dgm:cxn modelId="{755A5DB4-7AD9-4C62-9A1E-81D558E23560}" srcId="{DF306C03-5E92-48F8-B88F-71203017F540}" destId="{F3C0B35D-59B2-45C9-80DB-0E3E1282C2C5}" srcOrd="3" destOrd="0" parTransId="{067A3AB2-1BFE-49FB-89A4-BB4A6B2D2DCA}" sibTransId="{C9A215AC-55C4-4D2D-9414-D821DC834359}"/>
    <dgm:cxn modelId="{50A8BEB7-DB51-469A-8B4E-00CD87D28574}" srcId="{E5B32E14-4B0D-4373-868F-5A3FAE73ACAD}" destId="{CB528C63-70A0-4D6D-BEDF-80801293600A}" srcOrd="4" destOrd="0" parTransId="{99CCB4E9-8360-412C-85E4-DA9FCDE491B1}" sibTransId="{1C047032-3FCA-44FD-A22E-3D8D6D316B75}"/>
    <dgm:cxn modelId="{217058C8-C94E-487F-850A-1AF297767144}" type="presOf" srcId="{D242ED68-2E92-49E2-8A32-462AF57526D6}" destId="{A4F29396-AE8E-4A80-A6C1-3A315EC3A60E}" srcOrd="0" destOrd="1" presId="urn:microsoft.com/office/officeart/2005/8/layout/hList1"/>
    <dgm:cxn modelId="{F570C7D2-760D-45FD-ACA1-92FA42E0E114}" srcId="{DF306C03-5E92-48F8-B88F-71203017F540}" destId="{0264FAD3-48F9-441B-8ABD-8D0BFB38D8F9}" srcOrd="2" destOrd="0" parTransId="{557A4042-200B-41F2-9FC6-0046B75A8826}" sibTransId="{D9D55C54-109E-4F39-A300-5770448BA937}"/>
    <dgm:cxn modelId="{FCF482D9-B040-4EF0-AB84-106B32816943}" srcId="{DF306C03-5E92-48F8-B88F-71203017F540}" destId="{4F542E98-4691-4EC8-9B6B-7B535FF1659D}" srcOrd="4" destOrd="0" parTransId="{66B8A270-D909-44B1-BD60-81B4FC33B719}" sibTransId="{8534FBF2-C6AB-4300-95EB-CB4CFCC29857}"/>
    <dgm:cxn modelId="{495730F3-E943-47E4-B962-D09FD6D9BEDF}" srcId="{4BA81CDD-E00E-4533-AE6C-F2E3340EB220}" destId="{DF306C03-5E92-48F8-B88F-71203017F540}" srcOrd="1" destOrd="0" parTransId="{00304790-41F9-4CA2-AE78-79E13D96947B}" sibTransId="{1243EC82-B830-4E1A-9DC1-7F4795E6AB69}"/>
    <dgm:cxn modelId="{CB646CF4-01D5-4810-AEB2-2C9E9FF2AC92}" srcId="{DF306C03-5E92-48F8-B88F-71203017F540}" destId="{D242ED68-2E92-49E2-8A32-462AF57526D6}" srcOrd="1" destOrd="0" parTransId="{4039F506-43DA-4364-A2AC-71623E15CEC8}" sibTransId="{AD09101F-F533-46E8-83E8-EA75BC979371}"/>
    <dgm:cxn modelId="{72D32CF8-FB5E-4245-A321-A3E1C1614668}" srcId="{E5B32E14-4B0D-4373-868F-5A3FAE73ACAD}" destId="{FF90FDEA-1B4D-42DE-BD34-F422E592E440}" srcOrd="1" destOrd="0" parTransId="{C98F0B5A-AE97-466A-9855-D7F927823FF7}" sibTransId="{32D6555D-433C-4AAE-AF5B-8F514866042E}"/>
    <dgm:cxn modelId="{D1F2E0FA-2EC2-47AB-B7BE-A1F78F2C46D7}" type="presOf" srcId="{4F542E98-4691-4EC8-9B6B-7B535FF1659D}" destId="{A4F29396-AE8E-4A80-A6C1-3A315EC3A60E}" srcOrd="0" destOrd="4" presId="urn:microsoft.com/office/officeart/2005/8/layout/hList1"/>
    <dgm:cxn modelId="{C529F8A7-4921-4326-8947-850D655CDD6B}" type="presParOf" srcId="{FEE64863-603C-4B5E-824B-C4A9FBFA5AA9}" destId="{335D975C-AE1B-42B3-BEC8-B8BE6B93C8C6}" srcOrd="0" destOrd="0" presId="urn:microsoft.com/office/officeart/2005/8/layout/hList1"/>
    <dgm:cxn modelId="{1982CECD-C0E6-42DB-86B7-B6F1FB3D90D4}" type="presParOf" srcId="{335D975C-AE1B-42B3-BEC8-B8BE6B93C8C6}" destId="{18DEF673-BB86-4CE5-87B8-CD466D2CD44C}" srcOrd="0" destOrd="0" presId="urn:microsoft.com/office/officeart/2005/8/layout/hList1"/>
    <dgm:cxn modelId="{2AF81CFA-A854-4236-A329-6FE989CC8E04}" type="presParOf" srcId="{335D975C-AE1B-42B3-BEC8-B8BE6B93C8C6}" destId="{914CE79F-1359-4744-8FC4-82CE42E3767F}" srcOrd="1" destOrd="0" presId="urn:microsoft.com/office/officeart/2005/8/layout/hList1"/>
    <dgm:cxn modelId="{A8A0E1FA-EF44-44EE-9924-3A7E6D062372}" type="presParOf" srcId="{FEE64863-603C-4B5E-824B-C4A9FBFA5AA9}" destId="{F39F7910-4C6B-4878-ABDA-592E88BE655A}" srcOrd="1" destOrd="0" presId="urn:microsoft.com/office/officeart/2005/8/layout/hList1"/>
    <dgm:cxn modelId="{D3729C49-879E-41E8-A14A-3DE8197A9704}" type="presParOf" srcId="{FEE64863-603C-4B5E-824B-C4A9FBFA5AA9}" destId="{67CD8D57-29A7-4CDF-8894-650BE80D12A5}" srcOrd="2" destOrd="0" presId="urn:microsoft.com/office/officeart/2005/8/layout/hList1"/>
    <dgm:cxn modelId="{3471E16F-CB32-4FC1-998C-A19FE47323A0}" type="presParOf" srcId="{67CD8D57-29A7-4CDF-8894-650BE80D12A5}" destId="{223DB5A3-DEC7-4E34-836A-31CABED5E736}" srcOrd="0" destOrd="0" presId="urn:microsoft.com/office/officeart/2005/8/layout/hList1"/>
    <dgm:cxn modelId="{7B750F20-DA76-4BA5-ACCC-5B057949219E}" type="presParOf" srcId="{67CD8D57-29A7-4CDF-8894-650BE80D12A5}" destId="{A4F29396-AE8E-4A80-A6C1-3A315EC3A60E}" srcOrd="1" destOrd="0" presId="urn:microsoft.com/office/officeart/2005/8/layout/hList1"/>
    <dgm:cxn modelId="{094997D6-AD44-4C6C-8DE9-2A348CD6A042}" type="presParOf" srcId="{FEE64863-603C-4B5E-824B-C4A9FBFA5AA9}" destId="{3161CA24-0916-42BE-B6AA-AD371D19FBCD}" srcOrd="3" destOrd="0" presId="urn:microsoft.com/office/officeart/2005/8/layout/hList1"/>
    <dgm:cxn modelId="{45E19CF3-2F97-4B5E-8D53-AE7C2693058D}" type="presParOf" srcId="{FEE64863-603C-4B5E-824B-C4A9FBFA5AA9}" destId="{D13AC689-B937-426F-83AC-CFFFCC84D103}" srcOrd="4" destOrd="0" presId="urn:microsoft.com/office/officeart/2005/8/layout/hList1"/>
    <dgm:cxn modelId="{42D8419B-B6DD-43AF-9650-5DB4D61C6E21}" type="presParOf" srcId="{D13AC689-B937-426F-83AC-CFFFCC84D103}" destId="{4CC3A62B-0B48-4480-827D-7B49A586347D}" srcOrd="0" destOrd="0" presId="urn:microsoft.com/office/officeart/2005/8/layout/hList1"/>
    <dgm:cxn modelId="{44F863C5-E289-4A4A-8DB2-47483B153EDC}" type="presParOf" srcId="{D13AC689-B937-426F-83AC-CFFFCC84D103}" destId="{A6A44B19-F2E1-4B4D-AEBA-D9CFE99668F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DEF673-BB86-4CE5-87B8-CD466D2CD44C}">
      <dsp:nvSpPr>
        <dsp:cNvPr id="0" name=""/>
        <dsp:cNvSpPr/>
      </dsp:nvSpPr>
      <dsp:spPr>
        <a:xfrm>
          <a:off x="2659" y="48616"/>
          <a:ext cx="2592585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Customer</a:t>
          </a:r>
          <a:endParaRPr lang="en-IN" sz="2500" kern="1200" dirty="0"/>
        </a:p>
      </dsp:txBody>
      <dsp:txXfrm>
        <a:off x="2659" y="48616"/>
        <a:ext cx="2592585" cy="720000"/>
      </dsp:txXfrm>
    </dsp:sp>
    <dsp:sp modelId="{914CE79F-1359-4744-8FC4-82CE42E3767F}">
      <dsp:nvSpPr>
        <dsp:cNvPr id="0" name=""/>
        <dsp:cNvSpPr/>
      </dsp:nvSpPr>
      <dsp:spPr>
        <a:xfrm>
          <a:off x="0" y="799626"/>
          <a:ext cx="2592585" cy="3568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custId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password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accountNo</a:t>
          </a:r>
          <a:r>
            <a:rPr lang="en-US" sz="2500" kern="1200" dirty="0"/>
            <a:t>(s)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custName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Dob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Mobile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Photo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address</a:t>
          </a:r>
          <a:endParaRPr lang="en-IN" sz="2500" kern="1200" dirty="0"/>
        </a:p>
      </dsp:txBody>
      <dsp:txXfrm>
        <a:off x="0" y="799626"/>
        <a:ext cx="2592585" cy="3568500"/>
      </dsp:txXfrm>
    </dsp:sp>
    <dsp:sp modelId="{223DB5A3-DEC7-4E34-836A-31CABED5E736}">
      <dsp:nvSpPr>
        <dsp:cNvPr id="0" name=""/>
        <dsp:cNvSpPr/>
      </dsp:nvSpPr>
      <dsp:spPr>
        <a:xfrm>
          <a:off x="2958207" y="48616"/>
          <a:ext cx="2592585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Account</a:t>
          </a:r>
          <a:endParaRPr lang="en-IN" sz="2500" kern="1200" dirty="0"/>
        </a:p>
      </dsp:txBody>
      <dsp:txXfrm>
        <a:off x="2958207" y="48616"/>
        <a:ext cx="2592585" cy="720000"/>
      </dsp:txXfrm>
    </dsp:sp>
    <dsp:sp modelId="{A4F29396-AE8E-4A80-A6C1-3A315EC3A60E}">
      <dsp:nvSpPr>
        <dsp:cNvPr id="0" name=""/>
        <dsp:cNvSpPr/>
      </dsp:nvSpPr>
      <dsp:spPr>
        <a:xfrm>
          <a:off x="2958207" y="768616"/>
          <a:ext cx="2592585" cy="3568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accountNo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Type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custId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Balance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validity</a:t>
          </a:r>
          <a:endParaRPr lang="en-IN" sz="2500" kern="1200" dirty="0"/>
        </a:p>
      </dsp:txBody>
      <dsp:txXfrm>
        <a:off x="2958207" y="768616"/>
        <a:ext cx="2592585" cy="3568500"/>
      </dsp:txXfrm>
    </dsp:sp>
    <dsp:sp modelId="{4CC3A62B-0B48-4480-827D-7B49A586347D}">
      <dsp:nvSpPr>
        <dsp:cNvPr id="0" name=""/>
        <dsp:cNvSpPr/>
      </dsp:nvSpPr>
      <dsp:spPr>
        <a:xfrm>
          <a:off x="5913755" y="48616"/>
          <a:ext cx="2592585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Transactions</a:t>
          </a:r>
          <a:endParaRPr lang="en-IN" sz="2500" kern="1200" dirty="0"/>
        </a:p>
      </dsp:txBody>
      <dsp:txXfrm>
        <a:off x="5913755" y="48616"/>
        <a:ext cx="2592585" cy="720000"/>
      </dsp:txXfrm>
    </dsp:sp>
    <dsp:sp modelId="{A6A44B19-F2E1-4B4D-AEBA-D9CFE99668FD}">
      <dsp:nvSpPr>
        <dsp:cNvPr id="0" name=""/>
        <dsp:cNvSpPr/>
      </dsp:nvSpPr>
      <dsp:spPr>
        <a:xfrm>
          <a:off x="5913755" y="768616"/>
          <a:ext cx="2592585" cy="3568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transcationId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fromAccountNo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toAccountNo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time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Date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amount</a:t>
          </a:r>
          <a:endParaRPr lang="en-IN" sz="2500" kern="1200" dirty="0"/>
        </a:p>
      </dsp:txBody>
      <dsp:txXfrm>
        <a:off x="5913755" y="768616"/>
        <a:ext cx="2592585" cy="3568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ED626-168B-46EA-BF0D-149A6DB6D4D0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34815-422D-48C0-9203-44071FF0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373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34815-422D-48C0-9203-44071FF086A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8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30732" y="535304"/>
            <a:ext cx="1093053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B0B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invenio-solutions.com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B0B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153C8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B0B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invenio-solutions.com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B0B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B0B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invenio-solutions.com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B0B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B0B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invenio-solutions.com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B0B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invenio-solutions.com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780776" y="5762244"/>
            <a:ext cx="768096" cy="45110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675619" y="629412"/>
            <a:ext cx="873251" cy="4328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0732" y="411860"/>
            <a:ext cx="6503670" cy="1369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B0B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6277" y="1647296"/>
            <a:ext cx="7226934" cy="3505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153C8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7626" y="6369126"/>
            <a:ext cx="1049020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00B0B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invenio-solutions.com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5634" y="283653"/>
            <a:ext cx="11708765" cy="6304915"/>
            <a:chOff x="225634" y="283653"/>
            <a:chExt cx="11708765" cy="63049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634" y="283653"/>
              <a:ext cx="11708715" cy="63044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22407" y="637031"/>
              <a:ext cx="1440179" cy="9235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17626" y="589915"/>
            <a:ext cx="10490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153C88"/>
                </a:solidFill>
                <a:latin typeface="Calibri"/>
                <a:cs typeface="Calibri"/>
              </a:rPr>
              <a:t>invenio-solutions.com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80776" y="5762244"/>
            <a:ext cx="768096" cy="4511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7952" y="2625344"/>
            <a:ext cx="4619448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spc="-25" dirty="0"/>
              <a:t>Banking Application</a:t>
            </a:r>
            <a:endParaRPr sz="4200" dirty="0"/>
          </a:p>
        </p:txBody>
      </p:sp>
      <p:sp>
        <p:nvSpPr>
          <p:cNvPr id="8" name="object 8"/>
          <p:cNvSpPr txBox="1"/>
          <p:nvPr/>
        </p:nvSpPr>
        <p:spPr>
          <a:xfrm>
            <a:off x="3183286" y="3284499"/>
            <a:ext cx="1522095" cy="15286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0" dirty="0">
                <a:solidFill>
                  <a:srgbClr val="153C88"/>
                </a:solidFill>
                <a:latin typeface="Calibri"/>
                <a:cs typeface="Calibri"/>
              </a:rPr>
              <a:t>-Atharv,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0" dirty="0">
                <a:solidFill>
                  <a:srgbClr val="153C88"/>
                </a:solidFill>
                <a:latin typeface="Calibri"/>
                <a:cs typeface="Calibri"/>
              </a:rPr>
              <a:t>-Bharathi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0" dirty="0">
                <a:solidFill>
                  <a:srgbClr val="153C88"/>
                </a:solidFill>
                <a:latin typeface="Calibri"/>
                <a:cs typeface="Calibri"/>
              </a:rPr>
              <a:t>-Mohit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0" dirty="0">
                <a:solidFill>
                  <a:srgbClr val="153C88"/>
                </a:solidFill>
                <a:latin typeface="Calibri"/>
                <a:cs typeface="Calibri"/>
              </a:rPr>
              <a:t>-Pallav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A88F1-21AB-4204-BBB5-CE30B8E0A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933" y="50146"/>
            <a:ext cx="4598670" cy="553998"/>
          </a:xfrm>
        </p:spPr>
        <p:txBody>
          <a:bodyPr/>
          <a:lstStyle/>
          <a:p>
            <a:r>
              <a:rPr lang="en-US" dirty="0"/>
              <a:t>Basic Architecture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9F9F43-4622-4E36-95AF-1163A522C48F}"/>
              </a:ext>
            </a:extLst>
          </p:cNvPr>
          <p:cNvSpPr/>
          <p:nvPr/>
        </p:nvSpPr>
        <p:spPr>
          <a:xfrm>
            <a:off x="5562600" y="2204348"/>
            <a:ext cx="1447800" cy="2055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Service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14991C-39DB-4D43-B428-1D5757618C01}"/>
              </a:ext>
            </a:extLst>
          </p:cNvPr>
          <p:cNvSpPr/>
          <p:nvPr/>
        </p:nvSpPr>
        <p:spPr>
          <a:xfrm>
            <a:off x="9441309" y="2109335"/>
            <a:ext cx="1219200" cy="1172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285A68-CF54-4666-BD65-CC51D80C4CA0}"/>
              </a:ext>
            </a:extLst>
          </p:cNvPr>
          <p:cNvSpPr/>
          <p:nvPr/>
        </p:nvSpPr>
        <p:spPr>
          <a:xfrm>
            <a:off x="9441309" y="3802966"/>
            <a:ext cx="1219200" cy="103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DFC49D-2E9A-49D6-B412-D56B2025A443}"/>
              </a:ext>
            </a:extLst>
          </p:cNvPr>
          <p:cNvCxnSpPr>
            <a:cxnSpLocks/>
          </p:cNvCxnSpPr>
          <p:nvPr/>
        </p:nvCxnSpPr>
        <p:spPr>
          <a:xfrm flipH="1">
            <a:off x="8737339" y="4267781"/>
            <a:ext cx="703970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576DD1-9C6A-42E8-B3F8-5DF4E9B6B561}"/>
              </a:ext>
            </a:extLst>
          </p:cNvPr>
          <p:cNvCxnSpPr>
            <a:cxnSpLocks/>
          </p:cNvCxnSpPr>
          <p:nvPr/>
        </p:nvCxnSpPr>
        <p:spPr>
          <a:xfrm flipH="1">
            <a:off x="8679309" y="2947535"/>
            <a:ext cx="76200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0755BD1-5D46-4AC9-844E-C29D1C906166}"/>
              </a:ext>
            </a:extLst>
          </p:cNvPr>
          <p:cNvSpPr/>
          <p:nvPr/>
        </p:nvSpPr>
        <p:spPr>
          <a:xfrm>
            <a:off x="306933" y="1566986"/>
            <a:ext cx="1045668" cy="4999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915178-58FF-4362-B447-98DED4CC071F}"/>
              </a:ext>
            </a:extLst>
          </p:cNvPr>
          <p:cNvSpPr/>
          <p:nvPr/>
        </p:nvSpPr>
        <p:spPr>
          <a:xfrm>
            <a:off x="3610228" y="1321389"/>
            <a:ext cx="1447800" cy="278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Controller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60C563-3B05-4C55-8EB8-0A2A47D38FB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7038211" y="2807246"/>
            <a:ext cx="725983" cy="84360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528311B-F661-4DE1-8617-4BAB19B95055}"/>
              </a:ext>
            </a:extLst>
          </p:cNvPr>
          <p:cNvSpPr/>
          <p:nvPr/>
        </p:nvSpPr>
        <p:spPr>
          <a:xfrm>
            <a:off x="9089323" y="966334"/>
            <a:ext cx="1857815" cy="559987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7DCAFA-D216-4B8F-BE91-0F27AF7D7AE7}"/>
              </a:ext>
            </a:extLst>
          </p:cNvPr>
          <p:cNvSpPr txBox="1"/>
          <p:nvPr/>
        </p:nvSpPr>
        <p:spPr>
          <a:xfrm>
            <a:off x="9441309" y="12119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Entity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04E8EC-1EA7-4A34-BCCC-2179FC5B063B}"/>
              </a:ext>
            </a:extLst>
          </p:cNvPr>
          <p:cNvSpPr/>
          <p:nvPr/>
        </p:nvSpPr>
        <p:spPr>
          <a:xfrm>
            <a:off x="7764194" y="2237426"/>
            <a:ext cx="954845" cy="1139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IN" dirty="0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562144EF-4676-477A-96E2-8EEB1541C332}"/>
              </a:ext>
            </a:extLst>
          </p:cNvPr>
          <p:cNvSpPr/>
          <p:nvPr/>
        </p:nvSpPr>
        <p:spPr>
          <a:xfrm>
            <a:off x="11174008" y="3775105"/>
            <a:ext cx="838200" cy="769033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437D1E-F2F8-4CE7-920F-45613601CAA0}"/>
              </a:ext>
            </a:extLst>
          </p:cNvPr>
          <p:cNvCxnSpPr>
            <a:cxnSpLocks/>
          </p:cNvCxnSpPr>
          <p:nvPr/>
        </p:nvCxnSpPr>
        <p:spPr>
          <a:xfrm flipH="1">
            <a:off x="10660509" y="2941673"/>
            <a:ext cx="491489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39024D-3A45-4377-9C8A-8EC86E0563D1}"/>
              </a:ext>
            </a:extLst>
          </p:cNvPr>
          <p:cNvCxnSpPr>
            <a:cxnSpLocks/>
          </p:cNvCxnSpPr>
          <p:nvPr/>
        </p:nvCxnSpPr>
        <p:spPr>
          <a:xfrm flipH="1">
            <a:off x="10660509" y="4267785"/>
            <a:ext cx="491489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Cylinder 27">
            <a:extLst>
              <a:ext uri="{FF2B5EF4-FFF2-40B4-BE49-F238E27FC236}">
                <a16:creationId xmlns:a16="http://schemas.microsoft.com/office/drawing/2014/main" id="{554CB6FB-1260-4C78-86D2-5BBB920C648F}"/>
              </a:ext>
            </a:extLst>
          </p:cNvPr>
          <p:cNvSpPr/>
          <p:nvPr/>
        </p:nvSpPr>
        <p:spPr>
          <a:xfrm>
            <a:off x="11179809" y="2512455"/>
            <a:ext cx="838200" cy="769033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F774E9-D1BD-4BFE-A557-14B97107D7AC}"/>
              </a:ext>
            </a:extLst>
          </p:cNvPr>
          <p:cNvSpPr/>
          <p:nvPr/>
        </p:nvSpPr>
        <p:spPr>
          <a:xfrm>
            <a:off x="1999821" y="1321389"/>
            <a:ext cx="1190372" cy="5209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  <a:endParaRPr lang="en-IN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4983F6-2FAC-4842-BB5A-11694B13D829}"/>
              </a:ext>
            </a:extLst>
          </p:cNvPr>
          <p:cNvCxnSpPr>
            <a:cxnSpLocks/>
          </p:cNvCxnSpPr>
          <p:nvPr/>
        </p:nvCxnSpPr>
        <p:spPr>
          <a:xfrm flipH="1" flipV="1">
            <a:off x="5058028" y="2933820"/>
            <a:ext cx="504572" cy="78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1A2AAC-7948-4B9F-9598-FADC67BA6397}"/>
              </a:ext>
            </a:extLst>
          </p:cNvPr>
          <p:cNvCxnSpPr>
            <a:cxnSpLocks/>
          </p:cNvCxnSpPr>
          <p:nvPr/>
        </p:nvCxnSpPr>
        <p:spPr>
          <a:xfrm flipH="1">
            <a:off x="3190194" y="3421148"/>
            <a:ext cx="42003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473F05-7D9E-4917-AA9B-0CC27EF8B65E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1352601" y="3819635"/>
            <a:ext cx="647220" cy="10648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2CBC64B-81D0-4288-A4F1-3B5DFC73132C}"/>
              </a:ext>
            </a:extLst>
          </p:cNvPr>
          <p:cNvSpPr/>
          <p:nvPr/>
        </p:nvSpPr>
        <p:spPr>
          <a:xfrm>
            <a:off x="3544669" y="4833135"/>
            <a:ext cx="1534210" cy="169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Admin/Bank officials Controller</a:t>
            </a:r>
            <a:endParaRPr lang="en-IN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4C4ED69-2C15-4219-8BC2-0C2A1E487ED4}"/>
              </a:ext>
            </a:extLst>
          </p:cNvPr>
          <p:cNvCxnSpPr>
            <a:cxnSpLocks/>
          </p:cNvCxnSpPr>
          <p:nvPr/>
        </p:nvCxnSpPr>
        <p:spPr>
          <a:xfrm flipH="1">
            <a:off x="3190193" y="5431410"/>
            <a:ext cx="34438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76278A-FECC-4854-8A85-D198236E2539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5078880" y="5780325"/>
            <a:ext cx="483720" cy="806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B02C5E0-BBEC-4FED-9237-2FBF1EA6B619}"/>
              </a:ext>
            </a:extLst>
          </p:cNvPr>
          <p:cNvSpPr/>
          <p:nvPr/>
        </p:nvSpPr>
        <p:spPr>
          <a:xfrm>
            <a:off x="7782494" y="3819634"/>
            <a:ext cx="954845" cy="1139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7144474-5D8C-4079-AF48-347E5275810E}"/>
              </a:ext>
            </a:extLst>
          </p:cNvPr>
          <p:cNvSpPr/>
          <p:nvPr/>
        </p:nvSpPr>
        <p:spPr>
          <a:xfrm>
            <a:off x="7782494" y="5211333"/>
            <a:ext cx="954845" cy="1139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F32201-4278-46E1-AE4E-4DDD7362E39D}"/>
              </a:ext>
            </a:extLst>
          </p:cNvPr>
          <p:cNvSpPr/>
          <p:nvPr/>
        </p:nvSpPr>
        <p:spPr>
          <a:xfrm>
            <a:off x="9435508" y="5296441"/>
            <a:ext cx="1219200" cy="103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Transact-ions</a:t>
            </a:r>
            <a:endParaRPr lang="en-IN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CECFE68-0080-41EA-B1EF-1F91638D44A2}"/>
              </a:ext>
            </a:extLst>
          </p:cNvPr>
          <p:cNvCxnSpPr>
            <a:cxnSpLocks/>
          </p:cNvCxnSpPr>
          <p:nvPr/>
        </p:nvCxnSpPr>
        <p:spPr>
          <a:xfrm flipH="1">
            <a:off x="8731538" y="5761256"/>
            <a:ext cx="703970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Cylinder 53">
            <a:extLst>
              <a:ext uri="{FF2B5EF4-FFF2-40B4-BE49-F238E27FC236}">
                <a16:creationId xmlns:a16="http://schemas.microsoft.com/office/drawing/2014/main" id="{A83F42EC-3ECE-4596-9259-435E0EF98023}"/>
              </a:ext>
            </a:extLst>
          </p:cNvPr>
          <p:cNvSpPr/>
          <p:nvPr/>
        </p:nvSpPr>
        <p:spPr>
          <a:xfrm>
            <a:off x="11174008" y="5232789"/>
            <a:ext cx="838200" cy="769033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  <a:endParaRPr lang="en-IN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087CFD-C6EF-4040-A970-03E02F78242C}"/>
              </a:ext>
            </a:extLst>
          </p:cNvPr>
          <p:cNvCxnSpPr>
            <a:cxnSpLocks/>
          </p:cNvCxnSpPr>
          <p:nvPr/>
        </p:nvCxnSpPr>
        <p:spPr>
          <a:xfrm flipH="1">
            <a:off x="10654708" y="5761260"/>
            <a:ext cx="491489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E828469-2877-4724-B17C-51992DE3DE77}"/>
              </a:ext>
            </a:extLst>
          </p:cNvPr>
          <p:cNvCxnSpPr>
            <a:cxnSpLocks/>
          </p:cNvCxnSpPr>
          <p:nvPr/>
        </p:nvCxnSpPr>
        <p:spPr>
          <a:xfrm flipH="1" flipV="1">
            <a:off x="7038211" y="3683113"/>
            <a:ext cx="725983" cy="58466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45C9279-A3A0-40F2-BCE3-1504A0DFD3EB}"/>
              </a:ext>
            </a:extLst>
          </p:cNvPr>
          <p:cNvSpPr/>
          <p:nvPr/>
        </p:nvSpPr>
        <p:spPr>
          <a:xfrm>
            <a:off x="5562600" y="4959273"/>
            <a:ext cx="1447800" cy="1658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Admin/Bank officials Service</a:t>
            </a:r>
            <a:endParaRPr lang="en-IN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7485918-C0F3-4BC4-8475-CA33CF9B9D23}"/>
              </a:ext>
            </a:extLst>
          </p:cNvPr>
          <p:cNvCxnSpPr>
            <a:cxnSpLocks/>
          </p:cNvCxnSpPr>
          <p:nvPr/>
        </p:nvCxnSpPr>
        <p:spPr>
          <a:xfrm flipH="1" flipV="1">
            <a:off x="7038211" y="3763618"/>
            <a:ext cx="744283" cy="197520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CE5E5BB-426C-4A7F-942F-D47346867A93}"/>
              </a:ext>
            </a:extLst>
          </p:cNvPr>
          <p:cNvCxnSpPr>
            <a:cxnSpLocks/>
          </p:cNvCxnSpPr>
          <p:nvPr/>
        </p:nvCxnSpPr>
        <p:spPr>
          <a:xfrm flipH="1">
            <a:off x="7002194" y="3014988"/>
            <a:ext cx="738744" cy="279820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B2EAA22-84D7-4A86-A3B4-BE1AD2DED88B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7038211" y="4389454"/>
            <a:ext cx="744283" cy="154540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68875B5-E3F5-4F86-B7B6-08BCC1AC4E24}"/>
              </a:ext>
            </a:extLst>
          </p:cNvPr>
          <p:cNvCxnSpPr>
            <a:cxnSpLocks/>
          </p:cNvCxnSpPr>
          <p:nvPr/>
        </p:nvCxnSpPr>
        <p:spPr>
          <a:xfrm flipH="1" flipV="1">
            <a:off x="7029353" y="5990879"/>
            <a:ext cx="762000" cy="2188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B3ADDE4-AE71-4B8C-8E67-EF3FF43D80D8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0050909" y="3281488"/>
            <a:ext cx="0" cy="52147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8BB55F5-6CB8-4457-9A95-7783BFB7190F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10045108" y="4833135"/>
            <a:ext cx="13292" cy="46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0F1568B-8763-4C70-93D2-D72A319F6812}"/>
              </a:ext>
            </a:extLst>
          </p:cNvPr>
          <p:cNvSpPr/>
          <p:nvPr/>
        </p:nvSpPr>
        <p:spPr>
          <a:xfrm>
            <a:off x="11095659" y="966334"/>
            <a:ext cx="1020141" cy="55998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74486B-12E1-414C-96A5-422383A5FDC1}"/>
              </a:ext>
            </a:extLst>
          </p:cNvPr>
          <p:cNvSpPr txBox="1"/>
          <p:nvPr/>
        </p:nvSpPr>
        <p:spPr>
          <a:xfrm>
            <a:off x="11376817" y="123147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296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1076-D19E-45DA-B336-708DD039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32" y="411860"/>
            <a:ext cx="6503670" cy="553998"/>
          </a:xfrm>
        </p:spPr>
        <p:txBody>
          <a:bodyPr/>
          <a:lstStyle/>
          <a:p>
            <a:r>
              <a:rPr lang="en-US" dirty="0"/>
              <a:t>Databases and Entities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3850D6A-28A1-4D06-9F9A-A7F7DDBAE8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2388081"/>
              </p:ext>
            </p:extLst>
          </p:nvPr>
        </p:nvGraphicFramePr>
        <p:xfrm>
          <a:off x="1447800" y="1236133"/>
          <a:ext cx="8509000" cy="4385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2FCAFC-7E1F-4F45-BD8D-796D7A78E7C8}"/>
              </a:ext>
            </a:extLst>
          </p:cNvPr>
          <p:cNvCxnSpPr/>
          <p:nvPr/>
        </p:nvCxnSpPr>
        <p:spPr>
          <a:xfrm flipV="1">
            <a:off x="3581400" y="2362200"/>
            <a:ext cx="914400" cy="762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C680F0-A84A-4B25-B3B8-4790BB6C5A02}"/>
              </a:ext>
            </a:extLst>
          </p:cNvPr>
          <p:cNvCxnSpPr>
            <a:cxnSpLocks/>
          </p:cNvCxnSpPr>
          <p:nvPr/>
        </p:nvCxnSpPr>
        <p:spPr>
          <a:xfrm>
            <a:off x="6172200" y="2286000"/>
            <a:ext cx="1295400" cy="381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C13051-8890-44C5-8650-C77108EAF191}"/>
              </a:ext>
            </a:extLst>
          </p:cNvPr>
          <p:cNvCxnSpPr>
            <a:cxnSpLocks/>
          </p:cNvCxnSpPr>
          <p:nvPr/>
        </p:nvCxnSpPr>
        <p:spPr>
          <a:xfrm>
            <a:off x="6172200" y="2438400"/>
            <a:ext cx="1295400" cy="685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CC62F1-157A-47B5-82C5-FFC795B5E49F}"/>
              </a:ext>
            </a:extLst>
          </p:cNvPr>
          <p:cNvCxnSpPr>
            <a:cxnSpLocks/>
          </p:cNvCxnSpPr>
          <p:nvPr/>
        </p:nvCxnSpPr>
        <p:spPr>
          <a:xfrm>
            <a:off x="2743200" y="2362200"/>
            <a:ext cx="1752600" cy="762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91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5634" y="283653"/>
            <a:ext cx="11708765" cy="6304915"/>
            <a:chOff x="225634" y="283653"/>
            <a:chExt cx="11708765" cy="63049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634" y="283653"/>
              <a:ext cx="11708715" cy="63044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22407" y="637031"/>
              <a:ext cx="1440179" cy="9235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17626" y="589915"/>
            <a:ext cx="10490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153C88"/>
                </a:solidFill>
                <a:latin typeface="Calibri"/>
                <a:cs typeface="Calibri"/>
              </a:rPr>
              <a:t>invenio-solutions.com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80776" y="5762244"/>
            <a:ext cx="768096" cy="4511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7952" y="2625978"/>
            <a:ext cx="23202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Thank</a:t>
            </a:r>
            <a:r>
              <a:rPr sz="4200" spc="-100" dirty="0"/>
              <a:t> </a:t>
            </a:r>
            <a:r>
              <a:rPr sz="4200" spc="-15" dirty="0"/>
              <a:t>you</a:t>
            </a:r>
            <a:endParaRPr sz="4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77</Words>
  <Application>Microsoft Office PowerPoint</Application>
  <PresentationFormat>Widescreen</PresentationFormat>
  <Paragraphs>50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Calibri</vt:lpstr>
      <vt:lpstr>Office Theme</vt:lpstr>
      <vt:lpstr>Banking Application</vt:lpstr>
      <vt:lpstr>Basic Architecture</vt:lpstr>
      <vt:lpstr>Databases and Entities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Greedy</dc:creator>
  <cp:lastModifiedBy>Pallav Kumar</cp:lastModifiedBy>
  <cp:revision>28</cp:revision>
  <dcterms:created xsi:type="dcterms:W3CDTF">2021-07-20T15:48:13Z</dcterms:created>
  <dcterms:modified xsi:type="dcterms:W3CDTF">2021-09-24T17:18:35Z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2021-07-20T00:00:00Z</vt:filetime>
  </property>
</Properties>
</file>