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9" r:id="rId6"/>
    <p:sldId id="290" r:id="rId7"/>
    <p:sldId id="285" r:id="rId8"/>
    <p:sldId id="282" r:id="rId9"/>
    <p:sldId id="286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CF1"/>
    <a:srgbClr val="5C3EDE"/>
    <a:srgbClr val="F9A268"/>
    <a:srgbClr val="FF9933"/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62" autoAdjust="0"/>
  </p:normalViewPr>
  <p:slideViewPr>
    <p:cSldViewPr snapToGrid="0">
      <p:cViewPr>
        <p:scale>
          <a:sx n="60" d="100"/>
          <a:sy n="60" d="100"/>
        </p:scale>
        <p:origin x="-856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DE9F1-737B-4514-A04F-B3A1FD11CE4B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3B4D-7D34-4003-978A-92040F518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3B4D-7D34-4003-978A-92040F518D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6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3B4D-7D34-4003-978A-92040F518D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0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0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8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0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3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3E0A-B4B1-458E-94FB-884BCE16A00A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3DA7-740D-49DD-BA04-F31DC8A3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9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04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3" y="1743741"/>
            <a:ext cx="6124352" cy="61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15" y="1390714"/>
            <a:ext cx="8185970" cy="46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934" y="318976"/>
            <a:ext cx="671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TOPIC</a:t>
            </a:r>
            <a:endParaRPr lang="ko-KR" altLang="en-US" sz="5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90" y="1093393"/>
            <a:ext cx="7736101" cy="43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599" cy="6860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34" y="318976"/>
            <a:ext cx="671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SERVICE OUTLINE</a:t>
            </a:r>
            <a:endParaRPr lang="ko-KR" altLang="en-US" sz="5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934" y="318976"/>
            <a:ext cx="671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MAIN SERVICE</a:t>
            </a:r>
            <a:endParaRPr lang="ko-KR" altLang="en-US" sz="5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39" y="1206331"/>
            <a:ext cx="2977117" cy="55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934" y="318976"/>
            <a:ext cx="671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MAIN SERVICE</a:t>
            </a:r>
            <a:endParaRPr lang="ko-KR" altLang="en-US" sz="5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39" y="1206333"/>
            <a:ext cx="2977117" cy="55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34" y="318976"/>
            <a:ext cx="671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MAIN SERVICE</a:t>
            </a:r>
            <a:endParaRPr lang="ko-KR" altLang="en-US" sz="5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39" y="1206333"/>
            <a:ext cx="2977117" cy="55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16" y="987511"/>
            <a:ext cx="9897568" cy="55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34" y="318976"/>
            <a:ext cx="671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VIDEO</a:t>
            </a:r>
            <a:endParaRPr lang="ko-KR" altLang="en-US" sz="5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97" y="810779"/>
            <a:ext cx="10058400" cy="56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12</Words>
  <Application>Microsoft Office PowerPoint</Application>
  <PresentationFormat>사용자 지정</PresentationFormat>
  <Paragraphs>8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ㅇㄹㄴㄹ</dc:title>
  <dc:creator>Windows 사용자</dc:creator>
  <cp:lastModifiedBy>user</cp:lastModifiedBy>
  <cp:revision>39</cp:revision>
  <dcterms:created xsi:type="dcterms:W3CDTF">2017-03-27T10:12:59Z</dcterms:created>
  <dcterms:modified xsi:type="dcterms:W3CDTF">2017-04-01T23:17:54Z</dcterms:modified>
</cp:coreProperties>
</file>