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7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200D-5269-4D9F-8844-36F2FB7661B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6B10-84B0-46A1-B169-DEF787DE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산학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김경민</a:t>
            </a:r>
          </a:p>
        </p:txBody>
      </p:sp>
    </p:spTree>
    <p:extLst>
      <p:ext uri="{BB962C8B-B14F-4D97-AF65-F5344CB8AC3E}">
        <p14:creationId xmlns:p14="http://schemas.microsoft.com/office/powerpoint/2010/main" val="306000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</a:t>
            </a:r>
          </a:p>
        </p:txBody>
      </p:sp>
      <p:pic>
        <p:nvPicPr>
          <p:cNvPr id="22" name="내용 개체 틀 21" descr="데이터베이스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497" y="2226698"/>
            <a:ext cx="914400" cy="914400"/>
          </a:xfrm>
        </p:spPr>
      </p:pic>
      <p:sp>
        <p:nvSpPr>
          <p:cNvPr id="4" name="타원 3"/>
          <p:cNvSpPr/>
          <p:nvPr/>
        </p:nvSpPr>
        <p:spPr>
          <a:xfrm>
            <a:off x="2361460" y="3293616"/>
            <a:ext cx="2006354" cy="1802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5" name="타원 4"/>
          <p:cNvSpPr/>
          <p:nvPr/>
        </p:nvSpPr>
        <p:spPr>
          <a:xfrm>
            <a:off x="7618520" y="3293616"/>
            <a:ext cx="2006354" cy="1802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09856" y="4607511"/>
            <a:ext cx="2965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4509856" y="3872144"/>
            <a:ext cx="2965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6824" y="4675731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837" y="3303946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96256" y="4607511"/>
            <a:ext cx="967666" cy="1216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9113667" y="5075187"/>
            <a:ext cx="772357" cy="630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9433635" y="4860397"/>
            <a:ext cx="429456" cy="355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랩톱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7437" y="2226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361460" y="3293616"/>
            <a:ext cx="2006354" cy="1802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5" name="타원 4"/>
          <p:cNvSpPr/>
          <p:nvPr/>
        </p:nvSpPr>
        <p:spPr>
          <a:xfrm>
            <a:off x="7618520" y="3293616"/>
            <a:ext cx="2006354" cy="1802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웹서버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09856" y="4607511"/>
            <a:ext cx="2965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4509856" y="3872144"/>
            <a:ext cx="2965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6824" y="4675731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837" y="3303946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24874" y="5175682"/>
            <a:ext cx="1241394" cy="941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페이지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8705294" y="5217232"/>
            <a:ext cx="772357" cy="630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025262" y="5002442"/>
            <a:ext cx="429456" cy="355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7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Notepad ++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Sublime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Atom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2" y="0"/>
            <a:ext cx="1081589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44" y="0"/>
            <a:ext cx="9311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 </a:t>
            </a:r>
            <a:r>
              <a:rPr lang="ko-KR" altLang="en-US" dirty="0"/>
              <a:t>개발자 도구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479"/>
          <a:stretch/>
        </p:blipFill>
        <p:spPr>
          <a:xfrm>
            <a:off x="0" y="365125"/>
            <a:ext cx="12192000" cy="62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 할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세미콜론</a:t>
            </a:r>
            <a:endParaRPr lang="en-US" altLang="ko-KR" dirty="0"/>
          </a:p>
          <a:p>
            <a:r>
              <a:rPr lang="ko-KR" altLang="en-US" dirty="0"/>
              <a:t>세미콜론을 안 써도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‘==‘</a:t>
            </a:r>
          </a:p>
          <a:p>
            <a:pPr marL="0" indent="0">
              <a:buNone/>
            </a:pPr>
            <a:r>
              <a:rPr lang="en-US" altLang="ko-KR" dirty="0"/>
              <a:t>alert(1==”1”) -&gt; true</a:t>
            </a:r>
          </a:p>
          <a:p>
            <a:pPr marL="0" indent="0">
              <a:buNone/>
            </a:pPr>
            <a:r>
              <a:rPr lang="en-US" altLang="ko-KR" dirty="0"/>
              <a:t>- ‘===‘</a:t>
            </a:r>
          </a:p>
          <a:p>
            <a:pPr marL="0" indent="0">
              <a:buNone/>
            </a:pPr>
            <a:r>
              <a:rPr lang="en-US" altLang="ko-KR" dirty="0"/>
              <a:t>alert(1===”1”) -&gt;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 할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Undefined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개발자가 의도하지 않았지만 발생하는 아무 의미 없는 데이터 형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lvl="1"/>
            <a:r>
              <a:rPr lang="en-US" altLang="ko-KR" dirty="0"/>
              <a:t>Null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개발자가 의도하여 넣은 아무 의미 없는 데이터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8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 할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Prompt</a:t>
            </a:r>
          </a:p>
          <a:p>
            <a:r>
              <a:rPr lang="en-US" altLang="ko-KR" dirty="0"/>
              <a:t>-&gt; c</a:t>
            </a:r>
            <a:r>
              <a:rPr lang="ko-KR" altLang="en-US" dirty="0"/>
              <a:t>에서의 </a:t>
            </a:r>
            <a:r>
              <a:rPr lang="en-US" altLang="ko-KR" dirty="0" err="1"/>
              <a:t>scanf</a:t>
            </a:r>
            <a:r>
              <a:rPr lang="ko-KR" altLang="en-US" dirty="0"/>
              <a:t>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Alert(Prompt(“your age?”))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2" y="0"/>
            <a:ext cx="695919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96" y="178694"/>
            <a:ext cx="7971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https://opentutorials.org/course/743/4724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9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122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산학 2주차</vt:lpstr>
      <vt:lpstr>서버와 클라이언트</vt:lpstr>
      <vt:lpstr>예시</vt:lpstr>
      <vt:lpstr>개발 도구</vt:lpstr>
      <vt:lpstr>개발 도구 </vt:lpstr>
      <vt:lpstr>주의해야 할 문법</vt:lpstr>
      <vt:lpstr>주의해야 할 문법</vt:lpstr>
      <vt:lpstr>주의해야 할 문법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 2주차</dc:title>
  <dc:creator>lufov</dc:creator>
  <cp:lastModifiedBy>lufov</cp:lastModifiedBy>
  <cp:revision>6</cp:revision>
  <dcterms:created xsi:type="dcterms:W3CDTF">2017-05-23T04:42:07Z</dcterms:created>
  <dcterms:modified xsi:type="dcterms:W3CDTF">2017-05-23T08:45:41Z</dcterms:modified>
</cp:coreProperties>
</file>