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10" r:id="rId4"/>
    <p:sldId id="412" r:id="rId5"/>
    <p:sldId id="414" r:id="rId6"/>
    <p:sldId id="415" r:id="rId7"/>
    <p:sldId id="416" r:id="rId8"/>
    <p:sldId id="426" r:id="rId9"/>
    <p:sldId id="427" r:id="rId10"/>
    <p:sldId id="418" r:id="rId11"/>
    <p:sldId id="419" r:id="rId12"/>
    <p:sldId id="422" r:id="rId13"/>
    <p:sldId id="424" r:id="rId14"/>
    <p:sldId id="42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4"/>
          <p:cNvSpPr/>
          <p:nvPr/>
        </p:nvSpPr>
        <p:spPr>
          <a:xfrm rot="16200000">
            <a:off x="10538688" y="5204687"/>
            <a:ext cx="1841075" cy="1465550"/>
          </a:xfrm>
          <a:custGeom>
            <a:avLst/>
            <a:gdLst>
              <a:gd name="connsiteX0" fmla="*/ 0 w 4856205"/>
              <a:gd name="connsiteY0" fmla="*/ 0 h 2681416"/>
              <a:gd name="connsiteX1" fmla="*/ 4856205 w 4856205"/>
              <a:gd name="connsiteY1" fmla="*/ 0 h 2681416"/>
              <a:gd name="connsiteX2" fmla="*/ 4856205 w 4856205"/>
              <a:gd name="connsiteY2" fmla="*/ 2681416 h 2681416"/>
              <a:gd name="connsiteX3" fmla="*/ 0 w 4856205"/>
              <a:gd name="connsiteY3" fmla="*/ 2681416 h 2681416"/>
              <a:gd name="connsiteX4" fmla="*/ 0 w 4856205"/>
              <a:gd name="connsiteY4" fmla="*/ 0 h 2681416"/>
              <a:gd name="connsiteX0-1" fmla="*/ 0 w 4856205"/>
              <a:gd name="connsiteY0-2" fmla="*/ 1334530 h 4015946"/>
              <a:gd name="connsiteX1-3" fmla="*/ 852615 w 4856205"/>
              <a:gd name="connsiteY1-4" fmla="*/ 0 h 4015946"/>
              <a:gd name="connsiteX2-5" fmla="*/ 4856205 w 4856205"/>
              <a:gd name="connsiteY2-6" fmla="*/ 4015946 h 4015946"/>
              <a:gd name="connsiteX3-7" fmla="*/ 0 w 4856205"/>
              <a:gd name="connsiteY3-8" fmla="*/ 4015946 h 4015946"/>
              <a:gd name="connsiteX4-9" fmla="*/ 0 w 4856205"/>
              <a:gd name="connsiteY4-10" fmla="*/ 1334530 h 4015946"/>
              <a:gd name="connsiteX0-11" fmla="*/ 0 w 4856205"/>
              <a:gd name="connsiteY0-12" fmla="*/ 1260390 h 3941806"/>
              <a:gd name="connsiteX1-13" fmla="*/ 914398 w 4856205"/>
              <a:gd name="connsiteY1-14" fmla="*/ 0 h 3941806"/>
              <a:gd name="connsiteX2-15" fmla="*/ 4856205 w 4856205"/>
              <a:gd name="connsiteY2-16" fmla="*/ 3941806 h 3941806"/>
              <a:gd name="connsiteX3-17" fmla="*/ 0 w 4856205"/>
              <a:gd name="connsiteY3-18" fmla="*/ 3941806 h 3941806"/>
              <a:gd name="connsiteX4-19" fmla="*/ 0 w 4856205"/>
              <a:gd name="connsiteY4-20" fmla="*/ 1260390 h 3941806"/>
              <a:gd name="connsiteX0-21" fmla="*/ 0 w 4856205"/>
              <a:gd name="connsiteY0-22" fmla="*/ 1235676 h 3941806"/>
              <a:gd name="connsiteX1-23" fmla="*/ 914398 w 4856205"/>
              <a:gd name="connsiteY1-24" fmla="*/ 0 h 3941806"/>
              <a:gd name="connsiteX2-25" fmla="*/ 4856205 w 4856205"/>
              <a:gd name="connsiteY2-26" fmla="*/ 3941806 h 3941806"/>
              <a:gd name="connsiteX3-27" fmla="*/ 0 w 4856205"/>
              <a:gd name="connsiteY3-28" fmla="*/ 3941806 h 3941806"/>
              <a:gd name="connsiteX4-29" fmla="*/ 0 w 4856205"/>
              <a:gd name="connsiteY4-30" fmla="*/ 1235676 h 3941806"/>
              <a:gd name="connsiteX0-31" fmla="*/ 0 w 4856205"/>
              <a:gd name="connsiteY0-32" fmla="*/ 1159552 h 3865682"/>
              <a:gd name="connsiteX1-33" fmla="*/ 1345770 w 4856205"/>
              <a:gd name="connsiteY1-34" fmla="*/ 0 h 3865682"/>
              <a:gd name="connsiteX2-35" fmla="*/ 4856205 w 4856205"/>
              <a:gd name="connsiteY2-36" fmla="*/ 3865682 h 3865682"/>
              <a:gd name="connsiteX3-37" fmla="*/ 0 w 4856205"/>
              <a:gd name="connsiteY3-38" fmla="*/ 3865682 h 3865682"/>
              <a:gd name="connsiteX4-39" fmla="*/ 0 w 4856205"/>
              <a:gd name="connsiteY4-40" fmla="*/ 1159552 h 38656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56205" h="3865682">
                <a:moveTo>
                  <a:pt x="0" y="1159552"/>
                </a:moveTo>
                <a:lnTo>
                  <a:pt x="1345770" y="0"/>
                </a:lnTo>
                <a:lnTo>
                  <a:pt x="4856205" y="3865682"/>
                </a:lnTo>
                <a:lnTo>
                  <a:pt x="0" y="3865682"/>
                </a:lnTo>
                <a:lnTo>
                  <a:pt x="0" y="11595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10800000" flipH="1">
            <a:off x="0" y="-5"/>
            <a:ext cx="4139515" cy="68263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4"/>
          <p:cNvSpPr/>
          <p:nvPr/>
        </p:nvSpPr>
        <p:spPr>
          <a:xfrm>
            <a:off x="1" y="3925332"/>
            <a:ext cx="3781168" cy="2932668"/>
          </a:xfrm>
          <a:custGeom>
            <a:avLst/>
            <a:gdLst>
              <a:gd name="connsiteX0" fmla="*/ 0 w 4856205"/>
              <a:gd name="connsiteY0" fmla="*/ 0 h 2681416"/>
              <a:gd name="connsiteX1" fmla="*/ 4856205 w 4856205"/>
              <a:gd name="connsiteY1" fmla="*/ 0 h 2681416"/>
              <a:gd name="connsiteX2" fmla="*/ 4856205 w 4856205"/>
              <a:gd name="connsiteY2" fmla="*/ 2681416 h 2681416"/>
              <a:gd name="connsiteX3" fmla="*/ 0 w 4856205"/>
              <a:gd name="connsiteY3" fmla="*/ 2681416 h 2681416"/>
              <a:gd name="connsiteX4" fmla="*/ 0 w 4856205"/>
              <a:gd name="connsiteY4" fmla="*/ 0 h 2681416"/>
              <a:gd name="connsiteX0-1" fmla="*/ 0 w 4856205"/>
              <a:gd name="connsiteY0-2" fmla="*/ 1334530 h 4015946"/>
              <a:gd name="connsiteX1-3" fmla="*/ 852615 w 4856205"/>
              <a:gd name="connsiteY1-4" fmla="*/ 0 h 4015946"/>
              <a:gd name="connsiteX2-5" fmla="*/ 4856205 w 4856205"/>
              <a:gd name="connsiteY2-6" fmla="*/ 4015946 h 4015946"/>
              <a:gd name="connsiteX3-7" fmla="*/ 0 w 4856205"/>
              <a:gd name="connsiteY3-8" fmla="*/ 4015946 h 4015946"/>
              <a:gd name="connsiteX4-9" fmla="*/ 0 w 4856205"/>
              <a:gd name="connsiteY4-10" fmla="*/ 1334530 h 4015946"/>
              <a:gd name="connsiteX0-11" fmla="*/ 0 w 4856205"/>
              <a:gd name="connsiteY0-12" fmla="*/ 1260390 h 3941806"/>
              <a:gd name="connsiteX1-13" fmla="*/ 914398 w 4856205"/>
              <a:gd name="connsiteY1-14" fmla="*/ 0 h 3941806"/>
              <a:gd name="connsiteX2-15" fmla="*/ 4856205 w 4856205"/>
              <a:gd name="connsiteY2-16" fmla="*/ 3941806 h 3941806"/>
              <a:gd name="connsiteX3-17" fmla="*/ 0 w 4856205"/>
              <a:gd name="connsiteY3-18" fmla="*/ 3941806 h 3941806"/>
              <a:gd name="connsiteX4-19" fmla="*/ 0 w 4856205"/>
              <a:gd name="connsiteY4-20" fmla="*/ 1260390 h 3941806"/>
              <a:gd name="connsiteX0-21" fmla="*/ 0 w 4856205"/>
              <a:gd name="connsiteY0-22" fmla="*/ 1235676 h 3941806"/>
              <a:gd name="connsiteX1-23" fmla="*/ 914398 w 4856205"/>
              <a:gd name="connsiteY1-24" fmla="*/ 0 h 3941806"/>
              <a:gd name="connsiteX2-25" fmla="*/ 4856205 w 4856205"/>
              <a:gd name="connsiteY2-26" fmla="*/ 3941806 h 3941806"/>
              <a:gd name="connsiteX3-27" fmla="*/ 0 w 4856205"/>
              <a:gd name="connsiteY3-28" fmla="*/ 3941806 h 3941806"/>
              <a:gd name="connsiteX4-29" fmla="*/ 0 w 4856205"/>
              <a:gd name="connsiteY4-30" fmla="*/ 1235676 h 39418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56205" h="3941806">
                <a:moveTo>
                  <a:pt x="0" y="1235676"/>
                </a:moveTo>
                <a:lnTo>
                  <a:pt x="914398" y="0"/>
                </a:lnTo>
                <a:lnTo>
                  <a:pt x="4856205" y="3941806"/>
                </a:lnTo>
                <a:lnTo>
                  <a:pt x="0" y="3941806"/>
                </a:lnTo>
                <a:lnTo>
                  <a:pt x="0" y="12356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581400" y="2040467"/>
            <a:ext cx="7230533" cy="1123740"/>
          </a:xfrm>
        </p:spPr>
        <p:txBody>
          <a:bodyPr anchor="b">
            <a:normAutofit/>
          </a:bodyPr>
          <a:lstStyle>
            <a:lvl1pPr algn="l">
              <a:defRPr sz="5400" b="1"/>
            </a:lvl1pPr>
          </a:lstStyle>
          <a:p>
            <a:r>
              <a:rPr lang="zh-CN" altLang="en-US" dirty="0"/>
              <a:t>单击此处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3581400" y="3256282"/>
            <a:ext cx="7230533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4298137" y="3382833"/>
            <a:ext cx="3590116" cy="738665"/>
          </a:xfrm>
          <a:prstGeom prst="roundRect">
            <a:avLst>
              <a:gd name="adj" fmla="val 6088"/>
            </a:avLst>
          </a:pr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83375" y="2321005"/>
            <a:ext cx="16147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38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394907" y="-2"/>
            <a:ext cx="3091494" cy="1281066"/>
          </a:xfrm>
          <a:prstGeom prst="triangle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4"/>
          <p:cNvSpPr/>
          <p:nvPr/>
        </p:nvSpPr>
        <p:spPr>
          <a:xfrm rot="16200000">
            <a:off x="9176582" y="3836736"/>
            <a:ext cx="3364381" cy="2678147"/>
          </a:xfrm>
          <a:custGeom>
            <a:avLst/>
            <a:gdLst>
              <a:gd name="connsiteX0" fmla="*/ 0 w 4856205"/>
              <a:gd name="connsiteY0" fmla="*/ 0 h 2681416"/>
              <a:gd name="connsiteX1" fmla="*/ 4856205 w 4856205"/>
              <a:gd name="connsiteY1" fmla="*/ 0 h 2681416"/>
              <a:gd name="connsiteX2" fmla="*/ 4856205 w 4856205"/>
              <a:gd name="connsiteY2" fmla="*/ 2681416 h 2681416"/>
              <a:gd name="connsiteX3" fmla="*/ 0 w 4856205"/>
              <a:gd name="connsiteY3" fmla="*/ 2681416 h 2681416"/>
              <a:gd name="connsiteX4" fmla="*/ 0 w 4856205"/>
              <a:gd name="connsiteY4" fmla="*/ 0 h 2681416"/>
              <a:gd name="connsiteX0-1" fmla="*/ 0 w 4856205"/>
              <a:gd name="connsiteY0-2" fmla="*/ 1334530 h 4015946"/>
              <a:gd name="connsiteX1-3" fmla="*/ 852615 w 4856205"/>
              <a:gd name="connsiteY1-4" fmla="*/ 0 h 4015946"/>
              <a:gd name="connsiteX2-5" fmla="*/ 4856205 w 4856205"/>
              <a:gd name="connsiteY2-6" fmla="*/ 4015946 h 4015946"/>
              <a:gd name="connsiteX3-7" fmla="*/ 0 w 4856205"/>
              <a:gd name="connsiteY3-8" fmla="*/ 4015946 h 4015946"/>
              <a:gd name="connsiteX4-9" fmla="*/ 0 w 4856205"/>
              <a:gd name="connsiteY4-10" fmla="*/ 1334530 h 4015946"/>
              <a:gd name="connsiteX0-11" fmla="*/ 0 w 4856205"/>
              <a:gd name="connsiteY0-12" fmla="*/ 1260390 h 3941806"/>
              <a:gd name="connsiteX1-13" fmla="*/ 914398 w 4856205"/>
              <a:gd name="connsiteY1-14" fmla="*/ 0 h 3941806"/>
              <a:gd name="connsiteX2-15" fmla="*/ 4856205 w 4856205"/>
              <a:gd name="connsiteY2-16" fmla="*/ 3941806 h 3941806"/>
              <a:gd name="connsiteX3-17" fmla="*/ 0 w 4856205"/>
              <a:gd name="connsiteY3-18" fmla="*/ 3941806 h 3941806"/>
              <a:gd name="connsiteX4-19" fmla="*/ 0 w 4856205"/>
              <a:gd name="connsiteY4-20" fmla="*/ 1260390 h 3941806"/>
              <a:gd name="connsiteX0-21" fmla="*/ 0 w 4856205"/>
              <a:gd name="connsiteY0-22" fmla="*/ 1235676 h 3941806"/>
              <a:gd name="connsiteX1-23" fmla="*/ 914398 w 4856205"/>
              <a:gd name="connsiteY1-24" fmla="*/ 0 h 3941806"/>
              <a:gd name="connsiteX2-25" fmla="*/ 4856205 w 4856205"/>
              <a:gd name="connsiteY2-26" fmla="*/ 3941806 h 3941806"/>
              <a:gd name="connsiteX3-27" fmla="*/ 0 w 4856205"/>
              <a:gd name="connsiteY3-28" fmla="*/ 3941806 h 3941806"/>
              <a:gd name="connsiteX4-29" fmla="*/ 0 w 4856205"/>
              <a:gd name="connsiteY4-30" fmla="*/ 1235676 h 3941806"/>
              <a:gd name="connsiteX0-31" fmla="*/ 0 w 4856205"/>
              <a:gd name="connsiteY0-32" fmla="*/ 1159552 h 3865682"/>
              <a:gd name="connsiteX1-33" fmla="*/ 1345770 w 4856205"/>
              <a:gd name="connsiteY1-34" fmla="*/ 0 h 3865682"/>
              <a:gd name="connsiteX2-35" fmla="*/ 4856205 w 4856205"/>
              <a:gd name="connsiteY2-36" fmla="*/ 3865682 h 3865682"/>
              <a:gd name="connsiteX3-37" fmla="*/ 0 w 4856205"/>
              <a:gd name="connsiteY3-38" fmla="*/ 3865682 h 3865682"/>
              <a:gd name="connsiteX4-39" fmla="*/ 0 w 4856205"/>
              <a:gd name="connsiteY4-40" fmla="*/ 1159552 h 38656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56205" h="3865682">
                <a:moveTo>
                  <a:pt x="0" y="1159552"/>
                </a:moveTo>
                <a:lnTo>
                  <a:pt x="1345770" y="0"/>
                </a:lnTo>
                <a:lnTo>
                  <a:pt x="4856205" y="3865682"/>
                </a:lnTo>
                <a:lnTo>
                  <a:pt x="0" y="3865682"/>
                </a:lnTo>
                <a:lnTo>
                  <a:pt x="0" y="11595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0800000">
            <a:off x="0" y="0"/>
            <a:ext cx="3204174" cy="1327759"/>
          </a:xfrm>
          <a:prstGeom prst="triangle">
            <a:avLst/>
          </a:prstGeom>
          <a:solidFill>
            <a:schemeClr val="accent6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98138" y="2456873"/>
            <a:ext cx="3590116" cy="858693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98138" y="3369375"/>
            <a:ext cx="3590116" cy="76136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/>
        </p:nvSpPr>
        <p:spPr>
          <a:xfrm rot="16200000">
            <a:off x="10538688" y="5204687"/>
            <a:ext cx="1841075" cy="1465550"/>
          </a:xfrm>
          <a:custGeom>
            <a:avLst/>
            <a:gdLst>
              <a:gd name="connsiteX0" fmla="*/ 0 w 4856205"/>
              <a:gd name="connsiteY0" fmla="*/ 0 h 2681416"/>
              <a:gd name="connsiteX1" fmla="*/ 4856205 w 4856205"/>
              <a:gd name="connsiteY1" fmla="*/ 0 h 2681416"/>
              <a:gd name="connsiteX2" fmla="*/ 4856205 w 4856205"/>
              <a:gd name="connsiteY2" fmla="*/ 2681416 h 2681416"/>
              <a:gd name="connsiteX3" fmla="*/ 0 w 4856205"/>
              <a:gd name="connsiteY3" fmla="*/ 2681416 h 2681416"/>
              <a:gd name="connsiteX4" fmla="*/ 0 w 4856205"/>
              <a:gd name="connsiteY4" fmla="*/ 0 h 2681416"/>
              <a:gd name="connsiteX0-1" fmla="*/ 0 w 4856205"/>
              <a:gd name="connsiteY0-2" fmla="*/ 1334530 h 4015946"/>
              <a:gd name="connsiteX1-3" fmla="*/ 852615 w 4856205"/>
              <a:gd name="connsiteY1-4" fmla="*/ 0 h 4015946"/>
              <a:gd name="connsiteX2-5" fmla="*/ 4856205 w 4856205"/>
              <a:gd name="connsiteY2-6" fmla="*/ 4015946 h 4015946"/>
              <a:gd name="connsiteX3-7" fmla="*/ 0 w 4856205"/>
              <a:gd name="connsiteY3-8" fmla="*/ 4015946 h 4015946"/>
              <a:gd name="connsiteX4-9" fmla="*/ 0 w 4856205"/>
              <a:gd name="connsiteY4-10" fmla="*/ 1334530 h 4015946"/>
              <a:gd name="connsiteX0-11" fmla="*/ 0 w 4856205"/>
              <a:gd name="connsiteY0-12" fmla="*/ 1260390 h 3941806"/>
              <a:gd name="connsiteX1-13" fmla="*/ 914398 w 4856205"/>
              <a:gd name="connsiteY1-14" fmla="*/ 0 h 3941806"/>
              <a:gd name="connsiteX2-15" fmla="*/ 4856205 w 4856205"/>
              <a:gd name="connsiteY2-16" fmla="*/ 3941806 h 3941806"/>
              <a:gd name="connsiteX3-17" fmla="*/ 0 w 4856205"/>
              <a:gd name="connsiteY3-18" fmla="*/ 3941806 h 3941806"/>
              <a:gd name="connsiteX4-19" fmla="*/ 0 w 4856205"/>
              <a:gd name="connsiteY4-20" fmla="*/ 1260390 h 3941806"/>
              <a:gd name="connsiteX0-21" fmla="*/ 0 w 4856205"/>
              <a:gd name="connsiteY0-22" fmla="*/ 1235676 h 3941806"/>
              <a:gd name="connsiteX1-23" fmla="*/ 914398 w 4856205"/>
              <a:gd name="connsiteY1-24" fmla="*/ 0 h 3941806"/>
              <a:gd name="connsiteX2-25" fmla="*/ 4856205 w 4856205"/>
              <a:gd name="connsiteY2-26" fmla="*/ 3941806 h 3941806"/>
              <a:gd name="connsiteX3-27" fmla="*/ 0 w 4856205"/>
              <a:gd name="connsiteY3-28" fmla="*/ 3941806 h 3941806"/>
              <a:gd name="connsiteX4-29" fmla="*/ 0 w 4856205"/>
              <a:gd name="connsiteY4-30" fmla="*/ 1235676 h 3941806"/>
              <a:gd name="connsiteX0-31" fmla="*/ 0 w 4856205"/>
              <a:gd name="connsiteY0-32" fmla="*/ 1159552 h 3865682"/>
              <a:gd name="connsiteX1-33" fmla="*/ 1345770 w 4856205"/>
              <a:gd name="connsiteY1-34" fmla="*/ 0 h 3865682"/>
              <a:gd name="connsiteX2-35" fmla="*/ 4856205 w 4856205"/>
              <a:gd name="connsiteY2-36" fmla="*/ 3865682 h 3865682"/>
              <a:gd name="connsiteX3-37" fmla="*/ 0 w 4856205"/>
              <a:gd name="connsiteY3-38" fmla="*/ 3865682 h 3865682"/>
              <a:gd name="connsiteX4-39" fmla="*/ 0 w 4856205"/>
              <a:gd name="connsiteY4-40" fmla="*/ 1159552 h 38656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56205" h="3865682">
                <a:moveTo>
                  <a:pt x="0" y="1159552"/>
                </a:moveTo>
                <a:lnTo>
                  <a:pt x="1345770" y="0"/>
                </a:lnTo>
                <a:lnTo>
                  <a:pt x="4856205" y="3865682"/>
                </a:lnTo>
                <a:lnTo>
                  <a:pt x="0" y="3865682"/>
                </a:lnTo>
                <a:lnTo>
                  <a:pt x="0" y="11595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0800000" flipH="1">
            <a:off x="0" y="-5"/>
            <a:ext cx="4139515" cy="68263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4"/>
          <p:cNvSpPr/>
          <p:nvPr/>
        </p:nvSpPr>
        <p:spPr>
          <a:xfrm>
            <a:off x="1" y="3925332"/>
            <a:ext cx="3781168" cy="2932668"/>
          </a:xfrm>
          <a:custGeom>
            <a:avLst/>
            <a:gdLst>
              <a:gd name="connsiteX0" fmla="*/ 0 w 4856205"/>
              <a:gd name="connsiteY0" fmla="*/ 0 h 2681416"/>
              <a:gd name="connsiteX1" fmla="*/ 4856205 w 4856205"/>
              <a:gd name="connsiteY1" fmla="*/ 0 h 2681416"/>
              <a:gd name="connsiteX2" fmla="*/ 4856205 w 4856205"/>
              <a:gd name="connsiteY2" fmla="*/ 2681416 h 2681416"/>
              <a:gd name="connsiteX3" fmla="*/ 0 w 4856205"/>
              <a:gd name="connsiteY3" fmla="*/ 2681416 h 2681416"/>
              <a:gd name="connsiteX4" fmla="*/ 0 w 4856205"/>
              <a:gd name="connsiteY4" fmla="*/ 0 h 2681416"/>
              <a:gd name="connsiteX0-1" fmla="*/ 0 w 4856205"/>
              <a:gd name="connsiteY0-2" fmla="*/ 1334530 h 4015946"/>
              <a:gd name="connsiteX1-3" fmla="*/ 852615 w 4856205"/>
              <a:gd name="connsiteY1-4" fmla="*/ 0 h 4015946"/>
              <a:gd name="connsiteX2-5" fmla="*/ 4856205 w 4856205"/>
              <a:gd name="connsiteY2-6" fmla="*/ 4015946 h 4015946"/>
              <a:gd name="connsiteX3-7" fmla="*/ 0 w 4856205"/>
              <a:gd name="connsiteY3-8" fmla="*/ 4015946 h 4015946"/>
              <a:gd name="connsiteX4-9" fmla="*/ 0 w 4856205"/>
              <a:gd name="connsiteY4-10" fmla="*/ 1334530 h 4015946"/>
              <a:gd name="connsiteX0-11" fmla="*/ 0 w 4856205"/>
              <a:gd name="connsiteY0-12" fmla="*/ 1260390 h 3941806"/>
              <a:gd name="connsiteX1-13" fmla="*/ 914398 w 4856205"/>
              <a:gd name="connsiteY1-14" fmla="*/ 0 h 3941806"/>
              <a:gd name="connsiteX2-15" fmla="*/ 4856205 w 4856205"/>
              <a:gd name="connsiteY2-16" fmla="*/ 3941806 h 3941806"/>
              <a:gd name="connsiteX3-17" fmla="*/ 0 w 4856205"/>
              <a:gd name="connsiteY3-18" fmla="*/ 3941806 h 3941806"/>
              <a:gd name="connsiteX4-19" fmla="*/ 0 w 4856205"/>
              <a:gd name="connsiteY4-20" fmla="*/ 1260390 h 3941806"/>
              <a:gd name="connsiteX0-21" fmla="*/ 0 w 4856205"/>
              <a:gd name="connsiteY0-22" fmla="*/ 1235676 h 3941806"/>
              <a:gd name="connsiteX1-23" fmla="*/ 914398 w 4856205"/>
              <a:gd name="connsiteY1-24" fmla="*/ 0 h 3941806"/>
              <a:gd name="connsiteX2-25" fmla="*/ 4856205 w 4856205"/>
              <a:gd name="connsiteY2-26" fmla="*/ 3941806 h 3941806"/>
              <a:gd name="connsiteX3-27" fmla="*/ 0 w 4856205"/>
              <a:gd name="connsiteY3-28" fmla="*/ 3941806 h 3941806"/>
              <a:gd name="connsiteX4-29" fmla="*/ 0 w 4856205"/>
              <a:gd name="connsiteY4-30" fmla="*/ 1235676 h 39418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56205" h="3941806">
                <a:moveTo>
                  <a:pt x="0" y="1235676"/>
                </a:moveTo>
                <a:lnTo>
                  <a:pt x="914398" y="0"/>
                </a:lnTo>
                <a:lnTo>
                  <a:pt x="4856205" y="3941806"/>
                </a:lnTo>
                <a:lnTo>
                  <a:pt x="0" y="3941806"/>
                </a:lnTo>
                <a:lnTo>
                  <a:pt x="0" y="12356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59564" y="2766219"/>
            <a:ext cx="6994236" cy="1325563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10.xml"/><Relationship Id="rId2" Type="http://schemas.openxmlformats.org/officeDocument/2006/relationships/image" Target="../media/image1.png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5400" smtClean="0"/>
              <a:t>Ramaxel个人网盘系统</a:t>
            </a:r>
            <a:endParaRPr lang="en-US" altLang="zh-CN" sz="5400" smtClean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725545" y="4254500"/>
            <a:ext cx="7230745" cy="934720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小组成员:	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陈泓宇		陈洁		邹运		</a:t>
            </a:r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颜钰萍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12055" y="757555"/>
            <a:ext cx="21678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cs typeface="+mn-lt"/>
                <a:sym typeface="+mn-ea"/>
              </a:rPr>
              <a:t>QT中使用MD5</a:t>
            </a:r>
            <a:endParaRPr lang="zh-CN" altLang="en-US" sz="2400" b="1"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07105" y="1217930"/>
            <a:ext cx="84664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MD5即Message-Digest Algorithm5 (信息-摘要算法5)，用于确保信息传输完整一致。是计算机广泛使用的杂凑算法之一(又译摘要算法、哈希算法)，主流编程语言普遍已有MD5实现。询进行破解。</a:t>
            </a:r>
            <a:endParaRPr lang="zh-CN" altLang="en-US"/>
          </a:p>
          <a:p>
            <a:pPr algn="l"/>
            <a:r>
              <a:rPr lang="zh-CN" altLang="en-US"/>
              <a:t>用户重要信息(如密码)不应该明文保存到数据库，可以通过MD5加密后再保存: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" y="3468370"/>
            <a:ext cx="10795000" cy="20313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12055" y="757555"/>
            <a:ext cx="21678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cs typeface="+mn-lt"/>
                <a:sym typeface="+mn-ea"/>
              </a:rPr>
              <a:t>QT中使用MD5</a:t>
            </a:r>
            <a:endParaRPr lang="zh-CN" altLang="en-US" sz="2400" b="1"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26740" y="1721485"/>
            <a:ext cx="84842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每个文件都有一个唯一的MD5值，就好比每个人的指纹都是唯一的一样，效验MD5就是用来确保文件在传输过程中未被修改过。</a:t>
            </a:r>
            <a:endParaRPr lang="zh-CN" alt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/>
              <a:t>客户端在上传文件之前将文件的MD5码上传到服务器</a:t>
            </a:r>
            <a:endParaRPr lang="zh-CN" alt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/>
              <a:t>服务器端判断是否已存在此MD5码,如果存在，说明该文件已存在，则此文件无需再上传，在此文件的计数器加1，说明此文件多了一个用户共用</a:t>
            </a:r>
            <a:endParaRPr lang="zh-CN" alt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/>
              <a:t>如果服务器没有此MD5码，说明上传的文件是新文件，则真正上传此文件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-2147482614" name="图片 -2147482615" descr="深度截图_20200701220826"/>
          <p:cNvPicPr>
            <a:picLocks noChangeAspect="1"/>
          </p:cNvPicPr>
          <p:nvPr/>
        </p:nvPicPr>
        <p:blipFill>
          <a:blip r:embed="rId1"/>
          <a:srcRect l="13251" t="9378" r="34445" b="16272"/>
          <a:stretch>
            <a:fillRect/>
          </a:stretch>
        </p:blipFill>
        <p:spPr>
          <a:xfrm>
            <a:off x="2146935" y="795020"/>
            <a:ext cx="7489190" cy="6013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967605" y="273050"/>
            <a:ext cx="2507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实现效果</a:t>
            </a:r>
            <a:endParaRPr lang="zh-CN" altLang="en-US" sz="2800" b="1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049520" y="2686685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/>
              <a:t>运行展示</a:t>
            </a:r>
            <a:endParaRPr lang="zh-CN" altLang="en-US" sz="4000" b="1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81880" y="646430"/>
            <a:ext cx="24282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/>
              <a:t>项目简介</a:t>
            </a:r>
            <a:endParaRPr lang="zh-CN" altLang="en-US" sz="4400" b="1"/>
          </a:p>
        </p:txBody>
      </p:sp>
      <p:sp>
        <p:nvSpPr>
          <p:cNvPr id="3" name="文本框 2"/>
          <p:cNvSpPr txBox="1"/>
          <p:nvPr/>
        </p:nvSpPr>
        <p:spPr>
          <a:xfrm>
            <a:off x="3143250" y="2893060"/>
            <a:ext cx="8162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Ramaxel</a:t>
            </a:r>
            <a:r>
              <a:rPr lang="zh-CN" altLang="en-US" sz="2400"/>
              <a:t>是一款支持上传、下载、文件共享的个人网盘系统。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87825" y="869315"/>
            <a:ext cx="32562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本学期完成成果</a:t>
            </a:r>
            <a:endParaRPr lang="zh-CN" altLang="en-US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2725420" y="2354580"/>
            <a:ext cx="74783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/>
              <a:t>完善上学期用况</a:t>
            </a:r>
            <a:r>
              <a:rPr lang="en-US" altLang="zh-CN" sz="2400"/>
              <a:t>“</a:t>
            </a:r>
            <a:r>
              <a:rPr lang="zh-CN" altLang="en-US" sz="2400"/>
              <a:t>上传文件</a:t>
            </a:r>
            <a:r>
              <a:rPr lang="en-US" altLang="zh-CN" sz="2400"/>
              <a:t>”</a:t>
            </a:r>
            <a:r>
              <a:rPr lang="zh-CN" altLang="en-US" sz="2400"/>
              <a:t>、</a:t>
            </a:r>
            <a:r>
              <a:rPr lang="en-US" altLang="zh-CN" sz="2400">
                <a:sym typeface="+mn-ea"/>
              </a:rPr>
              <a:t>“</a:t>
            </a:r>
            <a:r>
              <a:rPr lang="zh-CN" altLang="en-US" sz="2400">
                <a:sym typeface="+mn-ea"/>
              </a:rPr>
              <a:t>下载文件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“</a:t>
            </a:r>
            <a:r>
              <a:rPr lang="zh-CN" altLang="en-US" sz="2400">
                <a:sym typeface="+mn-ea"/>
              </a:rPr>
              <a:t>分享文件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的实现</a:t>
            </a:r>
            <a:endParaRPr lang="zh-CN" altLang="en-US" sz="24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4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实现扩展功能：</a:t>
            </a:r>
            <a:r>
              <a:rPr lang="en-US" altLang="zh-CN" sz="2400">
                <a:sym typeface="+mn-ea"/>
              </a:rPr>
              <a:t>“</a:t>
            </a:r>
            <a:r>
              <a:rPr lang="zh-CN" altLang="en-US" sz="2400">
                <a:sym typeface="+mn-ea"/>
              </a:rPr>
              <a:t>文件秒传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“</a:t>
            </a:r>
            <a:r>
              <a:rPr lang="zh-CN" altLang="en-US" sz="2400">
                <a:sym typeface="+mn-ea"/>
              </a:rPr>
              <a:t>用户密码加密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“</a:t>
            </a:r>
            <a:r>
              <a:rPr lang="zh-CN" altLang="en-US" sz="2400">
                <a:sym typeface="+mn-ea"/>
              </a:rPr>
              <a:t>用户文件名加密</a:t>
            </a:r>
            <a:r>
              <a:rPr lang="en-US" altLang="zh-CN" sz="2400">
                <a:sym typeface="+mn-ea"/>
              </a:rPr>
              <a:t>”</a:t>
            </a:r>
            <a:endParaRPr lang="en-US" altLang="zh-CN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53940" y="777875"/>
            <a:ext cx="217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架构设计</a:t>
            </a:r>
            <a:endParaRPr lang="zh-CN" altLang="en-US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3326765" y="1593850"/>
            <a:ext cx="88652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zh-CN" sz="2400"/>
              <a:t>系统采用客户端/服务器(</a:t>
            </a:r>
            <a:r>
              <a:rPr lang="en-US" altLang="zh-CN" sz="2400"/>
              <a:t>C/</a:t>
            </a:r>
            <a:r>
              <a:rPr lang="zh-CN" sz="2400"/>
              <a:t>S)架构，</a:t>
            </a:r>
            <a:endParaRPr lang="zh-CN" sz="2400"/>
          </a:p>
          <a:p>
            <a:pPr indent="0" algn="l">
              <a:buNone/>
            </a:pPr>
            <a:r>
              <a:rPr lang="zh-CN" sz="2400"/>
              <a:t>分层架构(表示层,应用逻辑层，领域层，数据管理层)进行设计。</a:t>
            </a:r>
            <a:endParaRPr lang="zh-CN" sz="2400"/>
          </a:p>
        </p:txBody>
      </p:sp>
      <p:pic>
        <p:nvPicPr>
          <p:cNvPr id="14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1025" y="2757805"/>
            <a:ext cx="11181715" cy="34150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53940" y="777875"/>
            <a:ext cx="217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关键技术</a:t>
            </a:r>
            <a:endParaRPr lang="zh-CN" altLang="en-US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3107690" y="2115185"/>
            <a:ext cx="88652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/>
              <a:t>QT中使用Json，读取配置，在客户端和服务端间传递消息</a:t>
            </a:r>
            <a:r>
              <a:rPr lang="en-US" altLang="zh-CN" sz="2400"/>
              <a:t>;</a:t>
            </a:r>
            <a:endParaRPr lang="zh-CN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/>
              <a:t>QT中使用HTTP协议通信来代替底层的</a:t>
            </a:r>
            <a:r>
              <a:rPr lang="en-US" altLang="zh-CN" sz="2400"/>
              <a:t>Socket</a:t>
            </a:r>
            <a:r>
              <a:rPr lang="en-US" altLang="zh-CN" sz="2400"/>
              <a:t>;</a:t>
            </a:r>
            <a:endParaRPr lang="en-US" altLang="zh-CN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/>
              <a:t>QT中使用MD5</a:t>
            </a:r>
            <a:r>
              <a:rPr lang="zh-CN" altLang="en-US" sz="2400"/>
              <a:t>对用户密码加密</a:t>
            </a:r>
            <a:r>
              <a:rPr lang="en-US" altLang="zh-CN" sz="2400"/>
              <a:t>;</a:t>
            </a:r>
            <a:endParaRPr lang="en-US" altLang="zh-CN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/>
              <a:t>QT中使用Base64</a:t>
            </a:r>
            <a:r>
              <a:rPr lang="zh-CN" altLang="en-US" sz="2400"/>
              <a:t>进行二次加密</a:t>
            </a:r>
            <a:r>
              <a:rPr lang="en-US" altLang="zh-CN" sz="2400"/>
              <a:t>;</a:t>
            </a:r>
            <a:endParaRPr lang="en-US" altLang="zh-CN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/>
              <a:t>Nginx</a:t>
            </a:r>
            <a:r>
              <a:rPr lang="zh-CN" altLang="en-US" sz="2400"/>
              <a:t>、</a:t>
            </a:r>
            <a:r>
              <a:rPr lang="en-US" altLang="zh-CN" sz="2400"/>
              <a:t>FastCGI</a:t>
            </a:r>
            <a:r>
              <a:rPr lang="zh-CN" altLang="en-US" sz="2400"/>
              <a:t>、</a:t>
            </a:r>
            <a:r>
              <a:rPr lang="en-US" altLang="zh-CN" sz="2400"/>
              <a:t>Redis</a:t>
            </a:r>
            <a:r>
              <a:rPr lang="zh-CN" altLang="en-US" sz="2400"/>
              <a:t>和</a:t>
            </a:r>
            <a:r>
              <a:rPr lang="en-US" altLang="zh-CN" sz="2400"/>
              <a:t>FastDFS</a:t>
            </a:r>
            <a:r>
              <a:rPr lang="zh-CN" altLang="en-US" sz="2400"/>
              <a:t>的部署和配置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94635" y="1570355"/>
            <a:ext cx="939736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Json的全称是JavaScritp Object Notation.意思是JavaScritpt对象表示法，它是一个基于文本，独立于语言的轻量级数据交换。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Qt5中新增了处理JSON的累，均以QJson开头，在QtCore模块中，不需要额外引入其他模块。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3827145" y="615950"/>
            <a:ext cx="292100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sym typeface="+mn-ea"/>
              </a:rPr>
              <a:t>QT中使用Json</a:t>
            </a:r>
            <a:endParaRPr lang="zh-CN" altLang="en-US" sz="3200" b="1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94635" y="1570355"/>
            <a:ext cx="939736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Json的全称是JavaScritp Object Notation.意思是JavaScritpt对象表示法，它是一个基于文本，独立于语言的轻量级数据交换。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Qt5中新增了处理JSON的累，均以QJson开头，在QtCore模块中，不需要额外引入其他模块。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3827145" y="615950"/>
            <a:ext cx="292100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sym typeface="+mn-ea"/>
              </a:rPr>
              <a:t>QT中使用Json</a:t>
            </a:r>
            <a:endParaRPr lang="zh-CN" altLang="en-US" sz="3200" b="1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94635" y="1570355"/>
            <a:ext cx="939736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Json的全称是JavaScritp Object Notation.意思是JavaScritpt对象表示法，它是一个基于文本，独立于语言的轻量级数据交换。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Qt5中新增了处理JSON的累，均以QJson开头，在QtCore模块中，不需要额外引入其他模块。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3827145" y="615950"/>
            <a:ext cx="292100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sym typeface="+mn-ea"/>
              </a:rPr>
              <a:t>QT中使用Json</a:t>
            </a:r>
            <a:endParaRPr lang="zh-CN" altLang="en-US" sz="3200" b="1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74975" y="2413635"/>
            <a:ext cx="796353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服务器的开发不容易，尤其是开发高性能、稳定性好服务器，更加不容易，因此人们尝试更好简单的方式来开发软件。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服务器方面,使用Web服务器,采用HTTP协议来代替底层的socket,是常见的选择。采用HTTP协议更加除了能得到稳定的服务器支持外，更加可以兼容各种客户端(手机、PC、浏览器)等等。这样实现了一个服务器之后，多个客户端可以通用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62375" y="1067435"/>
            <a:ext cx="466661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sz="3200" b="1">
                <a:sym typeface="+mn-ea"/>
              </a:rPr>
              <a:t>QT中使用HTTP协议通信</a:t>
            </a:r>
            <a:endParaRPr lang="zh-CN" altLang="en-US" sz="3200" b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707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70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2880_1"/>
  <p:tag name="KSO_WM_TEMPLATE_CATEGORY" val="custom"/>
  <p:tag name="KSO_WM_TEMPLATE_INDEX" val="20184707"/>
  <p:tag name="KSO_WM_TEMPLATE_SUBCATEGORY" val="combine"/>
  <p:tag name="KSO_WM_TEMPLATE_THUMBS_INDEX" val="1、5、6、11、12、18、24、26、27、32"/>
</p:tagLst>
</file>

<file path=ppt/tags/tag4.xml><?xml version="1.0" encoding="utf-8"?>
<p:tagLst xmlns:p="http://schemas.openxmlformats.org/presentationml/2006/main"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大学毕业生论文答辩"/>
  <p:tag name="KSO_WM_TEMPLATE_CATEGORY" val="custom"/>
  <p:tag name="KSO_WM_TEMPLATE_INDEX" val="20184707"/>
  <p:tag name="KSO_WM_UNIT_ID" val="custom20184707_1*a*1"/>
</p:tagLst>
</file>

<file path=ppt/tags/tag5.xml><?xml version="1.0" encoding="utf-8"?>
<p:tagLst xmlns:p="http://schemas.openxmlformats.org/presentationml/2006/main">
  <p:tag name="KSO_WM_UNIT_TYPE" val="b"/>
  <p:tag name="KSO_WM_UNIT_INDEX" val="1"/>
  <p:tag name="KSO_WM_UNIT_LAYERLEVEL" val="1"/>
  <p:tag name="KSO_WM_UNIT_VALUE" val="15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答辩人：稻壳儿  指导老师：稻壳儿"/>
  <p:tag name="KSO_WM_TEMPLATE_CATEGORY" val="custom"/>
  <p:tag name="KSO_WM_TEMPLATE_INDEX" val="20184707"/>
  <p:tag name="KSO_WM_UNIT_ID" val="custom20184707_1*b*1"/>
</p:tagLst>
</file>

<file path=ppt/tags/tag6.xml><?xml version="1.0" encoding="utf-8"?>
<p:tagLst xmlns:p="http://schemas.openxmlformats.org/presentationml/2006/main">
  <p:tag name="KSO_WM_SLIDE_ID" val="custom20184707_1"/>
  <p:tag name="KSO_WM_TEMPLATE_SUBCATEGORY" val="combine"/>
  <p:tag name="KSO_WM_TEMPLATE_MASTER_TYPE" val="0"/>
  <p:tag name="KSO_WM_TEMPLATE_COLOR_TYPE" val="1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4707"/>
  <p:tag name="KSO_WM_SLIDE_LAYOUT" val="a_b"/>
  <p:tag name="KSO_WM_SLIDE_LAYOUT_CNT" val="1_1"/>
  <p:tag name="KSO_WM_UNIT_SHOW_EDIT_AREA_INDICATION" val="1"/>
  <p:tag name="KSO_WM_TEMPLATE_THUMBS_INDEX" val="1、5、6、11、12、18、24、26、27、32、"/>
  <p:tag name="KSO_WM_COMBINE_RELATE_SLIDE_ID" val="background20182880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PLACING_PICTURE_USER_VIEWPORT" val="{&quot;height&quot;:2534,&quot;width&quot;:8298}"/>
</p:tagLst>
</file>

<file path=ppt/theme/theme1.xml><?xml version="1.0" encoding="utf-8"?>
<a:theme xmlns:a="http://schemas.openxmlformats.org/drawingml/2006/main" name="1_Office 主题​​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415060"/>
      </a:accent1>
      <a:accent2>
        <a:srgbClr val="2CA891"/>
      </a:accent2>
      <a:accent3>
        <a:srgbClr val="EDF0F1"/>
      </a:accent3>
      <a:accent4>
        <a:srgbClr val="FFC000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1253</Words>
  <Application>WPS 演示</Application>
  <PresentationFormat>宽屏</PresentationFormat>
  <Paragraphs>75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黑体</vt:lpstr>
      <vt:lpstr>Agency FB</vt:lpstr>
      <vt:lpstr>Trebuchet MS</vt:lpstr>
      <vt:lpstr>Segoe Script</vt:lpstr>
      <vt:lpstr>楷体</vt:lpstr>
      <vt:lpstr>华文新魏</vt:lpstr>
      <vt:lpstr>1_Office 主题​​</vt:lpstr>
      <vt:lpstr>Ramaxel个人网盘系统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WPS_1509264443</cp:lastModifiedBy>
  <cp:revision>162</cp:revision>
  <dcterms:created xsi:type="dcterms:W3CDTF">2019-06-19T02:08:00Z</dcterms:created>
  <dcterms:modified xsi:type="dcterms:W3CDTF">2020-07-01T16:29:53Z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