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Artboard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ptArtboard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ptArtboard 2 cop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ptArtboard 2 copy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ptArtboard 2 copy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ptArtboard 2 copy 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ptArtboard 2 copy 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Artboard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