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7"/>
  </p:notesMasterIdLst>
  <p:sldIdLst>
    <p:sldId id="256" r:id="rId2"/>
    <p:sldId id="265" r:id="rId3"/>
    <p:sldId id="335" r:id="rId4"/>
    <p:sldId id="266" r:id="rId5"/>
    <p:sldId id="267" r:id="rId6"/>
    <p:sldId id="268" r:id="rId7"/>
    <p:sldId id="269" r:id="rId8"/>
    <p:sldId id="270" r:id="rId9"/>
    <p:sldId id="272" r:id="rId10"/>
    <p:sldId id="282" r:id="rId11"/>
    <p:sldId id="273" r:id="rId12"/>
    <p:sldId id="274" r:id="rId13"/>
    <p:sldId id="275" r:id="rId14"/>
    <p:sldId id="276" r:id="rId15"/>
    <p:sldId id="281" r:id="rId16"/>
    <p:sldId id="277" r:id="rId17"/>
    <p:sldId id="278" r:id="rId18"/>
    <p:sldId id="334" r:id="rId19"/>
    <p:sldId id="279" r:id="rId20"/>
    <p:sldId id="280" r:id="rId21"/>
    <p:sldId id="283" r:id="rId22"/>
    <p:sldId id="292" r:id="rId23"/>
    <p:sldId id="293" r:id="rId24"/>
    <p:sldId id="294" r:id="rId25"/>
    <p:sldId id="286" r:id="rId26"/>
    <p:sldId id="287" r:id="rId27"/>
    <p:sldId id="290" r:id="rId28"/>
    <p:sldId id="289" r:id="rId29"/>
    <p:sldId id="310" r:id="rId30"/>
    <p:sldId id="295" r:id="rId31"/>
    <p:sldId id="296" r:id="rId32"/>
    <p:sldId id="307" r:id="rId33"/>
    <p:sldId id="304" r:id="rId34"/>
    <p:sldId id="305" r:id="rId35"/>
    <p:sldId id="306" r:id="rId36"/>
    <p:sldId id="309" r:id="rId37"/>
    <p:sldId id="311" r:id="rId38"/>
    <p:sldId id="308" r:id="rId39"/>
    <p:sldId id="312" r:id="rId40"/>
    <p:sldId id="288" r:id="rId41"/>
    <p:sldId id="314" r:id="rId42"/>
    <p:sldId id="315" r:id="rId43"/>
    <p:sldId id="316" r:id="rId44"/>
    <p:sldId id="298" r:id="rId45"/>
    <p:sldId id="318" r:id="rId46"/>
    <p:sldId id="319" r:id="rId47"/>
    <p:sldId id="320" r:id="rId48"/>
    <p:sldId id="297" r:id="rId49"/>
    <p:sldId id="321" r:id="rId50"/>
    <p:sldId id="322" r:id="rId51"/>
    <p:sldId id="327" r:id="rId52"/>
    <p:sldId id="323" r:id="rId53"/>
    <p:sldId id="324" r:id="rId54"/>
    <p:sldId id="332" r:id="rId55"/>
    <p:sldId id="325" r:id="rId56"/>
    <p:sldId id="326" r:id="rId57"/>
    <p:sldId id="333" r:id="rId58"/>
    <p:sldId id="300" r:id="rId59"/>
    <p:sldId id="328" r:id="rId60"/>
    <p:sldId id="329" r:id="rId61"/>
    <p:sldId id="330" r:id="rId62"/>
    <p:sldId id="331" r:id="rId63"/>
    <p:sldId id="301" r:id="rId64"/>
    <p:sldId id="336" r:id="rId65"/>
    <p:sldId id="337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Guei" userId="b29e4da5f41c092e" providerId="LiveId" clId="{9FA66E7C-9151-4B35-A856-36E4BA150951}"/>
    <pc:docChg chg="custSel modSld">
      <pc:chgData name="Hung Guei" userId="b29e4da5f41c092e" providerId="LiveId" clId="{9FA66E7C-9151-4B35-A856-36E4BA150951}" dt="2017-10-06T16:00:04.509" v="38" actId="20577"/>
      <pc:docMkLst>
        <pc:docMk/>
      </pc:docMkLst>
      <pc:sldChg chg="modSp">
        <pc:chgData name="Hung Guei" userId="b29e4da5f41c092e" providerId="LiveId" clId="{9FA66E7C-9151-4B35-A856-36E4BA150951}" dt="2017-10-06T16:00:04.509" v="38" actId="20577"/>
        <pc:sldMkLst>
          <pc:docMk/>
          <pc:sldMk cId="1618090975" sldId="270"/>
        </pc:sldMkLst>
        <pc:spChg chg="mod">
          <ac:chgData name="Hung Guei" userId="b29e4da5f41c092e" providerId="LiveId" clId="{9FA66E7C-9151-4B35-A856-36E4BA150951}" dt="2017-10-06T16:00:04.509" v="38" actId="20577"/>
          <ac:spMkLst>
            <pc:docMk/>
            <pc:sldMk cId="1618090975" sldId="270"/>
            <ac:spMk id="4" creationId="{720BE39F-AEA7-4A2B-AB3E-B27EC5561A05}"/>
          </ac:spMkLst>
        </pc:spChg>
      </pc:sldChg>
    </pc:docChg>
  </pc:docChgLst>
  <pc:docChgLst>
    <pc:chgData name="Hung Guei" userId="b29e4da5f41c092e" providerId="LiveId" clId="{9C495683-C3F9-4A6E-ACF2-27FA7F75C1A3}"/>
    <pc:docChg chg="undo custSel modSld">
      <pc:chgData name="Hung Guei" userId="b29e4da5f41c092e" providerId="LiveId" clId="{9C495683-C3F9-4A6E-ACF2-27FA7F75C1A3}" dt="2017-10-06T07:04:59.506" v="2006" actId="6549"/>
      <pc:docMkLst>
        <pc:docMk/>
      </pc:docMkLst>
      <pc:sldChg chg="modSp">
        <pc:chgData name="Hung Guei" userId="b29e4da5f41c092e" providerId="LiveId" clId="{9C495683-C3F9-4A6E-ACF2-27FA7F75C1A3}" dt="2017-10-06T07:04:59.506" v="2006" actId="6549"/>
        <pc:sldMkLst>
          <pc:docMk/>
          <pc:sldMk cId="4125296377" sldId="267"/>
        </pc:sldMkLst>
        <pc:spChg chg="mod">
          <ac:chgData name="Hung Guei" userId="b29e4da5f41c092e" providerId="LiveId" clId="{9C495683-C3F9-4A6E-ACF2-27FA7F75C1A3}" dt="2017-10-06T07:04:59.506" v="2006" actId="6549"/>
          <ac:spMkLst>
            <pc:docMk/>
            <pc:sldMk cId="4125296377" sldId="267"/>
            <ac:spMk id="3" creationId="{D7F93FEF-2AC4-4AC1-B039-58AC51EF26CA}"/>
          </ac:spMkLst>
        </pc:spChg>
      </pc:sldChg>
      <pc:sldChg chg="modSp">
        <pc:chgData name="Hung Guei" userId="b29e4da5f41c092e" providerId="LiveId" clId="{9C495683-C3F9-4A6E-ACF2-27FA7F75C1A3}" dt="2017-10-05T05:44:26.541" v="211" actId="20577"/>
        <pc:sldMkLst>
          <pc:docMk/>
          <pc:sldMk cId="2782825897" sldId="282"/>
        </pc:sldMkLst>
        <pc:spChg chg="mod">
          <ac:chgData name="Hung Guei" userId="b29e4da5f41c092e" providerId="LiveId" clId="{9C495683-C3F9-4A6E-ACF2-27FA7F75C1A3}" dt="2017-10-05T05:44:26.541" v="211" actId="20577"/>
          <ac:spMkLst>
            <pc:docMk/>
            <pc:sldMk cId="2782825897" sldId="282"/>
            <ac:spMk id="4" creationId="{720BE39F-AEA7-4A2B-AB3E-B27EC5561A05}"/>
          </ac:spMkLst>
        </pc:spChg>
      </pc:sldChg>
      <pc:sldChg chg="modSp">
        <pc:chgData name="Hung Guei" userId="b29e4da5f41c092e" providerId="LiveId" clId="{9C495683-C3F9-4A6E-ACF2-27FA7F75C1A3}" dt="2017-10-05T05:46:31.254" v="294" actId="313"/>
        <pc:sldMkLst>
          <pc:docMk/>
          <pc:sldMk cId="1833279888" sldId="283"/>
        </pc:sldMkLst>
        <pc:spChg chg="mod">
          <ac:chgData name="Hung Guei" userId="b29e4da5f41c092e" providerId="LiveId" clId="{9C495683-C3F9-4A6E-ACF2-27FA7F75C1A3}" dt="2017-10-05T05:46:31.254" v="294" actId="313"/>
          <ac:spMkLst>
            <pc:docMk/>
            <pc:sldMk cId="1833279888" sldId="283"/>
            <ac:spMk id="4" creationId="{720BE39F-AEA7-4A2B-AB3E-B27EC5561A05}"/>
          </ac:spMkLst>
        </pc:spChg>
      </pc:sldChg>
      <pc:sldChg chg="modSp">
        <pc:chgData name="Hung Guei" userId="b29e4da5f41c092e" providerId="LiveId" clId="{9C495683-C3F9-4A6E-ACF2-27FA7F75C1A3}" dt="2017-10-05T06:20:01.460" v="1911" actId="20577"/>
        <pc:sldMkLst>
          <pc:docMk/>
          <pc:sldMk cId="555357070" sldId="300"/>
        </pc:sldMkLst>
        <pc:spChg chg="mod">
          <ac:chgData name="Hung Guei" userId="b29e4da5f41c092e" providerId="LiveId" clId="{9C495683-C3F9-4A6E-ACF2-27FA7F75C1A3}" dt="2017-10-05T06:20:01.460" v="1911" actId="20577"/>
          <ac:spMkLst>
            <pc:docMk/>
            <pc:sldMk cId="555357070" sldId="300"/>
            <ac:spMk id="4" creationId="{6C240EDF-D5C4-4E63-A673-66FB35016198}"/>
          </ac:spMkLst>
        </pc:spChg>
      </pc:sldChg>
      <pc:sldChg chg="modSp">
        <pc:chgData name="Hung Guei" userId="b29e4da5f41c092e" providerId="LiveId" clId="{9C495683-C3F9-4A6E-ACF2-27FA7F75C1A3}" dt="2017-10-05T05:38:19.091" v="202" actId="20577"/>
        <pc:sldMkLst>
          <pc:docMk/>
          <pc:sldMk cId="630788140" sldId="301"/>
        </pc:sldMkLst>
        <pc:spChg chg="mod">
          <ac:chgData name="Hung Guei" userId="b29e4da5f41c092e" providerId="LiveId" clId="{9C495683-C3F9-4A6E-ACF2-27FA7F75C1A3}" dt="2017-10-05T05:38:19.091" v="202" actId="20577"/>
          <ac:spMkLst>
            <pc:docMk/>
            <pc:sldMk cId="630788140" sldId="301"/>
            <ac:spMk id="4" creationId="{1A7B2786-214F-4E64-9344-0636A7230131}"/>
          </ac:spMkLst>
        </pc:spChg>
        <pc:spChg chg="mod">
          <ac:chgData name="Hung Guei" userId="b29e4da5f41c092e" providerId="LiveId" clId="{9C495683-C3F9-4A6E-ACF2-27FA7F75C1A3}" dt="2017-10-05T05:35:52.444" v="185" actId="27636"/>
          <ac:spMkLst>
            <pc:docMk/>
            <pc:sldMk cId="630788140" sldId="301"/>
            <ac:spMk id="7" creationId="{11C54AF1-98ED-4EC7-9C36-1B4AB4186FC9}"/>
          </ac:spMkLst>
        </pc:spChg>
      </pc:sldChg>
      <pc:sldChg chg="modSp">
        <pc:chgData name="Hung Guei" userId="b29e4da5f41c092e" providerId="LiveId" clId="{9C495683-C3F9-4A6E-ACF2-27FA7F75C1A3}" dt="2017-10-05T06:17:57.166" v="1904" actId="20577"/>
        <pc:sldMkLst>
          <pc:docMk/>
          <pc:sldMk cId="4182327797" sldId="332"/>
        </pc:sldMkLst>
        <pc:spChg chg="mod">
          <ac:chgData name="Hung Guei" userId="b29e4da5f41c092e" providerId="LiveId" clId="{9C495683-C3F9-4A6E-ACF2-27FA7F75C1A3}" dt="2017-10-05T06:17:57.166" v="1904" actId="20577"/>
          <ac:spMkLst>
            <pc:docMk/>
            <pc:sldMk cId="4182327797" sldId="332"/>
            <ac:spMk id="4" creationId="{E45AF95C-43F7-49E9-B861-221575321BB8}"/>
          </ac:spMkLst>
        </pc:spChg>
      </pc:sldChg>
      <pc:sldChg chg="modSp">
        <pc:chgData name="Hung Guei" userId="b29e4da5f41c092e" providerId="LiveId" clId="{9C495683-C3F9-4A6E-ACF2-27FA7F75C1A3}" dt="2017-10-05T06:16:28.485" v="1875" actId="20577"/>
        <pc:sldMkLst>
          <pc:docMk/>
          <pc:sldMk cId="3226188167" sldId="333"/>
        </pc:sldMkLst>
        <pc:spChg chg="mod">
          <ac:chgData name="Hung Guei" userId="b29e4da5f41c092e" providerId="LiveId" clId="{9C495683-C3F9-4A6E-ACF2-27FA7F75C1A3}" dt="2017-10-05T06:16:28.485" v="1875" actId="20577"/>
          <ac:spMkLst>
            <pc:docMk/>
            <pc:sldMk cId="3226188167" sldId="333"/>
            <ac:spMk id="4" creationId="{E45AF95C-43F7-49E9-B861-221575321BB8}"/>
          </ac:spMkLst>
        </pc:spChg>
      </pc:sldChg>
    </pc:docChg>
  </pc:docChgLst>
  <pc:docChgLst>
    <pc:chgData name="Hung Guei" userId="b29e4da5f41c092e" providerId="LiveId" clId="{7C0F4CD6-C591-4B2F-9F0E-7F58E9B04A7C}"/>
    <pc:docChg chg="undo redo custSel addSld delSld modSld sldOrd modMainMaster">
      <pc:chgData name="Hung Guei" userId="b29e4da5f41c092e" providerId="LiveId" clId="{7C0F4CD6-C591-4B2F-9F0E-7F58E9B04A7C}" dt="2017-10-09T14:18:38.978" v="24431"/>
      <pc:docMkLst>
        <pc:docMk/>
      </pc:docMkLst>
      <pc:sldChg chg="modSp">
        <pc:chgData name="Hung Guei" userId="b29e4da5f41c092e" providerId="LiveId" clId="{7C0F4CD6-C591-4B2F-9F0E-7F58E9B04A7C}" dt="2017-10-09T14:18:38.978" v="24431"/>
        <pc:sldMkLst>
          <pc:docMk/>
          <pc:sldMk cId="109796627" sldId="256"/>
        </pc:sldMkLst>
        <pc:spChg chg="mod">
          <ac:chgData name="Hung Guei" userId="b29e4da5f41c092e" providerId="LiveId" clId="{7C0F4CD6-C591-4B2F-9F0E-7F58E9B04A7C}" dt="2017-10-09T14:18:38.978" v="24431"/>
          <ac:spMkLst>
            <pc:docMk/>
            <pc:sldMk cId="109796627" sldId="256"/>
            <ac:spMk id="3" creationId="{C3728831-9BA8-4243-B0C0-3AFF4ACEC144}"/>
          </ac:spMkLst>
        </pc:spChg>
      </pc:sldChg>
      <pc:sldChg chg="modSp del">
        <pc:chgData name="Hung Guei" userId="b29e4da5f41c092e" providerId="LiveId" clId="{7C0F4CD6-C591-4B2F-9F0E-7F58E9B04A7C}" dt="2017-10-04T15:58:31.946" v="184" actId="2696"/>
        <pc:sldMkLst>
          <pc:docMk/>
          <pc:sldMk cId="2821945524" sldId="257"/>
        </pc:sldMkLst>
        <pc:spChg chg="mod">
          <ac:chgData name="Hung Guei" userId="b29e4da5f41c092e" providerId="LiveId" clId="{7C0F4CD6-C591-4B2F-9F0E-7F58E9B04A7C}" dt="2017-10-04T15:49:08.225" v="36" actId="14100"/>
          <ac:spMkLst>
            <pc:docMk/>
            <pc:sldMk cId="2821945524" sldId="257"/>
            <ac:spMk id="2" creationId="{5BFE0D9E-8B77-4A9B-A1DE-55B736BEA5F7}"/>
          </ac:spMkLst>
        </pc:spChg>
      </pc:sldChg>
      <pc:sldChg chg="modSp del">
        <pc:chgData name="Hung Guei" userId="b29e4da5f41c092e" providerId="LiveId" clId="{7C0F4CD6-C591-4B2F-9F0E-7F58E9B04A7C}" dt="2017-10-04T15:58:54.226" v="210" actId="2696"/>
        <pc:sldMkLst>
          <pc:docMk/>
          <pc:sldMk cId="1516512800" sldId="259"/>
        </pc:sldMkLst>
        <pc:spChg chg="mod">
          <ac:chgData name="Hung Guei" userId="b29e4da5f41c092e" providerId="LiveId" clId="{7C0F4CD6-C591-4B2F-9F0E-7F58E9B04A7C}" dt="2017-10-04T15:49:08.225" v="36" actId="14100"/>
          <ac:spMkLst>
            <pc:docMk/>
            <pc:sldMk cId="1516512800" sldId="259"/>
            <ac:spMk id="2" creationId="{6DB1876C-7990-44B1-A1D1-7AB895589E23}"/>
          </ac:spMkLst>
        </pc:spChg>
      </pc:sldChg>
      <pc:sldChg chg="addSp modSp del">
        <pc:chgData name="Hung Guei" userId="b29e4da5f41c092e" providerId="LiveId" clId="{7C0F4CD6-C591-4B2F-9F0E-7F58E9B04A7C}" dt="2017-10-05T00:28:34.620" v="11697" actId="2696"/>
        <pc:sldMkLst>
          <pc:docMk/>
          <pc:sldMk cId="3918194463" sldId="260"/>
        </pc:sldMkLst>
        <pc:spChg chg="mod">
          <ac:chgData name="Hung Guei" userId="b29e4da5f41c092e" providerId="LiveId" clId="{7C0F4CD6-C591-4B2F-9F0E-7F58E9B04A7C}" dt="2017-10-04T15:49:08.225" v="36" actId="14100"/>
          <ac:spMkLst>
            <pc:docMk/>
            <pc:sldMk cId="3918194463" sldId="260"/>
            <ac:spMk id="2" creationId="{5CDC1519-59F1-43D7-960F-CAFAB091E593}"/>
          </ac:spMkLst>
        </pc:spChg>
        <pc:spChg chg="add mod">
          <ac:chgData name="Hung Guei" userId="b29e4da5f41c092e" providerId="LiveId" clId="{7C0F4CD6-C591-4B2F-9F0E-7F58E9B04A7C}" dt="2017-10-04T16:55:43.688" v="2505" actId="2696"/>
          <ac:spMkLst>
            <pc:docMk/>
            <pc:sldMk cId="3918194463" sldId="260"/>
            <ac:spMk id="4" creationId="{BEDA83F8-2AB4-4B44-B49A-F83873D11FF0}"/>
          </ac:spMkLst>
        </pc:spChg>
        <pc:spChg chg="add mod">
          <ac:chgData name="Hung Guei" userId="b29e4da5f41c092e" providerId="LiveId" clId="{7C0F4CD6-C591-4B2F-9F0E-7F58E9B04A7C}" dt="2017-10-04T16:55:43.688" v="2505" actId="2696"/>
          <ac:spMkLst>
            <pc:docMk/>
            <pc:sldMk cId="3918194463" sldId="260"/>
            <ac:spMk id="5" creationId="{9E07C76D-1BBF-4B36-A668-9B359D18D645}"/>
          </ac:spMkLst>
        </pc:spChg>
        <pc:spChg chg="add mod">
          <ac:chgData name="Hung Guei" userId="b29e4da5f41c092e" providerId="LiveId" clId="{7C0F4CD6-C591-4B2F-9F0E-7F58E9B04A7C}" dt="2017-10-04T16:57:32.435" v="2509" actId="2696"/>
          <ac:spMkLst>
            <pc:docMk/>
            <pc:sldMk cId="3918194463" sldId="260"/>
            <ac:spMk id="6" creationId="{72A32E50-C64C-486A-A490-AD2A0E71D5EF}"/>
          </ac:spMkLst>
        </pc:spChg>
      </pc:sldChg>
      <pc:sldChg chg="addSp modSp del">
        <pc:chgData name="Hung Guei" userId="b29e4da5f41c092e" providerId="LiveId" clId="{7C0F4CD6-C591-4B2F-9F0E-7F58E9B04A7C}" dt="2017-10-04T16:59:38.700" v="2518" actId="2696"/>
        <pc:sldMkLst>
          <pc:docMk/>
          <pc:sldMk cId="3497215286" sldId="261"/>
        </pc:sldMkLst>
        <pc:spChg chg="mod">
          <ac:chgData name="Hung Guei" userId="b29e4da5f41c092e" providerId="LiveId" clId="{7C0F4CD6-C591-4B2F-9F0E-7F58E9B04A7C}" dt="2017-10-04T15:49:08.225" v="36" actId="14100"/>
          <ac:spMkLst>
            <pc:docMk/>
            <pc:sldMk cId="3497215286" sldId="261"/>
            <ac:spMk id="2" creationId="{53E563FD-9295-4598-878A-DAA98C249517}"/>
          </ac:spMkLst>
        </pc:spChg>
        <pc:spChg chg="add mod">
          <ac:chgData name="Hung Guei" userId="b29e4da5f41c092e" providerId="LiveId" clId="{7C0F4CD6-C591-4B2F-9F0E-7F58E9B04A7C}" dt="2017-10-04T16:55:43.688" v="2505" actId="2696"/>
          <ac:spMkLst>
            <pc:docMk/>
            <pc:sldMk cId="3497215286" sldId="261"/>
            <ac:spMk id="4" creationId="{B29EE3E9-D9EE-4519-9701-02D28E624B42}"/>
          </ac:spMkLst>
        </pc:spChg>
        <pc:spChg chg="add mod">
          <ac:chgData name="Hung Guei" userId="b29e4da5f41c092e" providerId="LiveId" clId="{7C0F4CD6-C591-4B2F-9F0E-7F58E9B04A7C}" dt="2017-10-04T16:55:43.688" v="2505" actId="2696"/>
          <ac:spMkLst>
            <pc:docMk/>
            <pc:sldMk cId="3497215286" sldId="261"/>
            <ac:spMk id="5" creationId="{251C127D-7F47-42BE-B648-4C3ECF153CD7}"/>
          </ac:spMkLst>
        </pc:spChg>
        <pc:spChg chg="add mod">
          <ac:chgData name="Hung Guei" userId="b29e4da5f41c092e" providerId="LiveId" clId="{7C0F4CD6-C591-4B2F-9F0E-7F58E9B04A7C}" dt="2017-10-04T16:57:32.435" v="2509" actId="2696"/>
          <ac:spMkLst>
            <pc:docMk/>
            <pc:sldMk cId="3497215286" sldId="261"/>
            <ac:spMk id="6" creationId="{531699E1-F2E1-4CA3-BFFA-8E9A77C5118D}"/>
          </ac:spMkLst>
        </pc:spChg>
      </pc:sldChg>
      <pc:sldChg chg="addSp modSp del">
        <pc:chgData name="Hung Guei" userId="b29e4da5f41c092e" providerId="LiveId" clId="{7C0F4CD6-C591-4B2F-9F0E-7F58E9B04A7C}" dt="2017-10-04T17:11:19.902" v="2692" actId="2696"/>
        <pc:sldMkLst>
          <pc:docMk/>
          <pc:sldMk cId="1567965881" sldId="262"/>
        </pc:sldMkLst>
        <pc:spChg chg="mod">
          <ac:chgData name="Hung Guei" userId="b29e4da5f41c092e" providerId="LiveId" clId="{7C0F4CD6-C591-4B2F-9F0E-7F58E9B04A7C}" dt="2017-10-04T15:49:08.225" v="36" actId="14100"/>
          <ac:spMkLst>
            <pc:docMk/>
            <pc:sldMk cId="1567965881" sldId="262"/>
            <ac:spMk id="2" creationId="{B271579F-1748-4C0D-8BA3-4A14DA26D609}"/>
          </ac:spMkLst>
        </pc:spChg>
        <pc:spChg chg="add mod">
          <ac:chgData name="Hung Guei" userId="b29e4da5f41c092e" providerId="LiveId" clId="{7C0F4CD6-C591-4B2F-9F0E-7F58E9B04A7C}" dt="2017-10-04T16:55:43.688" v="2505" actId="2696"/>
          <ac:spMkLst>
            <pc:docMk/>
            <pc:sldMk cId="1567965881" sldId="262"/>
            <ac:spMk id="4" creationId="{79186D37-0760-490E-A5D5-2AB822B69A54}"/>
          </ac:spMkLst>
        </pc:spChg>
        <pc:spChg chg="add mod">
          <ac:chgData name="Hung Guei" userId="b29e4da5f41c092e" providerId="LiveId" clId="{7C0F4CD6-C591-4B2F-9F0E-7F58E9B04A7C}" dt="2017-10-04T16:55:43.688" v="2505" actId="2696"/>
          <ac:spMkLst>
            <pc:docMk/>
            <pc:sldMk cId="1567965881" sldId="262"/>
            <ac:spMk id="5" creationId="{5058C243-EC0C-468A-BF65-CCF754B69F1F}"/>
          </ac:spMkLst>
        </pc:spChg>
        <pc:spChg chg="add mod">
          <ac:chgData name="Hung Guei" userId="b29e4da5f41c092e" providerId="LiveId" clId="{7C0F4CD6-C591-4B2F-9F0E-7F58E9B04A7C}" dt="2017-10-04T16:57:32.435" v="2509" actId="2696"/>
          <ac:spMkLst>
            <pc:docMk/>
            <pc:sldMk cId="1567965881" sldId="262"/>
            <ac:spMk id="6" creationId="{8B149FFA-898E-4B5A-92E8-534338456372}"/>
          </ac:spMkLst>
        </pc:spChg>
      </pc:sldChg>
      <pc:sldChg chg="modSp del">
        <pc:chgData name="Hung Guei" userId="b29e4da5f41c092e" providerId="LiveId" clId="{7C0F4CD6-C591-4B2F-9F0E-7F58E9B04A7C}" dt="2017-10-04T15:59:15.879" v="218" actId="2696"/>
        <pc:sldMkLst>
          <pc:docMk/>
          <pc:sldMk cId="3415898658" sldId="263"/>
        </pc:sldMkLst>
        <pc:spChg chg="mod">
          <ac:chgData name="Hung Guei" userId="b29e4da5f41c092e" providerId="LiveId" clId="{7C0F4CD6-C591-4B2F-9F0E-7F58E9B04A7C}" dt="2017-10-04T15:49:08.225" v="36" actId="14100"/>
          <ac:spMkLst>
            <pc:docMk/>
            <pc:sldMk cId="3415898658" sldId="263"/>
            <ac:spMk id="2" creationId="{895CEC7C-605E-4D7F-A5B2-3CB33894783E}"/>
          </ac:spMkLst>
        </pc:spChg>
        <pc:spChg chg="mod">
          <ac:chgData name="Hung Guei" userId="b29e4da5f41c092e" providerId="LiveId" clId="{7C0F4CD6-C591-4B2F-9F0E-7F58E9B04A7C}" dt="2017-10-04T15:58:18.098" v="182" actId="27636"/>
          <ac:spMkLst>
            <pc:docMk/>
            <pc:sldMk cId="3415898658" sldId="263"/>
            <ac:spMk id="3" creationId="{1C339324-61CF-4499-B0EF-C80CD203C5BC}"/>
          </ac:spMkLst>
        </pc:spChg>
      </pc:sldChg>
      <pc:sldChg chg="modSp add del">
        <pc:chgData name="Hung Guei" userId="b29e4da5f41c092e" providerId="LiveId" clId="{7C0F4CD6-C591-4B2F-9F0E-7F58E9B04A7C}" dt="2017-10-04T15:59:18.499" v="219" actId="2696"/>
        <pc:sldMkLst>
          <pc:docMk/>
          <pc:sldMk cId="1918186777" sldId="264"/>
        </pc:sldMkLst>
        <pc:spChg chg="mod">
          <ac:chgData name="Hung Guei" userId="b29e4da5f41c092e" providerId="LiveId" clId="{7C0F4CD6-C591-4B2F-9F0E-7F58E9B04A7C}" dt="2017-10-04T15:49:08.225" v="36" actId="14100"/>
          <ac:spMkLst>
            <pc:docMk/>
            <pc:sldMk cId="1918186777" sldId="264"/>
            <ac:spMk id="2" creationId="{FA4E33DB-57BA-4036-8B6E-992F30E110CF}"/>
          </ac:spMkLst>
        </pc:spChg>
      </pc:sldChg>
      <pc:sldChg chg="addSp modSp add">
        <pc:chgData name="Hung Guei" userId="b29e4da5f41c092e" providerId="LiveId" clId="{7C0F4CD6-C591-4B2F-9F0E-7F58E9B04A7C}" dt="2017-10-05T20:06:47.889" v="20999" actId="27636"/>
        <pc:sldMkLst>
          <pc:docMk/>
          <pc:sldMk cId="343622544" sldId="265"/>
        </pc:sldMkLst>
        <pc:spChg chg="mod">
          <ac:chgData name="Hung Guei" userId="b29e4da5f41c092e" providerId="LiveId" clId="{7C0F4CD6-C591-4B2F-9F0E-7F58E9B04A7C}" dt="2017-10-04T15:58:41.312" v="205" actId="20577"/>
          <ac:spMkLst>
            <pc:docMk/>
            <pc:sldMk cId="343622544" sldId="265"/>
            <ac:spMk id="2" creationId="{EFFE7D45-976E-4907-A296-928027E6D049}"/>
          </ac:spMkLst>
        </pc:spChg>
        <pc:spChg chg="mod">
          <ac:chgData name="Hung Guei" userId="b29e4da5f41c092e" providerId="LiveId" clId="{7C0F4CD6-C591-4B2F-9F0E-7F58E9B04A7C}" dt="2017-10-05T18:52:30.530" v="20642" actId="20577"/>
          <ac:spMkLst>
            <pc:docMk/>
            <pc:sldMk cId="343622544" sldId="265"/>
            <ac:spMk id="3" creationId="{4D3BB207-CADC-41EA-9578-E3B60F253F01}"/>
          </ac:spMkLst>
        </pc:spChg>
        <pc:spChg chg="mod">
          <ac:chgData name="Hung Guei" userId="b29e4da5f41c092e" providerId="LiveId" clId="{7C0F4CD6-C591-4B2F-9F0E-7F58E9B04A7C}" dt="2017-10-05T20:06:47.889" v="20999" actId="27636"/>
          <ac:spMkLst>
            <pc:docMk/>
            <pc:sldMk cId="343622544" sldId="265"/>
            <ac:spMk id="4" creationId="{51C82462-1DD2-4C7F-8BB9-4848EB27C187}"/>
          </ac:spMkLst>
        </pc:spChg>
        <pc:spChg chg="add mod">
          <ac:chgData name="Hung Guei" userId="b29e4da5f41c092e" providerId="LiveId" clId="{7C0F4CD6-C591-4B2F-9F0E-7F58E9B04A7C}" dt="2017-10-04T16:55:43.688" v="2505" actId="20577"/>
          <ac:spMkLst>
            <pc:docMk/>
            <pc:sldMk cId="343622544" sldId="265"/>
            <ac:spMk id="5" creationId="{2C8206BD-39BA-4834-8A77-230CFF4001AC}"/>
          </ac:spMkLst>
        </pc:spChg>
        <pc:spChg chg="add mod">
          <ac:chgData name="Hung Guei" userId="b29e4da5f41c092e" providerId="LiveId" clId="{7C0F4CD6-C591-4B2F-9F0E-7F58E9B04A7C}" dt="2017-10-04T16:55:43.688" v="2505" actId="20577"/>
          <ac:spMkLst>
            <pc:docMk/>
            <pc:sldMk cId="343622544" sldId="265"/>
            <ac:spMk id="6" creationId="{934176BA-F792-411C-9DBC-9F2ED045D45A}"/>
          </ac:spMkLst>
        </pc:spChg>
        <pc:spChg chg="add mod">
          <ac:chgData name="Hung Guei" userId="b29e4da5f41c092e" providerId="LiveId" clId="{7C0F4CD6-C591-4B2F-9F0E-7F58E9B04A7C}" dt="2017-10-05T19:54:20.143" v="20928" actId="27636"/>
          <ac:spMkLst>
            <pc:docMk/>
            <pc:sldMk cId="343622544" sldId="265"/>
            <ac:spMk id="7" creationId="{200F92C4-FA58-401C-8DF2-248071150772}"/>
          </ac:spMkLst>
        </pc:spChg>
      </pc:sldChg>
      <pc:sldChg chg="modSp add del">
        <pc:chgData name="Hung Guei" userId="b29e4da5f41c092e" providerId="LiveId" clId="{7C0F4CD6-C591-4B2F-9F0E-7F58E9B04A7C}" dt="2017-10-04T15:53:22.083" v="142" actId="2696"/>
        <pc:sldMkLst>
          <pc:docMk/>
          <pc:sldMk cId="921056270" sldId="265"/>
        </pc:sldMkLst>
        <pc:spChg chg="mod">
          <ac:chgData name="Hung Guei" userId="b29e4da5f41c092e" providerId="LiveId" clId="{7C0F4CD6-C591-4B2F-9F0E-7F58E9B04A7C}" dt="2017-10-04T15:53:22.083" v="142" actId="2696"/>
          <ac:spMkLst>
            <pc:docMk/>
            <pc:sldMk cId="921056270" sldId="265"/>
            <ac:spMk id="4" creationId="{89EE624B-968C-4889-A002-972227B06649}"/>
          </ac:spMkLst>
        </pc:spChg>
      </pc:sldChg>
      <pc:sldChg chg="modSp add del">
        <pc:chgData name="Hung Guei" userId="b29e4da5f41c092e" providerId="LiveId" clId="{7C0F4CD6-C591-4B2F-9F0E-7F58E9B04A7C}" dt="2017-10-04T15:58:33.349" v="185" actId="2696"/>
        <pc:sldMkLst>
          <pc:docMk/>
          <pc:sldMk cId="1863921223" sldId="265"/>
        </pc:sldMkLst>
        <pc:spChg chg="mod">
          <ac:chgData name="Hung Guei" userId="b29e4da5f41c092e" providerId="LiveId" clId="{7C0F4CD6-C591-4B2F-9F0E-7F58E9B04A7C}" dt="2017-10-04T15:54:49.076" v="161" actId="2696"/>
          <ac:spMkLst>
            <pc:docMk/>
            <pc:sldMk cId="1863921223" sldId="265"/>
            <ac:spMk id="2" creationId="{3893CC52-25D7-40EF-87C8-DE8254E7BB8D}"/>
          </ac:spMkLst>
        </pc:spChg>
        <pc:spChg chg="mod">
          <ac:chgData name="Hung Guei" userId="b29e4da5f41c092e" providerId="LiveId" clId="{7C0F4CD6-C591-4B2F-9F0E-7F58E9B04A7C}" dt="2017-10-04T15:55:28.744" v="163" actId="27636"/>
          <ac:spMkLst>
            <pc:docMk/>
            <pc:sldMk cId="1863921223" sldId="265"/>
            <ac:spMk id="4" creationId="{73428BF4-182C-43CB-A4E2-CCC05A76DF44}"/>
          </ac:spMkLst>
        </pc:spChg>
      </pc:sldChg>
      <pc:sldChg chg="modSp add del">
        <pc:chgData name="Hung Guei" userId="b29e4da5f41c092e" providerId="LiveId" clId="{7C0F4CD6-C591-4B2F-9F0E-7F58E9B04A7C}" dt="2017-10-04T15:58:31.146" v="183" actId="2696"/>
        <pc:sldMkLst>
          <pc:docMk/>
          <pc:sldMk cId="1866401250" sldId="266"/>
        </pc:sldMkLst>
        <pc:spChg chg="mod">
          <ac:chgData name="Hung Guei" userId="b29e4da5f41c092e" providerId="LiveId" clId="{7C0F4CD6-C591-4B2F-9F0E-7F58E9B04A7C}" dt="2017-10-04T15:56:14.145" v="168" actId="2696"/>
          <ac:spMkLst>
            <pc:docMk/>
            <pc:sldMk cId="1866401250" sldId="266"/>
            <ac:spMk id="2" creationId="{AEFF3889-6090-4258-8336-A4119C77A7BD}"/>
          </ac:spMkLst>
        </pc:spChg>
        <pc:spChg chg="mod">
          <ac:chgData name="Hung Guei" userId="b29e4da5f41c092e" providerId="LiveId" clId="{7C0F4CD6-C591-4B2F-9F0E-7F58E9B04A7C}" dt="2017-10-04T15:56:11.290" v="167" actId="27636"/>
          <ac:spMkLst>
            <pc:docMk/>
            <pc:sldMk cId="1866401250" sldId="266"/>
            <ac:spMk id="4" creationId="{AF7F07FB-C5BC-492B-AEA2-BCBA77AD033A}"/>
          </ac:spMkLst>
        </pc:spChg>
      </pc:sldChg>
      <pc:sldChg chg="addSp modSp add">
        <pc:chgData name="Hung Guei" userId="b29e4da5f41c092e" providerId="LiveId" clId="{7C0F4CD6-C591-4B2F-9F0E-7F58E9B04A7C}" dt="2017-10-09T14:04:32.026" v="24362"/>
        <pc:sldMkLst>
          <pc:docMk/>
          <pc:sldMk cId="3532543288" sldId="266"/>
        </pc:sldMkLst>
        <pc:spChg chg="mod">
          <ac:chgData name="Hung Guei" userId="b29e4da5f41c092e" providerId="LiveId" clId="{7C0F4CD6-C591-4B2F-9F0E-7F58E9B04A7C}" dt="2017-10-04T15:58:47.048" v="208" actId="20577"/>
          <ac:spMkLst>
            <pc:docMk/>
            <pc:sldMk cId="3532543288" sldId="266"/>
            <ac:spMk id="2" creationId="{302F3691-AB14-45E5-8F4B-C4C46B6516EA}"/>
          </ac:spMkLst>
        </pc:spChg>
        <pc:spChg chg="mod">
          <ac:chgData name="Hung Guei" userId="b29e4da5f41c092e" providerId="LiveId" clId="{7C0F4CD6-C591-4B2F-9F0E-7F58E9B04A7C}" dt="2017-10-09T14:04:32.026" v="24362"/>
          <ac:spMkLst>
            <pc:docMk/>
            <pc:sldMk cId="3532543288" sldId="266"/>
            <ac:spMk id="3" creationId="{3BF77C5F-7608-47CB-9CEF-32928D377974}"/>
          </ac:spMkLst>
        </pc:spChg>
        <pc:spChg chg="mod">
          <ac:chgData name="Hung Guei" userId="b29e4da5f41c092e" providerId="LiveId" clId="{7C0F4CD6-C591-4B2F-9F0E-7F58E9B04A7C}" dt="2017-10-05T20:06:47.904" v="21001" actId="27636"/>
          <ac:spMkLst>
            <pc:docMk/>
            <pc:sldMk cId="3532543288" sldId="266"/>
            <ac:spMk id="4" creationId="{245C63F3-F14C-40D7-A52D-3D5EB6D7D10C}"/>
          </ac:spMkLst>
        </pc:spChg>
        <pc:spChg chg="add mod">
          <ac:chgData name="Hung Guei" userId="b29e4da5f41c092e" providerId="LiveId" clId="{7C0F4CD6-C591-4B2F-9F0E-7F58E9B04A7C}" dt="2017-10-04T16:55:43.688" v="2505" actId="20577"/>
          <ac:spMkLst>
            <pc:docMk/>
            <pc:sldMk cId="3532543288" sldId="266"/>
            <ac:spMk id="5" creationId="{E4D8B4AD-0B52-424A-A308-5DDD1F403FC0}"/>
          </ac:spMkLst>
        </pc:spChg>
        <pc:spChg chg="add mod">
          <ac:chgData name="Hung Guei" userId="b29e4da5f41c092e" providerId="LiveId" clId="{7C0F4CD6-C591-4B2F-9F0E-7F58E9B04A7C}" dt="2017-10-04T16:55:43.688" v="2505" actId="20577"/>
          <ac:spMkLst>
            <pc:docMk/>
            <pc:sldMk cId="3532543288" sldId="266"/>
            <ac:spMk id="6" creationId="{1E9DAA18-0A78-4584-B3C0-75DE0286D496}"/>
          </ac:spMkLst>
        </pc:spChg>
        <pc:spChg chg="add mod">
          <ac:chgData name="Hung Guei" userId="b29e4da5f41c092e" providerId="LiveId" clId="{7C0F4CD6-C591-4B2F-9F0E-7F58E9B04A7C}" dt="2017-10-05T19:54:20.143" v="20928" actId="20577"/>
          <ac:spMkLst>
            <pc:docMk/>
            <pc:sldMk cId="3532543288" sldId="266"/>
            <ac:spMk id="7" creationId="{83B3021F-33BA-4EE2-8D87-BB3698B898DE}"/>
          </ac:spMkLst>
        </pc:spChg>
      </pc:sldChg>
      <pc:sldChg chg="addSp modSp add">
        <pc:chgData name="Hung Guei" userId="b29e4da5f41c092e" providerId="LiveId" clId="{7C0F4CD6-C591-4B2F-9F0E-7F58E9B04A7C}" dt="2017-10-09T14:04:17.089" v="24358"/>
        <pc:sldMkLst>
          <pc:docMk/>
          <pc:sldMk cId="4125296377" sldId="267"/>
        </pc:sldMkLst>
        <pc:spChg chg="mod">
          <ac:chgData name="Hung Guei" userId="b29e4da5f41c092e" providerId="LiveId" clId="{7C0F4CD6-C591-4B2F-9F0E-7F58E9B04A7C}" dt="2017-10-05T04:34:34.039" v="16419" actId="20577"/>
          <ac:spMkLst>
            <pc:docMk/>
            <pc:sldMk cId="4125296377" sldId="267"/>
            <ac:spMk id="2" creationId="{FA759C89-2469-41E8-840B-0FEBDB1E78B8}"/>
          </ac:spMkLst>
        </pc:spChg>
        <pc:spChg chg="mod">
          <ac:chgData name="Hung Guei" userId="b29e4da5f41c092e" providerId="LiveId" clId="{7C0F4CD6-C591-4B2F-9F0E-7F58E9B04A7C}" dt="2017-10-09T14:04:17.089" v="24358"/>
          <ac:spMkLst>
            <pc:docMk/>
            <pc:sldMk cId="4125296377" sldId="267"/>
            <ac:spMk id="3" creationId="{D7F93FEF-2AC4-4AC1-B039-58AC51EF26CA}"/>
          </ac:spMkLst>
        </pc:spChg>
        <pc:spChg chg="mod">
          <ac:chgData name="Hung Guei" userId="b29e4da5f41c092e" providerId="LiveId" clId="{7C0F4CD6-C591-4B2F-9F0E-7F58E9B04A7C}" dt="2017-10-05T20:06:47.910" v="21002" actId="27636"/>
          <ac:spMkLst>
            <pc:docMk/>
            <pc:sldMk cId="4125296377" sldId="267"/>
            <ac:spMk id="4" creationId="{DB7227E0-309C-4029-8818-6744378E0FB6}"/>
          </ac:spMkLst>
        </pc:spChg>
        <pc:spChg chg="add mod">
          <ac:chgData name="Hung Guei" userId="b29e4da5f41c092e" providerId="LiveId" clId="{7C0F4CD6-C591-4B2F-9F0E-7F58E9B04A7C}" dt="2017-10-04T16:55:43.688" v="2505" actId="20577"/>
          <ac:spMkLst>
            <pc:docMk/>
            <pc:sldMk cId="4125296377" sldId="267"/>
            <ac:spMk id="5" creationId="{DB937534-219D-45D8-A515-B263A8CCD182}"/>
          </ac:spMkLst>
        </pc:spChg>
        <pc:spChg chg="add mod">
          <ac:chgData name="Hung Guei" userId="b29e4da5f41c092e" providerId="LiveId" clId="{7C0F4CD6-C591-4B2F-9F0E-7F58E9B04A7C}" dt="2017-10-04T16:55:43.688" v="2505" actId="20577"/>
          <ac:spMkLst>
            <pc:docMk/>
            <pc:sldMk cId="4125296377" sldId="267"/>
            <ac:spMk id="6" creationId="{F8992E76-EB63-4FC0-9FD4-DF09BBE85B5E}"/>
          </ac:spMkLst>
        </pc:spChg>
        <pc:spChg chg="add mod">
          <ac:chgData name="Hung Guei" userId="b29e4da5f41c092e" providerId="LiveId" clId="{7C0F4CD6-C591-4B2F-9F0E-7F58E9B04A7C}" dt="2017-10-05T19:54:20.143" v="20928" actId="313"/>
          <ac:spMkLst>
            <pc:docMk/>
            <pc:sldMk cId="4125296377" sldId="267"/>
            <ac:spMk id="7" creationId="{BA4937AA-50E5-4F62-B443-48FDD9355509}"/>
          </ac:spMkLst>
        </pc:spChg>
      </pc:sldChg>
      <pc:sldChg chg="modSp add del">
        <pc:chgData name="Hung Guei" userId="b29e4da5f41c092e" providerId="LiveId" clId="{7C0F4CD6-C591-4B2F-9F0E-7F58E9B04A7C}" dt="2017-10-04T16:14:10.693" v="782" actId="2696"/>
        <pc:sldMkLst>
          <pc:docMk/>
          <pc:sldMk cId="3398968121" sldId="268"/>
        </pc:sldMkLst>
        <pc:spChg chg="mod">
          <ac:chgData name="Hung Guei" userId="b29e4da5f41c092e" providerId="LiveId" clId="{7C0F4CD6-C591-4B2F-9F0E-7F58E9B04A7C}" dt="2017-10-04T16:12:40.997" v="698" actId="313"/>
          <ac:spMkLst>
            <pc:docMk/>
            <pc:sldMk cId="3398968121" sldId="268"/>
            <ac:spMk id="2" creationId="{6ACFE857-8E4A-4800-98CF-CCE6C0EA3B93}"/>
          </ac:spMkLst>
        </pc:spChg>
        <pc:spChg chg="mod">
          <ac:chgData name="Hung Guei" userId="b29e4da5f41c092e" providerId="LiveId" clId="{7C0F4CD6-C591-4B2F-9F0E-7F58E9B04A7C}" dt="2017-10-04T16:13:28.024" v="775" actId="20577"/>
          <ac:spMkLst>
            <pc:docMk/>
            <pc:sldMk cId="3398968121" sldId="268"/>
            <ac:spMk id="3" creationId="{B73C5472-F7C7-441D-B7AB-B4B656BD11D3}"/>
          </ac:spMkLst>
        </pc:spChg>
        <pc:spChg chg="mod">
          <ac:chgData name="Hung Guei" userId="b29e4da5f41c092e" providerId="LiveId" clId="{7C0F4CD6-C591-4B2F-9F0E-7F58E9B04A7C}" dt="2017-10-04T16:12:24.704" v="680" actId="20577"/>
          <ac:spMkLst>
            <pc:docMk/>
            <pc:sldMk cId="3398968121" sldId="268"/>
            <ac:spMk id="4" creationId="{B4332EFF-388A-4B55-B082-26F66ABB5060}"/>
          </ac:spMkLst>
        </pc:spChg>
      </pc:sldChg>
      <pc:sldChg chg="addSp delSp modSp add">
        <pc:chgData name="Hung Guei" userId="b29e4da5f41c092e" providerId="LiveId" clId="{7C0F4CD6-C591-4B2F-9F0E-7F58E9B04A7C}" dt="2017-10-09T14:05:07.078" v="24369"/>
        <pc:sldMkLst>
          <pc:docMk/>
          <pc:sldMk cId="4029938117" sldId="268"/>
        </pc:sldMkLst>
        <pc:spChg chg="mod">
          <ac:chgData name="Hung Guei" userId="b29e4da5f41c092e" providerId="LiveId" clId="{7C0F4CD6-C591-4B2F-9F0E-7F58E9B04A7C}" dt="2017-10-05T04:34:00.818" v="16414" actId="6549"/>
          <ac:spMkLst>
            <pc:docMk/>
            <pc:sldMk cId="4029938117" sldId="268"/>
            <ac:spMk id="2" creationId="{872BF9DB-19FE-4424-9350-D257BF22837F}"/>
          </ac:spMkLst>
        </pc:spChg>
        <pc:spChg chg="mod">
          <ac:chgData name="Hung Guei" userId="b29e4da5f41c092e" providerId="LiveId" clId="{7C0F4CD6-C591-4B2F-9F0E-7F58E9B04A7C}" dt="2017-10-09T14:05:07.078" v="24369"/>
          <ac:spMkLst>
            <pc:docMk/>
            <pc:sldMk cId="4029938117" sldId="268"/>
            <ac:spMk id="3" creationId="{C12AA47C-24D6-407A-9FCD-B6DCE031229D}"/>
          </ac:spMkLst>
        </pc:spChg>
        <pc:spChg chg="mod">
          <ac:chgData name="Hung Guei" userId="b29e4da5f41c092e" providerId="LiveId" clId="{7C0F4CD6-C591-4B2F-9F0E-7F58E9B04A7C}" dt="2017-10-05T20:06:47.917" v="21003" actId="27636"/>
          <ac:spMkLst>
            <pc:docMk/>
            <pc:sldMk cId="4029938117" sldId="268"/>
            <ac:spMk id="4" creationId="{46F167AE-66EA-45D7-A7C3-51F259A4BED0}"/>
          </ac:spMkLst>
        </pc:spChg>
        <pc:spChg chg="add mod">
          <ac:chgData name="Hung Guei" userId="b29e4da5f41c092e" providerId="LiveId" clId="{7C0F4CD6-C591-4B2F-9F0E-7F58E9B04A7C}" dt="2017-10-04T16:55:43.688" v="2505" actId="20577"/>
          <ac:spMkLst>
            <pc:docMk/>
            <pc:sldMk cId="4029938117" sldId="268"/>
            <ac:spMk id="6" creationId="{76AE0A26-4758-4887-B4D9-2A8E2286F415}"/>
          </ac:spMkLst>
        </pc:spChg>
        <pc:spChg chg="add mod">
          <ac:chgData name="Hung Guei" userId="b29e4da5f41c092e" providerId="LiveId" clId="{7C0F4CD6-C591-4B2F-9F0E-7F58E9B04A7C}" dt="2017-10-04T16:55:43.688" v="2505" actId="20577"/>
          <ac:spMkLst>
            <pc:docMk/>
            <pc:sldMk cId="4029938117" sldId="268"/>
            <ac:spMk id="7" creationId="{5C167682-7A1D-4F68-8FAA-B1E37787007B}"/>
          </ac:spMkLst>
        </pc:spChg>
        <pc:spChg chg="add mod">
          <ac:chgData name="Hung Guei" userId="b29e4da5f41c092e" providerId="LiveId" clId="{7C0F4CD6-C591-4B2F-9F0E-7F58E9B04A7C}" dt="2017-10-05T19:54:20.143" v="20928" actId="313"/>
          <ac:spMkLst>
            <pc:docMk/>
            <pc:sldMk cId="4029938117" sldId="268"/>
            <ac:spMk id="8" creationId="{29DBA252-FBA8-4BB7-8B6F-260A0A992378}"/>
          </ac:spMkLst>
        </pc:spChg>
        <pc:graphicFrameChg chg="add del mod modGraphic">
          <ac:chgData name="Hung Guei" userId="b29e4da5f41c092e" providerId="LiveId" clId="{7C0F4CD6-C591-4B2F-9F0E-7F58E9B04A7C}" dt="2017-10-04T16:24:50.864" v="1361" actId="478"/>
          <ac:graphicFrameMkLst>
            <pc:docMk/>
            <pc:sldMk cId="4029938117" sldId="268"/>
            <ac:graphicFrameMk id="5" creationId="{3099BE71-3A0B-4FB5-9AC4-0EA03C749CC1}"/>
          </ac:graphicFrameMkLst>
        </pc:graphicFrameChg>
      </pc:sldChg>
      <pc:sldChg chg="addSp delSp modSp add">
        <pc:chgData name="Hung Guei" userId="b29e4da5f41c092e" providerId="LiveId" clId="{7C0F4CD6-C591-4B2F-9F0E-7F58E9B04A7C}" dt="2017-10-05T20:14:33.803" v="21133" actId="2711"/>
        <pc:sldMkLst>
          <pc:docMk/>
          <pc:sldMk cId="4072774865" sldId="269"/>
        </pc:sldMkLst>
        <pc:spChg chg="mod">
          <ac:chgData name="Hung Guei" userId="b29e4da5f41c092e" providerId="LiveId" clId="{7C0F4CD6-C591-4B2F-9F0E-7F58E9B04A7C}" dt="2017-10-04T16:27:19.672" v="1519" actId="20577"/>
          <ac:spMkLst>
            <pc:docMk/>
            <pc:sldMk cId="4072774865" sldId="269"/>
            <ac:spMk id="2" creationId="{6A85DB70-BB8D-4A97-88A3-B6F8153A6C3A}"/>
          </ac:spMkLst>
        </pc:spChg>
        <pc:spChg chg="mod">
          <ac:chgData name="Hung Guei" userId="b29e4da5f41c092e" providerId="LiveId" clId="{7C0F4CD6-C591-4B2F-9F0E-7F58E9B04A7C}" dt="2017-10-05T20:14:33.803" v="21133" actId="2711"/>
          <ac:spMkLst>
            <pc:docMk/>
            <pc:sldMk cId="4072774865" sldId="269"/>
            <ac:spMk id="3" creationId="{1077F07F-7487-4056-A593-299474CDA200}"/>
          </ac:spMkLst>
        </pc:spChg>
        <pc:spChg chg="mod">
          <ac:chgData name="Hung Guei" userId="b29e4da5f41c092e" providerId="LiveId" clId="{7C0F4CD6-C591-4B2F-9F0E-7F58E9B04A7C}" dt="2017-10-05T20:06:47.927" v="21004" actId="27636"/>
          <ac:spMkLst>
            <pc:docMk/>
            <pc:sldMk cId="4072774865" sldId="269"/>
            <ac:spMk id="4" creationId="{9F9598D8-ABBA-4251-8119-AE5922E0B1B7}"/>
          </ac:spMkLst>
        </pc:spChg>
        <pc:spChg chg="add del">
          <ac:chgData name="Hung Guei" userId="b29e4da5f41c092e" providerId="LiveId" clId="{7C0F4CD6-C591-4B2F-9F0E-7F58E9B04A7C}" dt="2017-10-04T16:37:31.080" v="2199" actId="20577"/>
          <ac:spMkLst>
            <pc:docMk/>
            <pc:sldMk cId="4072774865" sldId="269"/>
            <ac:spMk id="5" creationId="{2B4F7C16-369F-4092-A762-C2912C07636D}"/>
          </ac:spMkLst>
        </pc:spChg>
        <pc:spChg chg="add del">
          <ac:chgData name="Hung Guei" userId="b29e4da5f41c092e" providerId="LiveId" clId="{7C0F4CD6-C591-4B2F-9F0E-7F58E9B04A7C}" dt="2017-10-04T16:37:34.648" v="2201" actId="20577"/>
          <ac:spMkLst>
            <pc:docMk/>
            <pc:sldMk cId="4072774865" sldId="269"/>
            <ac:spMk id="6" creationId="{41C89147-F06D-4049-B431-A4DF4A1A1A42}"/>
          </ac:spMkLst>
        </pc:spChg>
        <pc:spChg chg="add mod">
          <ac:chgData name="Hung Guei" userId="b29e4da5f41c092e" providerId="LiveId" clId="{7C0F4CD6-C591-4B2F-9F0E-7F58E9B04A7C}" dt="2017-10-04T16:55:43.688" v="2505" actId="20577"/>
          <ac:spMkLst>
            <pc:docMk/>
            <pc:sldMk cId="4072774865" sldId="269"/>
            <ac:spMk id="7" creationId="{2C484597-5ACB-4956-9D7C-900F2794B8E2}"/>
          </ac:spMkLst>
        </pc:spChg>
        <pc:spChg chg="add mod">
          <ac:chgData name="Hung Guei" userId="b29e4da5f41c092e" providerId="LiveId" clId="{7C0F4CD6-C591-4B2F-9F0E-7F58E9B04A7C}" dt="2017-10-04T16:55:43.688" v="2505" actId="20577"/>
          <ac:spMkLst>
            <pc:docMk/>
            <pc:sldMk cId="4072774865" sldId="269"/>
            <ac:spMk id="8" creationId="{C22C4571-C886-4435-9D7F-78E4AEB5271E}"/>
          </ac:spMkLst>
        </pc:spChg>
        <pc:spChg chg="add mod">
          <ac:chgData name="Hung Guei" userId="b29e4da5f41c092e" providerId="LiveId" clId="{7C0F4CD6-C591-4B2F-9F0E-7F58E9B04A7C}" dt="2017-10-05T19:54:20.143" v="20928" actId="2711"/>
          <ac:spMkLst>
            <pc:docMk/>
            <pc:sldMk cId="4072774865" sldId="269"/>
            <ac:spMk id="9" creationId="{EB626B05-8699-4626-9CCF-C77249B6BDAD}"/>
          </ac:spMkLst>
        </pc:spChg>
      </pc:sldChg>
      <pc:sldChg chg="addSp delSp modSp add">
        <pc:chgData name="Hung Guei" userId="b29e4da5f41c092e" providerId="LiveId" clId="{7C0F4CD6-C591-4B2F-9F0E-7F58E9B04A7C}" dt="2017-10-09T14:05:25.755" v="24373"/>
        <pc:sldMkLst>
          <pc:docMk/>
          <pc:sldMk cId="1618090975" sldId="270"/>
        </pc:sldMkLst>
        <pc:spChg chg="mod">
          <ac:chgData name="Hung Guei" userId="b29e4da5f41c092e" providerId="LiveId" clId="{7C0F4CD6-C591-4B2F-9F0E-7F58E9B04A7C}" dt="2017-10-04T17:22:20.303" v="3041" actId="20577"/>
          <ac:spMkLst>
            <pc:docMk/>
            <pc:sldMk cId="1618090975" sldId="270"/>
            <ac:spMk id="3" creationId="{BB6F3B6C-EEFE-4717-81E4-6895D571FF2D}"/>
          </ac:spMkLst>
        </pc:spChg>
        <pc:spChg chg="mod">
          <ac:chgData name="Hung Guei" userId="b29e4da5f41c092e" providerId="LiveId" clId="{7C0F4CD6-C591-4B2F-9F0E-7F58E9B04A7C}" dt="2017-10-09T14:05:25.755" v="24373"/>
          <ac:spMkLst>
            <pc:docMk/>
            <pc:sldMk cId="1618090975" sldId="270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1618090975" sldId="270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7.933" v="21005" actId="27636"/>
          <ac:spMkLst>
            <pc:docMk/>
            <pc:sldMk cId="1618090975" sldId="270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4T17:04:09.696" v="2564" actId="27636"/>
          <ac:spMkLst>
            <pc:docMk/>
            <pc:sldMk cId="1618090975" sldId="270"/>
            <ac:spMk id="8" creationId="{7B689E19-2736-4E13-BEB3-C05C2ED2E458}"/>
          </ac:spMkLst>
        </pc:spChg>
        <pc:spChg chg="add del">
          <ac:chgData name="Hung Guei" userId="b29e4da5f41c092e" providerId="LiveId" clId="{7C0F4CD6-C591-4B2F-9F0E-7F58E9B04A7C}" dt="2017-10-04T17:07:36.625" v="2651" actId="27636"/>
          <ac:spMkLst>
            <pc:docMk/>
            <pc:sldMk cId="1618090975" sldId="270"/>
            <ac:spMk id="9" creationId="{6DABED7C-A000-4218-B4BB-56D0DD5C1EE9}"/>
          </ac:spMkLst>
        </pc:spChg>
        <pc:spChg chg="add del">
          <ac:chgData name="Hung Guei" userId="b29e4da5f41c092e" providerId="LiveId" clId="{7C0F4CD6-C591-4B2F-9F0E-7F58E9B04A7C}" dt="2017-10-04T17:07:48.367" v="2656" actId="27636"/>
          <ac:spMkLst>
            <pc:docMk/>
            <pc:sldMk cId="1618090975" sldId="270"/>
            <ac:spMk id="10" creationId="{BDFCAAD8-AFE7-4AD9-AF62-089923115C73}"/>
          </ac:spMkLst>
        </pc:spChg>
        <pc:spChg chg="add del">
          <ac:chgData name="Hung Guei" userId="b29e4da5f41c092e" providerId="LiveId" clId="{7C0F4CD6-C591-4B2F-9F0E-7F58E9B04A7C}" dt="2017-10-04T17:13:50.703" v="2698" actId="27636"/>
          <ac:spMkLst>
            <pc:docMk/>
            <pc:sldMk cId="1618090975" sldId="270"/>
            <ac:spMk id="11" creationId="{EACFC218-7E9C-4B5B-BB90-D2C8C37544B2}"/>
          </ac:spMkLst>
        </pc:spChg>
      </pc:sldChg>
      <pc:sldChg chg="addSp delSp modSp add del">
        <pc:chgData name="Hung Guei" userId="b29e4da5f41c092e" providerId="LiveId" clId="{7C0F4CD6-C591-4B2F-9F0E-7F58E9B04A7C}" dt="2017-10-04T16:50:09.860" v="2444" actId="2696"/>
        <pc:sldMkLst>
          <pc:docMk/>
          <pc:sldMk cId="1757603725" sldId="270"/>
        </pc:sldMkLst>
        <pc:spChg chg="mod">
          <ac:chgData name="Hung Guei" userId="b29e4da5f41c092e" providerId="LiveId" clId="{7C0F4CD6-C591-4B2F-9F0E-7F58E9B04A7C}" dt="2017-10-04T16:50:07.684" v="2443" actId="2696"/>
          <ac:spMkLst>
            <pc:docMk/>
            <pc:sldMk cId="1757603725" sldId="270"/>
            <ac:spMk id="3" creationId="{AB01E839-74DC-4831-909F-9A40F9A5B3B0}"/>
          </ac:spMkLst>
        </pc:spChg>
        <pc:spChg chg="mod">
          <ac:chgData name="Hung Guei" userId="b29e4da5f41c092e" providerId="LiveId" clId="{7C0F4CD6-C591-4B2F-9F0E-7F58E9B04A7C}" dt="2017-10-04T16:45:29.019" v="2336" actId="27636"/>
          <ac:spMkLst>
            <pc:docMk/>
            <pc:sldMk cId="1757603725" sldId="270"/>
            <ac:spMk id="4" creationId="{15124D45-568B-4CC1-BB9E-C50CCC87F4DF}"/>
          </ac:spMkLst>
        </pc:spChg>
        <pc:spChg chg="add del">
          <ac:chgData name="Hung Guei" userId="b29e4da5f41c092e" providerId="LiveId" clId="{7C0F4CD6-C591-4B2F-9F0E-7F58E9B04A7C}" dt="2017-10-04T16:49:10.864" v="2347" actId="2696"/>
          <ac:spMkLst>
            <pc:docMk/>
            <pc:sldMk cId="1757603725" sldId="270"/>
            <ac:spMk id="5" creationId="{721AFD71-2E82-41D0-8E4D-DABB828C6E5C}"/>
          </ac:spMkLst>
        </pc:spChg>
        <pc:spChg chg="add del mod">
          <ac:chgData name="Hung Guei" userId="b29e4da5f41c092e" providerId="LiveId" clId="{7C0F4CD6-C591-4B2F-9F0E-7F58E9B04A7C}" dt="2017-10-04T16:49:24.383" v="2395" actId="2696"/>
          <ac:spMkLst>
            <pc:docMk/>
            <pc:sldMk cId="1757603725" sldId="270"/>
            <ac:spMk id="6" creationId="{491BADF3-F184-4E51-855F-37C39CC6ADF6}"/>
          </ac:spMkLst>
        </pc:spChg>
        <pc:spChg chg="add del">
          <ac:chgData name="Hung Guei" userId="b29e4da5f41c092e" providerId="LiveId" clId="{7C0F4CD6-C591-4B2F-9F0E-7F58E9B04A7C}" dt="2017-10-04T16:49:27.040" v="2397" actId="2696"/>
          <ac:spMkLst>
            <pc:docMk/>
            <pc:sldMk cId="1757603725" sldId="270"/>
            <ac:spMk id="7" creationId="{96BDD178-1C8A-410B-BE93-AEBC1DA9316E}"/>
          </ac:spMkLst>
        </pc:spChg>
        <pc:spChg chg="add del">
          <ac:chgData name="Hung Guei" userId="b29e4da5f41c092e" providerId="LiveId" clId="{7C0F4CD6-C591-4B2F-9F0E-7F58E9B04A7C}" dt="2017-10-04T16:49:29.625" v="2399" actId="2696"/>
          <ac:spMkLst>
            <pc:docMk/>
            <pc:sldMk cId="1757603725" sldId="270"/>
            <ac:spMk id="8" creationId="{EAB63748-1086-4FF3-89F2-4154C90CDF1E}"/>
          </ac:spMkLst>
        </pc:spChg>
        <pc:spChg chg="add del mod">
          <ac:chgData name="Hung Guei" userId="b29e4da5f41c092e" providerId="LiveId" clId="{7C0F4CD6-C591-4B2F-9F0E-7F58E9B04A7C}" dt="2017-10-04T16:49:51.344" v="2438" actId="2696"/>
          <ac:spMkLst>
            <pc:docMk/>
            <pc:sldMk cId="1757603725" sldId="270"/>
            <ac:spMk id="9" creationId="{D8097402-F070-42E1-94CB-7B7C7A109CFA}"/>
          </ac:spMkLst>
        </pc:spChg>
        <pc:spChg chg="add del">
          <ac:chgData name="Hung Guei" userId="b29e4da5f41c092e" providerId="LiveId" clId="{7C0F4CD6-C591-4B2F-9F0E-7F58E9B04A7C}" dt="2017-10-04T16:49:53.296" v="2440" actId="2696"/>
          <ac:spMkLst>
            <pc:docMk/>
            <pc:sldMk cId="1757603725" sldId="270"/>
            <ac:spMk id="10" creationId="{4D58CAE6-74D8-4151-99A3-CEE1963D55E6}"/>
          </ac:spMkLst>
        </pc:spChg>
        <pc:picChg chg="add del">
          <ac:chgData name="Hung Guei" userId="b29e4da5f41c092e" providerId="LiveId" clId="{7C0F4CD6-C591-4B2F-9F0E-7F58E9B04A7C}" dt="2017-10-04T16:49:10.864" v="2347" actId="2696"/>
          <ac:picMkLst>
            <pc:docMk/>
            <pc:sldMk cId="1757603725" sldId="270"/>
            <ac:picMk id="3074" creationId="{C6F49DBD-2AFE-431B-990D-32E826AFE0BB}"/>
          </ac:picMkLst>
        </pc:picChg>
        <pc:picChg chg="add del">
          <ac:chgData name="Hung Guei" userId="b29e4da5f41c092e" providerId="LiveId" clId="{7C0F4CD6-C591-4B2F-9F0E-7F58E9B04A7C}" dt="2017-10-04T16:49:10.864" v="2347" actId="2696"/>
          <ac:picMkLst>
            <pc:docMk/>
            <pc:sldMk cId="1757603725" sldId="270"/>
            <ac:picMk id="3075" creationId="{B8155928-C996-4877-B7D2-EBFA2A28BD7F}"/>
          </ac:picMkLst>
        </pc:picChg>
        <pc:picChg chg="add del mod">
          <ac:chgData name="Hung Guei" userId="b29e4da5f41c092e" providerId="LiveId" clId="{7C0F4CD6-C591-4B2F-9F0E-7F58E9B04A7C}" dt="2017-10-04T16:49:24.383" v="2395" actId="2696"/>
          <ac:picMkLst>
            <pc:docMk/>
            <pc:sldMk cId="1757603725" sldId="270"/>
            <ac:picMk id="3077" creationId="{2C9297F3-E63E-4068-8D18-D6812C6A396A}"/>
          </ac:picMkLst>
        </pc:picChg>
        <pc:picChg chg="add del mod">
          <ac:chgData name="Hung Guei" userId="b29e4da5f41c092e" providerId="LiveId" clId="{7C0F4CD6-C591-4B2F-9F0E-7F58E9B04A7C}" dt="2017-10-04T16:49:24.383" v="2395" actId="2696"/>
          <ac:picMkLst>
            <pc:docMk/>
            <pc:sldMk cId="1757603725" sldId="270"/>
            <ac:picMk id="3078" creationId="{819F558E-D30C-40DF-A4FE-D1929C210EEF}"/>
          </ac:picMkLst>
        </pc:picChg>
        <pc:picChg chg="add del">
          <ac:chgData name="Hung Guei" userId="b29e4da5f41c092e" providerId="LiveId" clId="{7C0F4CD6-C591-4B2F-9F0E-7F58E9B04A7C}" dt="2017-10-04T16:49:27.040" v="2397" actId="2696"/>
          <ac:picMkLst>
            <pc:docMk/>
            <pc:sldMk cId="1757603725" sldId="270"/>
            <ac:picMk id="3080" creationId="{EAD06B16-5BDD-4481-9216-7A82FCF1C4EC}"/>
          </ac:picMkLst>
        </pc:picChg>
        <pc:picChg chg="add del">
          <ac:chgData name="Hung Guei" userId="b29e4da5f41c092e" providerId="LiveId" clId="{7C0F4CD6-C591-4B2F-9F0E-7F58E9B04A7C}" dt="2017-10-04T16:49:27.040" v="2397" actId="2696"/>
          <ac:picMkLst>
            <pc:docMk/>
            <pc:sldMk cId="1757603725" sldId="270"/>
            <ac:picMk id="3081" creationId="{D450DCDA-7668-445E-A990-32E6F580320D}"/>
          </ac:picMkLst>
        </pc:picChg>
        <pc:picChg chg="add del">
          <ac:chgData name="Hung Guei" userId="b29e4da5f41c092e" providerId="LiveId" clId="{7C0F4CD6-C591-4B2F-9F0E-7F58E9B04A7C}" dt="2017-10-04T16:49:29.625" v="2399" actId="2696"/>
          <ac:picMkLst>
            <pc:docMk/>
            <pc:sldMk cId="1757603725" sldId="270"/>
            <ac:picMk id="3083" creationId="{FF5EFFD1-CD3E-4841-8922-3978D043B332}"/>
          </ac:picMkLst>
        </pc:picChg>
        <pc:picChg chg="add del">
          <ac:chgData name="Hung Guei" userId="b29e4da5f41c092e" providerId="LiveId" clId="{7C0F4CD6-C591-4B2F-9F0E-7F58E9B04A7C}" dt="2017-10-04T16:49:29.625" v="2399" actId="2696"/>
          <ac:picMkLst>
            <pc:docMk/>
            <pc:sldMk cId="1757603725" sldId="270"/>
            <ac:picMk id="3084" creationId="{3771C3B7-8DEF-4575-8B21-13E6A2351F9A}"/>
          </ac:picMkLst>
        </pc:picChg>
        <pc:picChg chg="add del mod">
          <ac:chgData name="Hung Guei" userId="b29e4da5f41c092e" providerId="LiveId" clId="{7C0F4CD6-C591-4B2F-9F0E-7F58E9B04A7C}" dt="2017-10-04T16:49:51.344" v="2438" actId="2696"/>
          <ac:picMkLst>
            <pc:docMk/>
            <pc:sldMk cId="1757603725" sldId="270"/>
            <ac:picMk id="3086" creationId="{2FA15160-208C-4D85-AD5E-6712935EB2B4}"/>
          </ac:picMkLst>
        </pc:picChg>
        <pc:picChg chg="add del mod">
          <ac:chgData name="Hung Guei" userId="b29e4da5f41c092e" providerId="LiveId" clId="{7C0F4CD6-C591-4B2F-9F0E-7F58E9B04A7C}" dt="2017-10-04T16:49:51.344" v="2438" actId="2696"/>
          <ac:picMkLst>
            <pc:docMk/>
            <pc:sldMk cId="1757603725" sldId="270"/>
            <ac:picMk id="3087" creationId="{69405C2B-1D6A-456A-B8F2-1D7FEC861E93}"/>
          </ac:picMkLst>
        </pc:picChg>
        <pc:picChg chg="add del">
          <ac:chgData name="Hung Guei" userId="b29e4da5f41c092e" providerId="LiveId" clId="{7C0F4CD6-C591-4B2F-9F0E-7F58E9B04A7C}" dt="2017-10-04T16:49:53.296" v="2440" actId="2696"/>
          <ac:picMkLst>
            <pc:docMk/>
            <pc:sldMk cId="1757603725" sldId="270"/>
            <ac:picMk id="3089" creationId="{B05035C2-CBE4-4DC5-BD38-33FB981BD6E7}"/>
          </ac:picMkLst>
        </pc:picChg>
        <pc:picChg chg="add del">
          <ac:chgData name="Hung Guei" userId="b29e4da5f41c092e" providerId="LiveId" clId="{7C0F4CD6-C591-4B2F-9F0E-7F58E9B04A7C}" dt="2017-10-04T16:49:53.296" v="2440" actId="2696"/>
          <ac:picMkLst>
            <pc:docMk/>
            <pc:sldMk cId="1757603725" sldId="270"/>
            <ac:picMk id="3090" creationId="{2D7688F6-B794-4E22-9CDF-B71511117BBD}"/>
          </ac:picMkLst>
        </pc:picChg>
      </pc:sldChg>
      <pc:sldChg chg="modSp add del">
        <pc:chgData name="Hung Guei" userId="b29e4da5f41c092e" providerId="LiveId" clId="{7C0F4CD6-C591-4B2F-9F0E-7F58E9B04A7C}" dt="2017-10-04T19:42:01.661" v="5734" actId="2696"/>
        <pc:sldMkLst>
          <pc:docMk/>
          <pc:sldMk cId="1095576858" sldId="271"/>
        </pc:sldMkLst>
        <pc:spChg chg="mod">
          <ac:chgData name="Hung Guei" userId="b29e4da5f41c092e" providerId="LiveId" clId="{7C0F4CD6-C591-4B2F-9F0E-7F58E9B04A7C}" dt="2017-10-04T17:13:18.676" v="2694" actId="27636"/>
          <ac:spMkLst>
            <pc:docMk/>
            <pc:sldMk cId="1095576858" sldId="271"/>
            <ac:spMk id="7" creationId="{6F743490-DE91-4152-ACD5-6CC7284F622C}"/>
          </ac:spMkLst>
        </pc:spChg>
      </pc:sldChg>
      <pc:sldChg chg="addSp delSp modSp add">
        <pc:chgData name="Hung Guei" userId="b29e4da5f41c092e" providerId="LiveId" clId="{7C0F4CD6-C591-4B2F-9F0E-7F58E9B04A7C}" dt="2017-10-09T14:05:38.561" v="24377"/>
        <pc:sldMkLst>
          <pc:docMk/>
          <pc:sldMk cId="1016135599" sldId="272"/>
        </pc:sldMkLst>
        <pc:spChg chg="mod">
          <ac:chgData name="Hung Guei" userId="b29e4da5f41c092e" providerId="LiveId" clId="{7C0F4CD6-C591-4B2F-9F0E-7F58E9B04A7C}" dt="2017-10-04T18:44:11.367" v="4717" actId="20577"/>
          <ac:spMkLst>
            <pc:docMk/>
            <pc:sldMk cId="1016135599" sldId="272"/>
            <ac:spMk id="3" creationId="{BB6F3B6C-EEFE-4717-81E4-6895D571FF2D}"/>
          </ac:spMkLst>
        </pc:spChg>
        <pc:spChg chg="mod">
          <ac:chgData name="Hung Guei" userId="b29e4da5f41c092e" providerId="LiveId" clId="{7C0F4CD6-C591-4B2F-9F0E-7F58E9B04A7C}" dt="2017-10-09T14:05:38.561" v="24377"/>
          <ac:spMkLst>
            <pc:docMk/>
            <pc:sldMk cId="1016135599" sldId="272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1016135599" sldId="272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7.943" v="21006" actId="27636"/>
          <ac:spMkLst>
            <pc:docMk/>
            <pc:sldMk cId="1016135599" sldId="272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4T17:15:33.277" v="2719" actId="2696"/>
          <ac:spMkLst>
            <pc:docMk/>
            <pc:sldMk cId="1016135599" sldId="272"/>
            <ac:spMk id="8" creationId="{E101A3DC-46A8-4B31-97DA-51E921925131}"/>
          </ac:spMkLst>
        </pc:spChg>
        <pc:spChg chg="add del">
          <ac:chgData name="Hung Guei" userId="b29e4da5f41c092e" providerId="LiveId" clId="{7C0F4CD6-C591-4B2F-9F0E-7F58E9B04A7C}" dt="2017-10-04T17:15:55.511" v="2726" actId="2696"/>
          <ac:spMkLst>
            <pc:docMk/>
            <pc:sldMk cId="1016135599" sldId="272"/>
            <ac:spMk id="9" creationId="{F400B972-C37B-486E-AE00-BCA5F1308274}"/>
          </ac:spMkLst>
        </pc:spChg>
      </pc:sldChg>
      <pc:sldChg chg="modSp add del">
        <pc:chgData name="Hung Guei" userId="b29e4da5f41c092e" providerId="LiveId" clId="{7C0F4CD6-C591-4B2F-9F0E-7F58E9B04A7C}" dt="2017-10-04T17:24:30.452" v="3102" actId="2696"/>
        <pc:sldMkLst>
          <pc:docMk/>
          <pc:sldMk cId="2307846150" sldId="273"/>
        </pc:sldMkLst>
        <pc:spChg chg="mod">
          <ac:chgData name="Hung Guei" userId="b29e4da5f41c092e" providerId="LiveId" clId="{7C0F4CD6-C591-4B2F-9F0E-7F58E9B04A7C}" dt="2017-10-04T17:24:30.452" v="3102" actId="2696"/>
          <ac:spMkLst>
            <pc:docMk/>
            <pc:sldMk cId="2307846150" sldId="273"/>
            <ac:spMk id="7" creationId="{1AED62D6-CAAB-491F-A796-E29116E15E5D}"/>
          </ac:spMkLst>
        </pc:spChg>
      </pc:sldChg>
      <pc:sldChg chg="addSp delSp modSp add">
        <pc:chgData name="Hung Guei" userId="b29e4da5f41c092e" providerId="LiveId" clId="{7C0F4CD6-C591-4B2F-9F0E-7F58E9B04A7C}" dt="2017-10-09T14:05:53.863" v="24383"/>
        <pc:sldMkLst>
          <pc:docMk/>
          <pc:sldMk cId="4246274817" sldId="273"/>
        </pc:sldMkLst>
        <pc:spChg chg="mod">
          <ac:chgData name="Hung Guei" userId="b29e4da5f41c092e" providerId="LiveId" clId="{7C0F4CD6-C591-4B2F-9F0E-7F58E9B04A7C}" dt="2017-10-04T17:24:35.600" v="3110" actId="20577"/>
          <ac:spMkLst>
            <pc:docMk/>
            <pc:sldMk cId="4246274817" sldId="273"/>
            <ac:spMk id="3" creationId="{BB6F3B6C-EEFE-4717-81E4-6895D571FF2D}"/>
          </ac:spMkLst>
        </pc:spChg>
        <pc:spChg chg="add del mod">
          <ac:chgData name="Hung Guei" userId="b29e4da5f41c092e" providerId="LiveId" clId="{7C0F4CD6-C591-4B2F-9F0E-7F58E9B04A7C}" dt="2017-10-09T14:05:53.863" v="24383"/>
          <ac:spMkLst>
            <pc:docMk/>
            <pc:sldMk cId="4246274817" sldId="273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6549"/>
          <ac:spMkLst>
            <pc:docMk/>
            <pc:sldMk cId="4246274817" sldId="273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7.958" v="21008" actId="27636"/>
          <ac:spMkLst>
            <pc:docMk/>
            <pc:sldMk cId="4246274817" sldId="273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4T17:25:34.046" v="3114" actId="2696"/>
          <ac:spMkLst>
            <pc:docMk/>
            <pc:sldMk cId="4246274817" sldId="273"/>
            <ac:spMk id="8" creationId="{E5C71D26-5B7F-464D-B002-ED3473F17E4A}"/>
          </ac:spMkLst>
        </pc:spChg>
        <pc:spChg chg="add del">
          <ac:chgData name="Hung Guei" userId="b29e4da5f41c092e" providerId="LiveId" clId="{7C0F4CD6-C591-4B2F-9F0E-7F58E9B04A7C}" dt="2017-10-04T17:26:02.995" v="3135" actId="2696"/>
          <ac:spMkLst>
            <pc:docMk/>
            <pc:sldMk cId="4246274817" sldId="273"/>
            <ac:spMk id="9" creationId="{96A39EB5-949A-459A-9373-9078EA0FEA3F}"/>
          </ac:spMkLst>
        </pc:spChg>
        <pc:spChg chg="add del">
          <ac:chgData name="Hung Guei" userId="b29e4da5f41c092e" providerId="LiveId" clId="{7C0F4CD6-C591-4B2F-9F0E-7F58E9B04A7C}" dt="2017-10-04T17:27:48.515" v="3190" actId="2696"/>
          <ac:spMkLst>
            <pc:docMk/>
            <pc:sldMk cId="4246274817" sldId="273"/>
            <ac:spMk id="10" creationId="{6B34EF0F-18E8-4FFF-A329-6D418F577DD9}"/>
          </ac:spMkLst>
        </pc:spChg>
        <pc:spChg chg="add del">
          <ac:chgData name="Hung Guei" userId="b29e4da5f41c092e" providerId="LiveId" clId="{7C0F4CD6-C591-4B2F-9F0E-7F58E9B04A7C}" dt="2017-10-04T17:28:45.322" v="3231" actId="2696"/>
          <ac:spMkLst>
            <pc:docMk/>
            <pc:sldMk cId="4246274817" sldId="273"/>
            <ac:spMk id="11" creationId="{2D4E13A3-E820-432D-9D0E-DB8F072454BC}"/>
          </ac:spMkLst>
        </pc:spChg>
        <pc:spChg chg="add del">
          <ac:chgData name="Hung Guei" userId="b29e4da5f41c092e" providerId="LiveId" clId="{7C0F4CD6-C591-4B2F-9F0E-7F58E9B04A7C}" dt="2017-10-04T17:28:46.776" v="3233" actId="2696"/>
          <ac:spMkLst>
            <pc:docMk/>
            <pc:sldMk cId="4246274817" sldId="273"/>
            <ac:spMk id="12" creationId="{A2622B69-C90E-4426-A993-320A47D8FDAE}"/>
          </ac:spMkLst>
        </pc:spChg>
        <pc:spChg chg="add del">
          <ac:chgData name="Hung Guei" userId="b29e4da5f41c092e" providerId="LiveId" clId="{7C0F4CD6-C591-4B2F-9F0E-7F58E9B04A7C}" dt="2017-10-04T17:28:48.824" v="3235" actId="2696"/>
          <ac:spMkLst>
            <pc:docMk/>
            <pc:sldMk cId="4246274817" sldId="273"/>
            <ac:spMk id="13" creationId="{C701719B-CFAF-4127-89D9-016ACB98C394}"/>
          </ac:spMkLst>
        </pc:spChg>
        <pc:spChg chg="add del">
          <ac:chgData name="Hung Guei" userId="b29e4da5f41c092e" providerId="LiveId" clId="{7C0F4CD6-C591-4B2F-9F0E-7F58E9B04A7C}" dt="2017-10-04T17:29:48.417" v="3245" actId="2696"/>
          <ac:spMkLst>
            <pc:docMk/>
            <pc:sldMk cId="4246274817" sldId="273"/>
            <ac:spMk id="14" creationId="{D9BCA587-28B1-491D-B008-0915B31AD1FB}"/>
          </ac:spMkLst>
        </pc:spChg>
        <pc:spChg chg="add del">
          <ac:chgData name="Hung Guei" userId="b29e4da5f41c092e" providerId="LiveId" clId="{7C0F4CD6-C591-4B2F-9F0E-7F58E9B04A7C}" dt="2017-10-04T17:29:50.547" v="3247" actId="2696"/>
          <ac:spMkLst>
            <pc:docMk/>
            <pc:sldMk cId="4246274817" sldId="273"/>
            <ac:spMk id="15" creationId="{1F058745-273C-405B-9823-D20D4AEB80FA}"/>
          </ac:spMkLst>
        </pc:spChg>
        <pc:spChg chg="add del">
          <ac:chgData name="Hung Guei" userId="b29e4da5f41c092e" providerId="LiveId" clId="{7C0F4CD6-C591-4B2F-9F0E-7F58E9B04A7C}" dt="2017-10-04T17:33:10.092" v="3313" actId="2696"/>
          <ac:spMkLst>
            <pc:docMk/>
            <pc:sldMk cId="4246274817" sldId="273"/>
            <ac:spMk id="16" creationId="{6D0A0783-ED1B-40FC-926C-AA9AF88EB499}"/>
          </ac:spMkLst>
        </pc:spChg>
      </pc:sldChg>
      <pc:sldChg chg="addSp delSp modSp add">
        <pc:chgData name="Hung Guei" userId="b29e4da5f41c092e" providerId="LiveId" clId="{7C0F4CD6-C591-4B2F-9F0E-7F58E9B04A7C}" dt="2017-10-09T14:06:05.980" v="24385"/>
        <pc:sldMkLst>
          <pc:docMk/>
          <pc:sldMk cId="1152711428" sldId="274"/>
        </pc:sldMkLst>
        <pc:spChg chg="mod">
          <ac:chgData name="Hung Guei" userId="b29e4da5f41c092e" providerId="LiveId" clId="{7C0F4CD6-C591-4B2F-9F0E-7F58E9B04A7C}" dt="2017-10-09T14:06:05.980" v="24385"/>
          <ac:spMkLst>
            <pc:docMk/>
            <pc:sldMk cId="1152711428" sldId="274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1152711428" sldId="274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7.964" v="21009" actId="27636"/>
          <ac:spMkLst>
            <pc:docMk/>
            <pc:sldMk cId="1152711428" sldId="274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4T17:36:15.454" v="3337" actId="2696"/>
          <ac:spMkLst>
            <pc:docMk/>
            <pc:sldMk cId="1152711428" sldId="274"/>
            <ac:spMk id="8" creationId="{9F057A0E-DC7A-4BA4-B70F-B3D81D0A1D9D}"/>
          </ac:spMkLst>
        </pc:spChg>
        <pc:spChg chg="add del">
          <ac:chgData name="Hung Guei" userId="b29e4da5f41c092e" providerId="LiveId" clId="{7C0F4CD6-C591-4B2F-9F0E-7F58E9B04A7C}" dt="2017-10-04T17:36:16.967" v="3339" actId="2696"/>
          <ac:spMkLst>
            <pc:docMk/>
            <pc:sldMk cId="1152711428" sldId="274"/>
            <ac:spMk id="9" creationId="{868B67D4-590F-42C9-A1EE-FF8D0512F35B}"/>
          </ac:spMkLst>
        </pc:spChg>
        <pc:spChg chg="add del">
          <ac:chgData name="Hung Guei" userId="b29e4da5f41c092e" providerId="LiveId" clId="{7C0F4CD6-C591-4B2F-9F0E-7F58E9B04A7C}" dt="2017-10-04T17:37:16.617" v="3378" actId="2696"/>
          <ac:spMkLst>
            <pc:docMk/>
            <pc:sldMk cId="1152711428" sldId="274"/>
            <ac:spMk id="10" creationId="{4A993448-63D1-480C-96A1-CE0E3A27E91E}"/>
          </ac:spMkLst>
        </pc:spChg>
        <pc:spChg chg="add del">
          <ac:chgData name="Hung Guei" userId="b29e4da5f41c092e" providerId="LiveId" clId="{7C0F4CD6-C591-4B2F-9F0E-7F58E9B04A7C}" dt="2017-10-04T17:38:07.999" v="3395" actId="2696"/>
          <ac:spMkLst>
            <pc:docMk/>
            <pc:sldMk cId="1152711428" sldId="274"/>
            <ac:spMk id="11" creationId="{ABB18006-1D11-4029-8DF7-4E8A2D5FB88F}"/>
          </ac:spMkLst>
        </pc:spChg>
        <pc:spChg chg="add del">
          <ac:chgData name="Hung Guei" userId="b29e4da5f41c092e" providerId="LiveId" clId="{7C0F4CD6-C591-4B2F-9F0E-7F58E9B04A7C}" dt="2017-10-04T17:38:28.649" v="3425" actId="2696"/>
          <ac:spMkLst>
            <pc:docMk/>
            <pc:sldMk cId="1152711428" sldId="274"/>
            <ac:spMk id="12" creationId="{15310006-8A36-488F-BDD8-99B52C528AB1}"/>
          </ac:spMkLst>
        </pc:spChg>
        <pc:spChg chg="add del">
          <ac:chgData name="Hung Guei" userId="b29e4da5f41c092e" providerId="LiveId" clId="{7C0F4CD6-C591-4B2F-9F0E-7F58E9B04A7C}" dt="2017-10-04T17:38:58.297" v="3442" actId="2696"/>
          <ac:spMkLst>
            <pc:docMk/>
            <pc:sldMk cId="1152711428" sldId="274"/>
            <ac:spMk id="13" creationId="{83A9CF9A-9A6E-489C-BE63-5932DD3D15A1}"/>
          </ac:spMkLst>
        </pc:spChg>
        <pc:spChg chg="add del">
          <ac:chgData name="Hung Guei" userId="b29e4da5f41c092e" providerId="LiveId" clId="{7C0F4CD6-C591-4B2F-9F0E-7F58E9B04A7C}" dt="2017-10-04T17:39:02.058" v="3446" actId="2696"/>
          <ac:spMkLst>
            <pc:docMk/>
            <pc:sldMk cId="1152711428" sldId="274"/>
            <ac:spMk id="14" creationId="{09678852-D364-476A-9476-75DB93D298FB}"/>
          </ac:spMkLst>
        </pc:spChg>
        <pc:spChg chg="add del">
          <ac:chgData name="Hung Guei" userId="b29e4da5f41c092e" providerId="LiveId" clId="{7C0F4CD6-C591-4B2F-9F0E-7F58E9B04A7C}" dt="2017-10-04T17:40:35.328" v="3498" actId="2696"/>
          <ac:spMkLst>
            <pc:docMk/>
            <pc:sldMk cId="1152711428" sldId="274"/>
            <ac:spMk id="15" creationId="{3B8FF5FF-9048-46A1-B5F8-1F1AAFC73EA4}"/>
          </ac:spMkLst>
        </pc:spChg>
      </pc:sldChg>
      <pc:sldChg chg="addSp delSp modSp add">
        <pc:chgData name="Hung Guei" userId="b29e4da5f41c092e" providerId="LiveId" clId="{7C0F4CD6-C591-4B2F-9F0E-7F58E9B04A7C}" dt="2017-10-09T14:06:16.557" v="24389"/>
        <pc:sldMkLst>
          <pc:docMk/>
          <pc:sldMk cId="1359871852" sldId="275"/>
        </pc:sldMkLst>
        <pc:spChg chg="mod">
          <ac:chgData name="Hung Guei" userId="b29e4da5f41c092e" providerId="LiveId" clId="{7C0F4CD6-C591-4B2F-9F0E-7F58E9B04A7C}" dt="2017-10-04T18:23:55.573" v="4371" actId="2696"/>
          <ac:spMkLst>
            <pc:docMk/>
            <pc:sldMk cId="1359871852" sldId="275"/>
            <ac:spMk id="3" creationId="{BB6F3B6C-EEFE-4717-81E4-6895D571FF2D}"/>
          </ac:spMkLst>
        </pc:spChg>
        <pc:spChg chg="mod">
          <ac:chgData name="Hung Guei" userId="b29e4da5f41c092e" providerId="LiveId" clId="{7C0F4CD6-C591-4B2F-9F0E-7F58E9B04A7C}" dt="2017-10-09T14:06:16.557" v="24389"/>
          <ac:spMkLst>
            <pc:docMk/>
            <pc:sldMk cId="1359871852" sldId="275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1359871852" sldId="275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7.973" v="21010" actId="27636"/>
          <ac:spMkLst>
            <pc:docMk/>
            <pc:sldMk cId="1359871852" sldId="275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4T17:47:28.948" v="3611" actId="2696"/>
          <ac:spMkLst>
            <pc:docMk/>
            <pc:sldMk cId="1359871852" sldId="275"/>
            <ac:spMk id="8" creationId="{22BFD970-2EAC-4E01-8A9B-F7820FCEC847}"/>
          </ac:spMkLst>
        </pc:spChg>
        <pc:spChg chg="add del">
          <ac:chgData name="Hung Guei" userId="b29e4da5f41c092e" providerId="LiveId" clId="{7C0F4CD6-C591-4B2F-9F0E-7F58E9B04A7C}" dt="2017-10-04T17:48:07.410" v="3632" actId="2696"/>
          <ac:spMkLst>
            <pc:docMk/>
            <pc:sldMk cId="1359871852" sldId="275"/>
            <ac:spMk id="9" creationId="{B2F946B0-0986-419A-838A-0B3F1403CCA3}"/>
          </ac:spMkLst>
        </pc:spChg>
        <pc:spChg chg="add del">
          <ac:chgData name="Hung Guei" userId="b29e4da5f41c092e" providerId="LiveId" clId="{7C0F4CD6-C591-4B2F-9F0E-7F58E9B04A7C}" dt="2017-10-04T17:48:10.588" v="3635" actId="2696"/>
          <ac:spMkLst>
            <pc:docMk/>
            <pc:sldMk cId="1359871852" sldId="275"/>
            <ac:spMk id="10" creationId="{62AE5D01-4347-44B0-8604-B141D7EF4156}"/>
          </ac:spMkLst>
        </pc:spChg>
      </pc:sldChg>
      <pc:sldChg chg="addSp delSp modSp add">
        <pc:chgData name="Hung Guei" userId="b29e4da5f41c092e" providerId="LiveId" clId="{7C0F4CD6-C591-4B2F-9F0E-7F58E9B04A7C}" dt="2017-10-09T14:06:28.342" v="24394"/>
        <pc:sldMkLst>
          <pc:docMk/>
          <pc:sldMk cId="1240562932" sldId="276"/>
        </pc:sldMkLst>
        <pc:spChg chg="mod">
          <ac:chgData name="Hung Guei" userId="b29e4da5f41c092e" providerId="LiveId" clId="{7C0F4CD6-C591-4B2F-9F0E-7F58E9B04A7C}" dt="2017-10-04T19:32:41.705" v="5551" actId="20577"/>
          <ac:spMkLst>
            <pc:docMk/>
            <pc:sldMk cId="1240562932" sldId="276"/>
            <ac:spMk id="3" creationId="{BB6F3B6C-EEFE-4717-81E4-6895D571FF2D}"/>
          </ac:spMkLst>
        </pc:spChg>
        <pc:spChg chg="mod">
          <ac:chgData name="Hung Guei" userId="b29e4da5f41c092e" providerId="LiveId" clId="{7C0F4CD6-C591-4B2F-9F0E-7F58E9B04A7C}" dt="2017-10-09T14:06:28.342" v="24394"/>
          <ac:spMkLst>
            <pc:docMk/>
            <pc:sldMk cId="1240562932" sldId="276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1240562932" sldId="276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7.979" v="21011" actId="27636"/>
          <ac:spMkLst>
            <pc:docMk/>
            <pc:sldMk cId="1240562932" sldId="276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4T17:51:27.610" v="3700" actId="2696"/>
          <ac:spMkLst>
            <pc:docMk/>
            <pc:sldMk cId="1240562932" sldId="276"/>
            <ac:spMk id="8" creationId="{9C6FB94C-4751-4513-BAD8-998C2D77F501}"/>
          </ac:spMkLst>
        </pc:spChg>
        <pc:spChg chg="add del">
          <ac:chgData name="Hung Guei" userId="b29e4da5f41c092e" providerId="LiveId" clId="{7C0F4CD6-C591-4B2F-9F0E-7F58E9B04A7C}" dt="2017-10-04T17:52:48.868" v="3729" actId="2696"/>
          <ac:spMkLst>
            <pc:docMk/>
            <pc:sldMk cId="1240562932" sldId="276"/>
            <ac:spMk id="9" creationId="{2E9E038F-3847-48C0-8225-6111499513C0}"/>
          </ac:spMkLst>
        </pc:spChg>
        <pc:spChg chg="add del">
          <ac:chgData name="Hung Guei" userId="b29e4da5f41c092e" providerId="LiveId" clId="{7C0F4CD6-C591-4B2F-9F0E-7F58E9B04A7C}" dt="2017-10-04T17:54:01.352" v="3784" actId="2696"/>
          <ac:spMkLst>
            <pc:docMk/>
            <pc:sldMk cId="1240562932" sldId="276"/>
            <ac:spMk id="10" creationId="{24939893-2F2A-4CB6-8BB0-15C47344EFE4}"/>
          </ac:spMkLst>
        </pc:spChg>
      </pc:sldChg>
      <pc:sldChg chg="addSp delSp modSp add">
        <pc:chgData name="Hung Guei" userId="b29e4da5f41c092e" providerId="LiveId" clId="{7C0F4CD6-C591-4B2F-9F0E-7F58E9B04A7C}" dt="2017-10-09T14:06:36.877" v="24396"/>
        <pc:sldMkLst>
          <pc:docMk/>
          <pc:sldMk cId="2543717034" sldId="277"/>
        </pc:sldMkLst>
        <pc:spChg chg="mod">
          <ac:chgData name="Hung Guei" userId="b29e4da5f41c092e" providerId="LiveId" clId="{7C0F4CD6-C591-4B2F-9F0E-7F58E9B04A7C}" dt="2017-10-04T17:59:50.591" v="3922" actId="20577"/>
          <ac:spMkLst>
            <pc:docMk/>
            <pc:sldMk cId="2543717034" sldId="277"/>
            <ac:spMk id="3" creationId="{BB6F3B6C-EEFE-4717-81E4-6895D571FF2D}"/>
          </ac:spMkLst>
        </pc:spChg>
        <pc:spChg chg="mod">
          <ac:chgData name="Hung Guei" userId="b29e4da5f41c092e" providerId="LiveId" clId="{7C0F4CD6-C591-4B2F-9F0E-7F58E9B04A7C}" dt="2017-10-09T14:06:36.877" v="24396"/>
          <ac:spMkLst>
            <pc:docMk/>
            <pc:sldMk cId="2543717034" sldId="277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2543717034" sldId="277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7.995" v="21013" actId="27636"/>
          <ac:spMkLst>
            <pc:docMk/>
            <pc:sldMk cId="2543717034" sldId="277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4T18:00:59.841" v="3943" actId="2696"/>
          <ac:spMkLst>
            <pc:docMk/>
            <pc:sldMk cId="2543717034" sldId="277"/>
            <ac:spMk id="8" creationId="{AF628B17-166D-4C52-8888-34D6F9F4E192}"/>
          </ac:spMkLst>
        </pc:spChg>
        <pc:spChg chg="add del">
          <ac:chgData name="Hung Guei" userId="b29e4da5f41c092e" providerId="LiveId" clId="{7C0F4CD6-C591-4B2F-9F0E-7F58E9B04A7C}" dt="2017-10-04T18:04:06.461" v="4016" actId="2696"/>
          <ac:spMkLst>
            <pc:docMk/>
            <pc:sldMk cId="2543717034" sldId="277"/>
            <ac:spMk id="9" creationId="{C3FFC789-160E-454F-A5B0-92C6668659AB}"/>
          </ac:spMkLst>
        </pc:spChg>
        <pc:spChg chg="add del">
          <ac:chgData name="Hung Guei" userId="b29e4da5f41c092e" providerId="LiveId" clId="{7C0F4CD6-C591-4B2F-9F0E-7F58E9B04A7C}" dt="2017-10-04T18:06:31.100" v="4048" actId="2696"/>
          <ac:spMkLst>
            <pc:docMk/>
            <pc:sldMk cId="2543717034" sldId="277"/>
            <ac:spMk id="10" creationId="{E29CB414-56D4-45FA-B987-A10C6F889249}"/>
          </ac:spMkLst>
        </pc:spChg>
      </pc:sldChg>
      <pc:sldChg chg="addSp delSp modSp add">
        <pc:chgData name="Hung Guei" userId="b29e4da5f41c092e" providerId="LiveId" clId="{7C0F4CD6-C591-4B2F-9F0E-7F58E9B04A7C}" dt="2017-10-09T14:06:48.883" v="24402"/>
        <pc:sldMkLst>
          <pc:docMk/>
          <pc:sldMk cId="4104479340" sldId="278"/>
        </pc:sldMkLst>
        <pc:spChg chg="mod">
          <ac:chgData name="Hung Guei" userId="b29e4da5f41c092e" providerId="LiveId" clId="{7C0F4CD6-C591-4B2F-9F0E-7F58E9B04A7C}" dt="2017-10-09T14:06:48.883" v="24402"/>
          <ac:spMkLst>
            <pc:docMk/>
            <pc:sldMk cId="4104479340" sldId="278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4104479340" sldId="278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8.005" v="21014" actId="27636"/>
          <ac:spMkLst>
            <pc:docMk/>
            <pc:sldMk cId="4104479340" sldId="278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4T18:08:48.903" v="4085" actId="2696"/>
          <ac:spMkLst>
            <pc:docMk/>
            <pc:sldMk cId="4104479340" sldId="278"/>
            <ac:spMk id="8" creationId="{292C9D08-0A41-4998-A33F-AF74A23BB870}"/>
          </ac:spMkLst>
        </pc:spChg>
        <pc:spChg chg="add del">
          <ac:chgData name="Hung Guei" userId="b29e4da5f41c092e" providerId="LiveId" clId="{7C0F4CD6-C591-4B2F-9F0E-7F58E9B04A7C}" dt="2017-10-04T18:09:54.981" v="4108" actId="2696"/>
          <ac:spMkLst>
            <pc:docMk/>
            <pc:sldMk cId="4104479340" sldId="278"/>
            <ac:spMk id="9" creationId="{51CD64F9-DCBD-4705-B0E5-2A7B49CA1050}"/>
          </ac:spMkLst>
        </pc:spChg>
        <pc:spChg chg="add del">
          <ac:chgData name="Hung Guei" userId="b29e4da5f41c092e" providerId="LiveId" clId="{7C0F4CD6-C591-4B2F-9F0E-7F58E9B04A7C}" dt="2017-10-04T18:12:32.110" v="4184" actId="2696"/>
          <ac:spMkLst>
            <pc:docMk/>
            <pc:sldMk cId="4104479340" sldId="278"/>
            <ac:spMk id="10" creationId="{E8FFEB2C-30CD-43E6-9FA7-19ECC5A94574}"/>
          </ac:spMkLst>
        </pc:spChg>
      </pc:sldChg>
      <pc:sldChg chg="modSp add del">
        <pc:chgData name="Hung Guei" userId="b29e4da5f41c092e" providerId="LiveId" clId="{7C0F4CD6-C591-4B2F-9F0E-7F58E9B04A7C}" dt="2017-10-04T18:17:01.827" v="4266" actId="2696"/>
        <pc:sldMkLst>
          <pc:docMk/>
          <pc:sldMk cId="977063456" sldId="279"/>
        </pc:sldMkLst>
        <pc:spChg chg="mod">
          <ac:chgData name="Hung Guei" userId="b29e4da5f41c092e" providerId="LiveId" clId="{7C0F4CD6-C591-4B2F-9F0E-7F58E9B04A7C}" dt="2017-10-04T18:16:57.172" v="4265" actId="27636"/>
          <ac:spMkLst>
            <pc:docMk/>
            <pc:sldMk cId="977063456" sldId="279"/>
            <ac:spMk id="7" creationId="{FFDB7C09-29D9-4AFF-AE40-DEEECDD81B8E}"/>
          </ac:spMkLst>
        </pc:spChg>
      </pc:sldChg>
      <pc:sldChg chg="addSp delSp modSp add">
        <pc:chgData name="Hung Guei" userId="b29e4da5f41c092e" providerId="LiveId" clId="{7C0F4CD6-C591-4B2F-9F0E-7F58E9B04A7C}" dt="2017-10-05T20:20:34.818" v="21222" actId="2711"/>
        <pc:sldMkLst>
          <pc:docMk/>
          <pc:sldMk cId="3194741358" sldId="279"/>
        </pc:sldMkLst>
        <pc:spChg chg="mod">
          <ac:chgData name="Hung Guei" userId="b29e4da5f41c092e" providerId="LiveId" clId="{7C0F4CD6-C591-4B2F-9F0E-7F58E9B04A7C}" dt="2017-10-04T18:25:39.095" v="4373" actId="2696"/>
          <ac:spMkLst>
            <pc:docMk/>
            <pc:sldMk cId="3194741358" sldId="279"/>
            <ac:spMk id="3" creationId="{BB6F3B6C-EEFE-4717-81E4-6895D571FF2D}"/>
          </ac:spMkLst>
        </pc:spChg>
        <pc:spChg chg="mod">
          <ac:chgData name="Hung Guei" userId="b29e4da5f41c092e" providerId="LiveId" clId="{7C0F4CD6-C591-4B2F-9F0E-7F58E9B04A7C}" dt="2017-10-05T20:20:34.818" v="21222" actId="2711"/>
          <ac:spMkLst>
            <pc:docMk/>
            <pc:sldMk cId="3194741358" sldId="279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2711"/>
          <ac:spMkLst>
            <pc:docMk/>
            <pc:sldMk cId="3194741358" sldId="279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8.021" v="21016" actId="27636"/>
          <ac:spMkLst>
            <pc:docMk/>
            <pc:sldMk cId="3194741358" sldId="279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4T18:28:32.372" v="4379" actId="2696"/>
          <ac:spMkLst>
            <pc:docMk/>
            <pc:sldMk cId="3194741358" sldId="279"/>
            <ac:spMk id="8" creationId="{4459F0DD-8877-43C0-BCC2-93138624088F}"/>
          </ac:spMkLst>
        </pc:spChg>
      </pc:sldChg>
      <pc:sldChg chg="addSp delSp modSp add">
        <pc:chgData name="Hung Guei" userId="b29e4da5f41c092e" providerId="LiveId" clId="{7C0F4CD6-C591-4B2F-9F0E-7F58E9B04A7C}" dt="2017-10-09T14:08:10.961" v="24411"/>
        <pc:sldMkLst>
          <pc:docMk/>
          <pc:sldMk cId="3253651914" sldId="280"/>
        </pc:sldMkLst>
        <pc:spChg chg="mod">
          <ac:chgData name="Hung Guei" userId="b29e4da5f41c092e" providerId="LiveId" clId="{7C0F4CD6-C591-4B2F-9F0E-7F58E9B04A7C}" dt="2017-10-09T14:08:10.961" v="24411"/>
          <ac:spMkLst>
            <pc:docMk/>
            <pc:sldMk cId="3253651914" sldId="280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6559"/>
          <ac:spMkLst>
            <pc:docMk/>
            <pc:sldMk cId="3253651914" sldId="280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8.028" v="21017" actId="27636"/>
          <ac:spMkLst>
            <pc:docMk/>
            <pc:sldMk cId="3253651914" sldId="280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4T18:33:49.679" v="4546" actId="2696"/>
          <ac:spMkLst>
            <pc:docMk/>
            <pc:sldMk cId="3253651914" sldId="280"/>
            <ac:spMk id="8" creationId="{3E2ABD15-4E13-46A4-B67E-AB1B1AEF313C}"/>
          </ac:spMkLst>
        </pc:spChg>
      </pc:sldChg>
      <pc:sldChg chg="addSp delSp modSp add">
        <pc:chgData name="Hung Guei" userId="b29e4da5f41c092e" providerId="LiveId" clId="{7C0F4CD6-C591-4B2F-9F0E-7F58E9B04A7C}" dt="2017-10-05T23:20:13.427" v="24017" actId="6549"/>
        <pc:sldMkLst>
          <pc:docMk/>
          <pc:sldMk cId="3925722298" sldId="281"/>
        </pc:sldMkLst>
        <pc:spChg chg="mod">
          <ac:chgData name="Hung Guei" userId="b29e4da5f41c092e" providerId="LiveId" clId="{7C0F4CD6-C591-4B2F-9F0E-7F58E9B04A7C}" dt="2017-10-05T14:32:40.533" v="17300" actId="6549"/>
          <ac:spMkLst>
            <pc:docMk/>
            <pc:sldMk cId="3925722298" sldId="281"/>
            <ac:spMk id="3" creationId="{BB6F3B6C-EEFE-4717-81E4-6895D571FF2D}"/>
          </ac:spMkLst>
        </pc:spChg>
        <pc:spChg chg="mod">
          <ac:chgData name="Hung Guei" userId="b29e4da5f41c092e" providerId="LiveId" clId="{7C0F4CD6-C591-4B2F-9F0E-7F58E9B04A7C}" dt="2017-10-05T23:20:13.427" v="24017" actId="6549"/>
          <ac:spMkLst>
            <pc:docMk/>
            <pc:sldMk cId="3925722298" sldId="281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6549"/>
          <ac:spMkLst>
            <pc:docMk/>
            <pc:sldMk cId="3925722298" sldId="281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7.989" v="21012" actId="27636"/>
          <ac:spMkLst>
            <pc:docMk/>
            <pc:sldMk cId="3925722298" sldId="281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5T14:31:17.568" v="17216" actId="6549"/>
          <ac:spMkLst>
            <pc:docMk/>
            <pc:sldMk cId="3925722298" sldId="281"/>
            <ac:spMk id="8" creationId="{1D7013A9-0BB7-4239-9E6E-EF4F52E9C6F2}"/>
          </ac:spMkLst>
        </pc:spChg>
        <pc:spChg chg="add del">
          <ac:chgData name="Hung Guei" userId="b29e4da5f41c092e" providerId="LiveId" clId="{7C0F4CD6-C591-4B2F-9F0E-7F58E9B04A7C}" dt="2017-10-05T14:33:19.919" v="17317" actId="6549"/>
          <ac:spMkLst>
            <pc:docMk/>
            <pc:sldMk cId="3925722298" sldId="281"/>
            <ac:spMk id="9" creationId="{AEF73A7C-E541-4568-B392-C7502D07EF3B}"/>
          </ac:spMkLst>
        </pc:spChg>
        <pc:spChg chg="add del">
          <ac:chgData name="Hung Guei" userId="b29e4da5f41c092e" providerId="LiveId" clId="{7C0F4CD6-C591-4B2F-9F0E-7F58E9B04A7C}" dt="2017-10-05T14:34:07.392" v="17334" actId="6549"/>
          <ac:spMkLst>
            <pc:docMk/>
            <pc:sldMk cId="3925722298" sldId="281"/>
            <ac:spMk id="10" creationId="{F37DA2BF-022E-4D89-ACC2-0BE0A77756B2}"/>
          </ac:spMkLst>
        </pc:spChg>
        <pc:spChg chg="add del">
          <ac:chgData name="Hung Guei" userId="b29e4da5f41c092e" providerId="LiveId" clId="{7C0F4CD6-C591-4B2F-9F0E-7F58E9B04A7C}" dt="2017-10-05T14:34:38.925" v="17352" actId="6549"/>
          <ac:spMkLst>
            <pc:docMk/>
            <pc:sldMk cId="3925722298" sldId="281"/>
            <ac:spMk id="11" creationId="{69E336D8-E3A2-427B-831C-6649B30324E2}"/>
          </ac:spMkLst>
        </pc:spChg>
        <pc:spChg chg="add del">
          <ac:chgData name="Hung Guei" userId="b29e4da5f41c092e" providerId="LiveId" clId="{7C0F4CD6-C591-4B2F-9F0E-7F58E9B04A7C}" dt="2017-10-05T14:35:02.930" v="17361" actId="6549"/>
          <ac:spMkLst>
            <pc:docMk/>
            <pc:sldMk cId="3925722298" sldId="281"/>
            <ac:spMk id="12" creationId="{2A27C88C-0627-46BE-9018-391D1FE7803D}"/>
          </ac:spMkLst>
        </pc:spChg>
        <pc:spChg chg="add del">
          <ac:chgData name="Hung Guei" userId="b29e4da5f41c092e" providerId="LiveId" clId="{7C0F4CD6-C591-4B2F-9F0E-7F58E9B04A7C}" dt="2017-10-05T14:35:15.345" v="17370" actId="6549"/>
          <ac:spMkLst>
            <pc:docMk/>
            <pc:sldMk cId="3925722298" sldId="281"/>
            <ac:spMk id="13" creationId="{C662A885-E6BE-4D7A-AF2F-00FD33C92433}"/>
          </ac:spMkLst>
        </pc:spChg>
        <pc:spChg chg="add del">
          <ac:chgData name="Hung Guei" userId="b29e4da5f41c092e" providerId="LiveId" clId="{7C0F4CD6-C591-4B2F-9F0E-7F58E9B04A7C}" dt="2017-10-05T14:35:52.463" v="17393" actId="6549"/>
          <ac:spMkLst>
            <pc:docMk/>
            <pc:sldMk cId="3925722298" sldId="281"/>
            <ac:spMk id="14" creationId="{A9B6A2BD-8844-4401-BCEC-C80DD87D0A95}"/>
          </ac:spMkLst>
        </pc:spChg>
        <pc:spChg chg="add del">
          <ac:chgData name="Hung Guei" userId="b29e4da5f41c092e" providerId="LiveId" clId="{7C0F4CD6-C591-4B2F-9F0E-7F58E9B04A7C}" dt="2017-10-05T14:36:38.590" v="17399" actId="6549"/>
          <ac:spMkLst>
            <pc:docMk/>
            <pc:sldMk cId="3925722298" sldId="281"/>
            <ac:spMk id="15" creationId="{A0C914ED-FAF4-48EA-B2DE-83A37859F493}"/>
          </ac:spMkLst>
        </pc:spChg>
      </pc:sldChg>
      <pc:sldChg chg="modSp add del">
        <pc:chgData name="Hung Guei" userId="b29e4da5f41c092e" providerId="LiveId" clId="{7C0F4CD6-C591-4B2F-9F0E-7F58E9B04A7C}" dt="2017-10-04T18:50:09.965" v="4755" actId="2696"/>
        <pc:sldMkLst>
          <pc:docMk/>
          <pc:sldMk cId="3995641160" sldId="281"/>
        </pc:sldMkLst>
        <pc:spChg chg="mod">
          <ac:chgData name="Hung Guei" userId="b29e4da5f41c092e" providerId="LiveId" clId="{7C0F4CD6-C591-4B2F-9F0E-7F58E9B04A7C}" dt="2017-10-04T18:50:08.586" v="4754" actId="27636"/>
          <ac:spMkLst>
            <pc:docMk/>
            <pc:sldMk cId="3995641160" sldId="281"/>
            <ac:spMk id="4" creationId="{720BE39F-AEA7-4A2B-AB3E-B27EC5561A05}"/>
          </ac:spMkLst>
        </pc:spChg>
      </pc:sldChg>
      <pc:sldChg chg="modSp add">
        <pc:chgData name="Hung Guei" userId="b29e4da5f41c092e" providerId="LiveId" clId="{7C0F4CD6-C591-4B2F-9F0E-7F58E9B04A7C}" dt="2017-10-09T14:05:42.741" v="24378"/>
        <pc:sldMkLst>
          <pc:docMk/>
          <pc:sldMk cId="2782825897" sldId="282"/>
        </pc:sldMkLst>
        <pc:spChg chg="mod">
          <ac:chgData name="Hung Guei" userId="b29e4da5f41c092e" providerId="LiveId" clId="{7C0F4CD6-C591-4B2F-9F0E-7F58E9B04A7C}" dt="2017-10-05T04:59:48.307" v="16538" actId="20577"/>
          <ac:spMkLst>
            <pc:docMk/>
            <pc:sldMk cId="2782825897" sldId="282"/>
            <ac:spMk id="3" creationId="{BB6F3B6C-EEFE-4717-81E4-6895D571FF2D}"/>
          </ac:spMkLst>
        </pc:spChg>
        <pc:spChg chg="mod">
          <ac:chgData name="Hung Guei" userId="b29e4da5f41c092e" providerId="LiveId" clId="{7C0F4CD6-C591-4B2F-9F0E-7F58E9B04A7C}" dt="2017-10-09T14:05:42.741" v="24378"/>
          <ac:spMkLst>
            <pc:docMk/>
            <pc:sldMk cId="2782825897" sldId="282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2782825897" sldId="282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7.948" v="21007" actId="27636"/>
          <ac:spMkLst>
            <pc:docMk/>
            <pc:sldMk cId="2782825897" sldId="282"/>
            <ac:spMk id="7" creationId="{2072DCDE-5838-49DF-BAF9-064365AA8ACA}"/>
          </ac:spMkLst>
        </pc:spChg>
      </pc:sldChg>
      <pc:sldChg chg="modSp add">
        <pc:chgData name="Hung Guei" userId="b29e4da5f41c092e" providerId="LiveId" clId="{7C0F4CD6-C591-4B2F-9F0E-7F58E9B04A7C}" dt="2017-10-05T23:26:00.288" v="24062" actId="20577"/>
        <pc:sldMkLst>
          <pc:docMk/>
          <pc:sldMk cId="1833279888" sldId="283"/>
        </pc:sldMkLst>
        <pc:spChg chg="mod">
          <ac:chgData name="Hung Guei" userId="b29e4da5f41c092e" providerId="LiveId" clId="{7C0F4CD6-C591-4B2F-9F0E-7F58E9B04A7C}" dt="2017-10-05T04:53:11.122" v="16535" actId="20577"/>
          <ac:spMkLst>
            <pc:docMk/>
            <pc:sldMk cId="1833279888" sldId="283"/>
            <ac:spMk id="3" creationId="{BB6F3B6C-EEFE-4717-81E4-6895D571FF2D}"/>
          </ac:spMkLst>
        </pc:spChg>
        <pc:spChg chg="mod">
          <ac:chgData name="Hung Guei" userId="b29e4da5f41c092e" providerId="LiveId" clId="{7C0F4CD6-C591-4B2F-9F0E-7F58E9B04A7C}" dt="2017-10-05T23:26:00.288" v="24062" actId="20577"/>
          <ac:spMkLst>
            <pc:docMk/>
            <pc:sldMk cId="1833279888" sldId="283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1833279888" sldId="283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8.039" v="21018" actId="27636"/>
          <ac:spMkLst>
            <pc:docMk/>
            <pc:sldMk cId="1833279888" sldId="283"/>
            <ac:spMk id="7" creationId="{2072DCDE-5838-49DF-BAF9-064365AA8ACA}"/>
          </ac:spMkLst>
        </pc:spChg>
      </pc:sldChg>
      <pc:sldChg chg="addSp delSp modSp add del">
        <pc:chgData name="Hung Guei" userId="b29e4da5f41c092e" providerId="LiveId" clId="{7C0F4CD6-C591-4B2F-9F0E-7F58E9B04A7C}" dt="2017-10-04T21:09:51.299" v="8233" actId="2696"/>
        <pc:sldMkLst>
          <pc:docMk/>
          <pc:sldMk cId="3344738775" sldId="284"/>
        </pc:sldMkLst>
        <pc:spChg chg="mod">
          <ac:chgData name="Hung Guei" userId="b29e4da5f41c092e" providerId="LiveId" clId="{7C0F4CD6-C591-4B2F-9F0E-7F58E9B04A7C}" dt="2017-10-04T20:12:03.128" v="6835" actId="20577"/>
          <ac:spMkLst>
            <pc:docMk/>
            <pc:sldMk cId="3344738775" sldId="284"/>
            <ac:spMk id="3" creationId="{31507739-9CA2-4E4A-A000-B1767798271A}"/>
          </ac:spMkLst>
        </pc:spChg>
        <pc:spChg chg="mod">
          <ac:chgData name="Hung Guei" userId="b29e4da5f41c092e" providerId="LiveId" clId="{7C0F4CD6-C591-4B2F-9F0E-7F58E9B04A7C}" dt="2017-10-04T20:37:17.633" v="7309" actId="27636"/>
          <ac:spMkLst>
            <pc:docMk/>
            <pc:sldMk cId="3344738775" sldId="284"/>
            <ac:spMk id="4" creationId="{BB1E7D61-16EC-4D6D-B72D-80CCCDB20BE8}"/>
          </ac:spMkLst>
        </pc:spChg>
        <pc:spChg chg="mod">
          <ac:chgData name="Hung Guei" userId="b29e4da5f41c092e" providerId="LiveId" clId="{7C0F4CD6-C591-4B2F-9F0E-7F58E9B04A7C}" dt="2017-10-04T19:43:32.169" v="5779" actId="20577"/>
          <ac:spMkLst>
            <pc:docMk/>
            <pc:sldMk cId="3344738775" sldId="284"/>
            <ac:spMk id="7" creationId="{96E02A82-C780-4612-AD6D-974002DD18B3}"/>
          </ac:spMkLst>
        </pc:spChg>
        <pc:spChg chg="add del">
          <ac:chgData name="Hung Guei" userId="b29e4da5f41c092e" providerId="LiveId" clId="{7C0F4CD6-C591-4B2F-9F0E-7F58E9B04A7C}" dt="2017-10-04T19:48:00.010" v="5895" actId="2696"/>
          <ac:spMkLst>
            <pc:docMk/>
            <pc:sldMk cId="3344738775" sldId="284"/>
            <ac:spMk id="9" creationId="{7B24D6AC-E8B7-4CA0-BB6F-308CC8A20EF3}"/>
          </ac:spMkLst>
        </pc:spChg>
        <pc:spChg chg="add del">
          <ac:chgData name="Hung Guei" userId="b29e4da5f41c092e" providerId="LiveId" clId="{7C0F4CD6-C591-4B2F-9F0E-7F58E9B04A7C}" dt="2017-10-04T19:53:32.714" v="6064" actId="2696"/>
          <ac:spMkLst>
            <pc:docMk/>
            <pc:sldMk cId="3344738775" sldId="284"/>
            <ac:spMk id="10" creationId="{037D74E1-10BD-4138-893D-1940E2D445EF}"/>
          </ac:spMkLst>
        </pc:spChg>
        <pc:picChg chg="add del">
          <ac:chgData name="Hung Guei" userId="b29e4da5f41c092e" providerId="LiveId" clId="{7C0F4CD6-C591-4B2F-9F0E-7F58E9B04A7C}" dt="2017-10-04T19:42:57.859" v="5749" actId="2696"/>
          <ac:picMkLst>
            <pc:docMk/>
            <pc:sldMk cId="3344738775" sldId="284"/>
            <ac:picMk id="8" creationId="{0EEFC26C-3092-42A3-BFC3-C1C51FBE5747}"/>
          </ac:picMkLst>
        </pc:picChg>
      </pc:sldChg>
      <pc:sldChg chg="addSp delSp modSp add del">
        <pc:chgData name="Hung Guei" userId="b29e4da5f41c092e" providerId="LiveId" clId="{7C0F4CD6-C591-4B2F-9F0E-7F58E9B04A7C}" dt="2017-10-04T21:09:51.288" v="8232" actId="2696"/>
        <pc:sldMkLst>
          <pc:docMk/>
          <pc:sldMk cId="3562525994" sldId="285"/>
        </pc:sldMkLst>
        <pc:spChg chg="mod">
          <ac:chgData name="Hung Guei" userId="b29e4da5f41c092e" providerId="LiveId" clId="{7C0F4CD6-C591-4B2F-9F0E-7F58E9B04A7C}" dt="2017-10-04T20:42:02.149" v="7342" actId="20577"/>
          <ac:spMkLst>
            <pc:docMk/>
            <pc:sldMk cId="3562525994" sldId="285"/>
            <ac:spMk id="3" creationId="{31507739-9CA2-4E4A-A000-B1767798271A}"/>
          </ac:spMkLst>
        </pc:spChg>
        <pc:spChg chg="mod">
          <ac:chgData name="Hung Guei" userId="b29e4da5f41c092e" providerId="LiveId" clId="{7C0F4CD6-C591-4B2F-9F0E-7F58E9B04A7C}" dt="2017-10-04T20:10:22.735" v="6799" actId="20577"/>
          <ac:spMkLst>
            <pc:docMk/>
            <pc:sldMk cId="3562525994" sldId="285"/>
            <ac:spMk id="4" creationId="{BB1E7D61-16EC-4D6D-B72D-80CCCDB20BE8}"/>
          </ac:spMkLst>
        </pc:spChg>
        <pc:spChg chg="add del">
          <ac:chgData name="Hung Guei" userId="b29e4da5f41c092e" providerId="LiveId" clId="{7C0F4CD6-C591-4B2F-9F0E-7F58E9B04A7C}" dt="2017-10-04T19:54:24.015" v="6164" actId="2696"/>
          <ac:spMkLst>
            <pc:docMk/>
            <pc:sldMk cId="3562525994" sldId="285"/>
            <ac:spMk id="8" creationId="{601739D2-7E19-4DFB-9F2F-2E7AD27D4AD7}"/>
          </ac:spMkLst>
        </pc:spChg>
      </pc:sldChg>
      <pc:sldChg chg="addSp delSp modSp add">
        <pc:chgData name="Hung Guei" userId="b29e4da5f41c092e" providerId="LiveId" clId="{7C0F4CD6-C591-4B2F-9F0E-7F58E9B04A7C}" dt="2017-10-09T14:09:14.435" v="24414"/>
        <pc:sldMkLst>
          <pc:docMk/>
          <pc:sldMk cId="757227318" sldId="286"/>
        </pc:sldMkLst>
        <pc:spChg chg="mod">
          <ac:chgData name="Hung Guei" userId="b29e4da5f41c092e" providerId="LiveId" clId="{7C0F4CD6-C591-4B2F-9F0E-7F58E9B04A7C}" dt="2017-10-04T20:12:09.799" v="6837" actId="20577"/>
          <ac:spMkLst>
            <pc:docMk/>
            <pc:sldMk cId="757227318" sldId="286"/>
            <ac:spMk id="3" creationId="{31507739-9CA2-4E4A-A000-B1767798271A}"/>
          </ac:spMkLst>
        </pc:spChg>
        <pc:spChg chg="add del mod">
          <ac:chgData name="Hung Guei" userId="b29e4da5f41c092e" providerId="LiveId" clId="{7C0F4CD6-C591-4B2F-9F0E-7F58E9B04A7C}" dt="2017-10-09T14:09:14.435" v="24414"/>
          <ac:spMkLst>
            <pc:docMk/>
            <pc:sldMk cId="757227318" sldId="286"/>
            <ac:spMk id="4" creationId="{BB1E7D61-16EC-4D6D-B72D-80CCCDB20BE8}"/>
          </ac:spMkLst>
        </pc:spChg>
        <pc:spChg chg="mod">
          <ac:chgData name="Hung Guei" userId="b29e4da5f41c092e" providerId="LiveId" clId="{7C0F4CD6-C591-4B2F-9F0E-7F58E9B04A7C}" dt="2017-10-05T19:54:20.143" v="20928" actId="6549"/>
          <ac:spMkLst>
            <pc:docMk/>
            <pc:sldMk cId="757227318" sldId="286"/>
            <ac:spMk id="5" creationId="{8F7F7982-CA46-4CD7-95E2-A3648075A25D}"/>
          </ac:spMkLst>
        </pc:spChg>
        <pc:spChg chg="mod">
          <ac:chgData name="Hung Guei" userId="b29e4da5f41c092e" providerId="LiveId" clId="{7C0F4CD6-C591-4B2F-9F0E-7F58E9B04A7C}" dt="2017-10-05T20:06:48.066" v="21022" actId="27636"/>
          <ac:spMkLst>
            <pc:docMk/>
            <pc:sldMk cId="757227318" sldId="286"/>
            <ac:spMk id="7" creationId="{96E02A82-C780-4612-AD6D-974002DD18B3}"/>
          </ac:spMkLst>
        </pc:spChg>
        <pc:spChg chg="add del">
          <ac:chgData name="Hung Guei" userId="b29e4da5f41c092e" providerId="LiveId" clId="{7C0F4CD6-C591-4B2F-9F0E-7F58E9B04A7C}" dt="2017-10-04T20:12:31.751" v="6839" actId="6549"/>
          <ac:spMkLst>
            <pc:docMk/>
            <pc:sldMk cId="757227318" sldId="286"/>
            <ac:spMk id="8" creationId="{2AEFDE17-A41E-4F3B-8F61-FED5ACCE26BA}"/>
          </ac:spMkLst>
        </pc:spChg>
        <pc:spChg chg="add del">
          <ac:chgData name="Hung Guei" userId="b29e4da5f41c092e" providerId="LiveId" clId="{7C0F4CD6-C591-4B2F-9F0E-7F58E9B04A7C}" dt="2017-10-04T20:13:55.359" v="6854" actId="6549"/>
          <ac:spMkLst>
            <pc:docMk/>
            <pc:sldMk cId="757227318" sldId="286"/>
            <ac:spMk id="9" creationId="{14B1C088-200A-4D50-8123-4EE16B48EC4D}"/>
          </ac:spMkLst>
        </pc:spChg>
        <pc:spChg chg="add del">
          <ac:chgData name="Hung Guei" userId="b29e4da5f41c092e" providerId="LiveId" clId="{7C0F4CD6-C591-4B2F-9F0E-7F58E9B04A7C}" dt="2017-10-04T20:16:48.958" v="6907" actId="6549"/>
          <ac:spMkLst>
            <pc:docMk/>
            <pc:sldMk cId="757227318" sldId="286"/>
            <ac:spMk id="10" creationId="{1D4FDBB1-6B6C-445C-9C1C-F1BF22A033D5}"/>
          </ac:spMkLst>
        </pc:spChg>
        <pc:spChg chg="add del">
          <ac:chgData name="Hung Guei" userId="b29e4da5f41c092e" providerId="LiveId" clId="{7C0F4CD6-C591-4B2F-9F0E-7F58E9B04A7C}" dt="2017-10-04T21:42:45.802" v="9049" actId="6549"/>
          <ac:spMkLst>
            <pc:docMk/>
            <pc:sldMk cId="757227318" sldId="286"/>
            <ac:spMk id="11" creationId="{2A1DCF05-826D-4904-8C9C-8A954B19A4FF}"/>
          </ac:spMkLst>
        </pc:spChg>
      </pc:sldChg>
      <pc:sldChg chg="addSp delSp modSp add">
        <pc:chgData name="Hung Guei" userId="b29e4da5f41c092e" providerId="LiveId" clId="{7C0F4CD6-C591-4B2F-9F0E-7F58E9B04A7C}" dt="2017-10-05T20:24:29.706" v="21280" actId="2711"/>
        <pc:sldMkLst>
          <pc:docMk/>
          <pc:sldMk cId="65962836" sldId="287"/>
        </pc:sldMkLst>
        <pc:spChg chg="add del mod">
          <ac:chgData name="Hung Guei" userId="b29e4da5f41c092e" providerId="LiveId" clId="{7C0F4CD6-C591-4B2F-9F0E-7F58E9B04A7C}" dt="2017-10-05T20:24:29.706" v="21280" actId="2711"/>
          <ac:spMkLst>
            <pc:docMk/>
            <pc:sldMk cId="65962836" sldId="287"/>
            <ac:spMk id="4" creationId="{BB1E7D61-16EC-4D6D-B72D-80CCCDB20BE8}"/>
          </ac:spMkLst>
        </pc:spChg>
        <pc:spChg chg="mod">
          <ac:chgData name="Hung Guei" userId="b29e4da5f41c092e" providerId="LiveId" clId="{7C0F4CD6-C591-4B2F-9F0E-7F58E9B04A7C}" dt="2017-10-05T19:54:20.143" v="20928" actId="2711"/>
          <ac:spMkLst>
            <pc:docMk/>
            <pc:sldMk cId="65962836" sldId="287"/>
            <ac:spMk id="5" creationId="{8F7F7982-CA46-4CD7-95E2-A3648075A25D}"/>
          </ac:spMkLst>
        </pc:spChg>
        <pc:spChg chg="mod">
          <ac:chgData name="Hung Guei" userId="b29e4da5f41c092e" providerId="LiveId" clId="{7C0F4CD6-C591-4B2F-9F0E-7F58E9B04A7C}" dt="2017-10-05T20:06:48.073" v="21023" actId="27636"/>
          <ac:spMkLst>
            <pc:docMk/>
            <pc:sldMk cId="65962836" sldId="287"/>
            <ac:spMk id="7" creationId="{96E02A82-C780-4612-AD6D-974002DD18B3}"/>
          </ac:spMkLst>
        </pc:spChg>
        <pc:spChg chg="add del">
          <ac:chgData name="Hung Guei" userId="b29e4da5f41c092e" providerId="LiveId" clId="{7C0F4CD6-C591-4B2F-9F0E-7F58E9B04A7C}" dt="2017-10-04T20:20:03.568" v="6941" actId="6549"/>
          <ac:spMkLst>
            <pc:docMk/>
            <pc:sldMk cId="65962836" sldId="287"/>
            <ac:spMk id="8" creationId="{991852F7-538A-4849-87C4-64F7E6EA4F3A}"/>
          </ac:spMkLst>
        </pc:spChg>
        <pc:spChg chg="add del">
          <ac:chgData name="Hung Guei" userId="b29e4da5f41c092e" providerId="LiveId" clId="{7C0F4CD6-C591-4B2F-9F0E-7F58E9B04A7C}" dt="2017-10-04T20:20:29.668" v="6948" actId="6549"/>
          <ac:spMkLst>
            <pc:docMk/>
            <pc:sldMk cId="65962836" sldId="287"/>
            <ac:spMk id="9" creationId="{557D9011-61CB-4974-9FF7-4E763E706E3A}"/>
          </ac:spMkLst>
        </pc:spChg>
        <pc:spChg chg="add del">
          <ac:chgData name="Hung Guei" userId="b29e4da5f41c092e" providerId="LiveId" clId="{7C0F4CD6-C591-4B2F-9F0E-7F58E9B04A7C}" dt="2017-10-04T20:24:28.979" v="7138" actId="6549"/>
          <ac:spMkLst>
            <pc:docMk/>
            <pc:sldMk cId="65962836" sldId="287"/>
            <ac:spMk id="10" creationId="{1C476737-69A2-4B1C-BEC5-CD2CC0099573}"/>
          </ac:spMkLst>
        </pc:spChg>
        <pc:spChg chg="add del">
          <ac:chgData name="Hung Guei" userId="b29e4da5f41c092e" providerId="LiveId" clId="{7C0F4CD6-C591-4B2F-9F0E-7F58E9B04A7C}" dt="2017-10-04T21:43:32.439" v="9051" actId="6549"/>
          <ac:spMkLst>
            <pc:docMk/>
            <pc:sldMk cId="65962836" sldId="287"/>
            <ac:spMk id="11" creationId="{0BB17D62-1BAE-48A1-9295-EA06C480EDD8}"/>
          </ac:spMkLst>
        </pc:spChg>
      </pc:sldChg>
      <pc:sldChg chg="addSp delSp modSp add del">
        <pc:chgData name="Hung Guei" userId="b29e4da5f41c092e" providerId="LiveId" clId="{7C0F4CD6-C591-4B2F-9F0E-7F58E9B04A7C}" dt="2017-10-09T14:10:09.597" v="24421"/>
        <pc:sldMkLst>
          <pc:docMk/>
          <pc:sldMk cId="184644276" sldId="288"/>
        </pc:sldMkLst>
        <pc:spChg chg="mod">
          <ac:chgData name="Hung Guei" userId="b29e4da5f41c092e" providerId="LiveId" clId="{7C0F4CD6-C591-4B2F-9F0E-7F58E9B04A7C}" dt="2017-10-04T22:30:26.312" v="9900" actId="6549"/>
          <ac:spMkLst>
            <pc:docMk/>
            <pc:sldMk cId="184644276" sldId="288"/>
            <ac:spMk id="3" creationId="{C3D7AC82-0067-434C-8714-DB5ABD3638DA}"/>
          </ac:spMkLst>
        </pc:spChg>
        <pc:spChg chg="add del mod">
          <ac:chgData name="Hung Guei" userId="b29e4da5f41c092e" providerId="LiveId" clId="{7C0F4CD6-C591-4B2F-9F0E-7F58E9B04A7C}" dt="2017-10-09T14:10:09.597" v="24421"/>
          <ac:spMkLst>
            <pc:docMk/>
            <pc:sldMk cId="184644276" sldId="288"/>
            <ac:spMk id="4" creationId="{F2E58A35-5D5D-4C07-8C57-56CB358E4E74}"/>
          </ac:spMkLst>
        </pc:spChg>
        <pc:spChg chg="mod">
          <ac:chgData name="Hung Guei" userId="b29e4da5f41c092e" providerId="LiveId" clId="{7C0F4CD6-C591-4B2F-9F0E-7F58E9B04A7C}" dt="2017-10-05T19:54:20.143" v="20928" actId="6549"/>
          <ac:spMkLst>
            <pc:docMk/>
            <pc:sldMk cId="184644276" sldId="288"/>
            <ac:spMk id="5" creationId="{88E920A8-4171-4F1C-A6FA-A52F026D692C}"/>
          </ac:spMkLst>
        </pc:spChg>
        <pc:spChg chg="mod">
          <ac:chgData name="Hung Guei" userId="b29e4da5f41c092e" providerId="LiveId" clId="{7C0F4CD6-C591-4B2F-9F0E-7F58E9B04A7C}" dt="2017-10-05T20:06:48.198" v="21037" actId="27636"/>
          <ac:spMkLst>
            <pc:docMk/>
            <pc:sldMk cId="184644276" sldId="288"/>
            <ac:spMk id="7" creationId="{7C0BC2FB-E869-4707-B480-5679C226B1DC}"/>
          </ac:spMkLst>
        </pc:spChg>
        <pc:spChg chg="add del">
          <ac:chgData name="Hung Guei" userId="b29e4da5f41c092e" providerId="LiveId" clId="{7C0F4CD6-C591-4B2F-9F0E-7F58E9B04A7C}" dt="2017-10-05T01:24:21.786" v="11701" actId="20577"/>
          <ac:spMkLst>
            <pc:docMk/>
            <pc:sldMk cId="184644276" sldId="288"/>
            <ac:spMk id="8" creationId="{C23A70F2-7EE0-4CB7-9ED1-F70AB6744EC0}"/>
          </ac:spMkLst>
        </pc:spChg>
        <pc:spChg chg="add del">
          <ac:chgData name="Hung Guei" userId="b29e4da5f41c092e" providerId="LiveId" clId="{7C0F4CD6-C591-4B2F-9F0E-7F58E9B04A7C}" dt="2017-10-05T01:26:09.842" v="11818" actId="20577"/>
          <ac:spMkLst>
            <pc:docMk/>
            <pc:sldMk cId="184644276" sldId="288"/>
            <ac:spMk id="9" creationId="{4CB56A72-41D1-4A38-91C0-3572DF93DCC6}"/>
          </ac:spMkLst>
        </pc:spChg>
      </pc:sldChg>
      <pc:sldChg chg="addSp delSp modSp add">
        <pc:chgData name="Hung Guei" userId="b29e4da5f41c092e" providerId="LiveId" clId="{7C0F4CD6-C591-4B2F-9F0E-7F58E9B04A7C}" dt="2017-10-05T23:12:57.558" v="23996" actId="313"/>
        <pc:sldMkLst>
          <pc:docMk/>
          <pc:sldMk cId="2334841933" sldId="289"/>
        </pc:sldMkLst>
        <pc:spChg chg="mod">
          <ac:chgData name="Hung Guei" userId="b29e4da5f41c092e" providerId="LiveId" clId="{7C0F4CD6-C591-4B2F-9F0E-7F58E9B04A7C}" dt="2017-10-05T23:12:57.558" v="23996" actId="313"/>
          <ac:spMkLst>
            <pc:docMk/>
            <pc:sldMk cId="2334841933" sldId="289"/>
            <ac:spMk id="4" creationId="{BB1E7D61-16EC-4D6D-B72D-80CCCDB20BE8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2334841933" sldId="289"/>
            <ac:spMk id="5" creationId="{8F7F7982-CA46-4CD7-95E2-A3648075A25D}"/>
          </ac:spMkLst>
        </pc:spChg>
        <pc:spChg chg="mod">
          <ac:chgData name="Hung Guei" userId="b29e4da5f41c092e" providerId="LiveId" clId="{7C0F4CD6-C591-4B2F-9F0E-7F58E9B04A7C}" dt="2017-10-05T20:06:48.091" v="21025" actId="27636"/>
          <ac:spMkLst>
            <pc:docMk/>
            <pc:sldMk cId="2334841933" sldId="289"/>
            <ac:spMk id="7" creationId="{96E02A82-C780-4612-AD6D-974002DD18B3}"/>
          </ac:spMkLst>
        </pc:spChg>
        <pc:spChg chg="add del">
          <ac:chgData name="Hung Guei" userId="b29e4da5f41c092e" providerId="LiveId" clId="{7C0F4CD6-C591-4B2F-9F0E-7F58E9B04A7C}" dt="2017-10-04T20:27:34.164" v="7171" actId="6549"/>
          <ac:spMkLst>
            <pc:docMk/>
            <pc:sldMk cId="2334841933" sldId="289"/>
            <ac:spMk id="8" creationId="{27A38313-170B-44E6-AB63-91851E47AAE4}"/>
          </ac:spMkLst>
        </pc:spChg>
        <pc:spChg chg="add del">
          <ac:chgData name="Hung Guei" userId="b29e4da5f41c092e" providerId="LiveId" clId="{7C0F4CD6-C591-4B2F-9F0E-7F58E9B04A7C}" dt="2017-10-04T20:28:13.335" v="7197" actId="6549"/>
          <ac:spMkLst>
            <pc:docMk/>
            <pc:sldMk cId="2334841933" sldId="289"/>
            <ac:spMk id="9" creationId="{EED2BB99-418F-4C2B-A2CC-BF58BA748302}"/>
          </ac:spMkLst>
        </pc:spChg>
      </pc:sldChg>
      <pc:sldChg chg="addSp delSp modSp add ord">
        <pc:chgData name="Hung Guei" userId="b29e4da5f41c092e" providerId="LiveId" clId="{7C0F4CD6-C591-4B2F-9F0E-7F58E9B04A7C}" dt="2017-10-09T14:09:07.100" v="24413"/>
        <pc:sldMkLst>
          <pc:docMk/>
          <pc:sldMk cId="89962771" sldId="290"/>
        </pc:sldMkLst>
        <pc:spChg chg="mod">
          <ac:chgData name="Hung Guei" userId="b29e4da5f41c092e" providerId="LiveId" clId="{7C0F4CD6-C591-4B2F-9F0E-7F58E9B04A7C}" dt="2017-10-04T21:24:43.316" v="8983" actId="20577"/>
          <ac:spMkLst>
            <pc:docMk/>
            <pc:sldMk cId="89962771" sldId="290"/>
            <ac:spMk id="3" creationId="{31507739-9CA2-4E4A-A000-B1767798271A}"/>
          </ac:spMkLst>
        </pc:spChg>
        <pc:spChg chg="mod">
          <ac:chgData name="Hung Guei" userId="b29e4da5f41c092e" providerId="LiveId" clId="{7C0F4CD6-C591-4B2F-9F0E-7F58E9B04A7C}" dt="2017-10-09T14:09:07.100" v="24413"/>
          <ac:spMkLst>
            <pc:docMk/>
            <pc:sldMk cId="89962771" sldId="290"/>
            <ac:spMk id="4" creationId="{BB1E7D61-16EC-4D6D-B72D-80CCCDB20BE8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89962771" sldId="290"/>
            <ac:spMk id="5" creationId="{8F7F7982-CA46-4CD7-95E2-A3648075A25D}"/>
          </ac:spMkLst>
        </pc:spChg>
        <pc:spChg chg="mod">
          <ac:chgData name="Hung Guei" userId="b29e4da5f41c092e" providerId="LiveId" clId="{7C0F4CD6-C591-4B2F-9F0E-7F58E9B04A7C}" dt="2017-10-05T20:06:48.084" v="21024" actId="27636"/>
          <ac:spMkLst>
            <pc:docMk/>
            <pc:sldMk cId="89962771" sldId="290"/>
            <ac:spMk id="7" creationId="{96E02A82-C780-4612-AD6D-974002DD18B3}"/>
          </ac:spMkLst>
        </pc:spChg>
        <pc:spChg chg="add del">
          <ac:chgData name="Hung Guei" userId="b29e4da5f41c092e" providerId="LiveId" clId="{7C0F4CD6-C591-4B2F-9F0E-7F58E9B04A7C}" dt="2017-10-04T21:20:20.515" v="8748" actId="6549"/>
          <ac:spMkLst>
            <pc:docMk/>
            <pc:sldMk cId="89962771" sldId="290"/>
            <ac:spMk id="8" creationId="{0B265A16-17C8-47B9-A21B-CD089CDA4520}"/>
          </ac:spMkLst>
        </pc:spChg>
      </pc:sldChg>
      <pc:sldChg chg="modSp add del">
        <pc:chgData name="Hung Guei" userId="b29e4da5f41c092e" providerId="LiveId" clId="{7C0F4CD6-C591-4B2F-9F0E-7F58E9B04A7C}" dt="2017-10-04T20:32:12.012" v="7244" actId="2696"/>
        <pc:sldMkLst>
          <pc:docMk/>
          <pc:sldMk cId="2085033686" sldId="291"/>
        </pc:sldMkLst>
        <pc:spChg chg="mod">
          <ac:chgData name="Hung Guei" userId="b29e4da5f41c092e" providerId="LiveId" clId="{7C0F4CD6-C591-4B2F-9F0E-7F58E9B04A7C}" dt="2017-10-04T20:32:07.615" v="7242" actId="27636"/>
          <ac:spMkLst>
            <pc:docMk/>
            <pc:sldMk cId="2085033686" sldId="291"/>
            <ac:spMk id="7" creationId="{E020E7D7-91B3-4DC1-8C8C-128815FE9191}"/>
          </ac:spMkLst>
        </pc:spChg>
      </pc:sldChg>
      <pc:sldChg chg="addSp delSp modSp add ord">
        <pc:chgData name="Hung Guei" userId="b29e4da5f41c092e" providerId="LiveId" clId="{7C0F4CD6-C591-4B2F-9F0E-7F58E9B04A7C}" dt="2017-10-05T23:27:38.758" v="24084" actId="6549"/>
        <pc:sldMkLst>
          <pc:docMk/>
          <pc:sldMk cId="1684930357" sldId="292"/>
        </pc:sldMkLst>
        <pc:spChg chg="mod">
          <ac:chgData name="Hung Guei" userId="b29e4da5f41c092e" providerId="LiveId" clId="{7C0F4CD6-C591-4B2F-9F0E-7F58E9B04A7C}" dt="2017-10-04T20:32:15.008" v="7246" actId="20577"/>
          <ac:spMkLst>
            <pc:docMk/>
            <pc:sldMk cId="1684930357" sldId="292"/>
            <ac:spMk id="3" creationId="{31507739-9CA2-4E4A-A000-B1767798271A}"/>
          </ac:spMkLst>
        </pc:spChg>
        <pc:spChg chg="add del mod">
          <ac:chgData name="Hung Guei" userId="b29e4da5f41c092e" providerId="LiveId" clId="{7C0F4CD6-C591-4B2F-9F0E-7F58E9B04A7C}" dt="2017-10-05T23:27:38.758" v="24084" actId="6549"/>
          <ac:spMkLst>
            <pc:docMk/>
            <pc:sldMk cId="1684930357" sldId="292"/>
            <ac:spMk id="4" creationId="{BB1E7D61-16EC-4D6D-B72D-80CCCDB20BE8}"/>
          </ac:spMkLst>
        </pc:spChg>
        <pc:spChg chg="mod">
          <ac:chgData name="Hung Guei" userId="b29e4da5f41c092e" providerId="LiveId" clId="{7C0F4CD6-C591-4B2F-9F0E-7F58E9B04A7C}" dt="2017-10-05T19:54:20.143" v="20928" actId="6549"/>
          <ac:spMkLst>
            <pc:docMk/>
            <pc:sldMk cId="1684930357" sldId="292"/>
            <ac:spMk id="5" creationId="{8F7F7982-CA46-4CD7-95E2-A3648075A25D}"/>
          </ac:spMkLst>
        </pc:spChg>
        <pc:spChg chg="mod">
          <ac:chgData name="Hung Guei" userId="b29e4da5f41c092e" providerId="LiveId" clId="{7C0F4CD6-C591-4B2F-9F0E-7F58E9B04A7C}" dt="2017-10-05T20:06:48.045" v="21019" actId="27636"/>
          <ac:spMkLst>
            <pc:docMk/>
            <pc:sldMk cId="1684930357" sldId="292"/>
            <ac:spMk id="7" creationId="{96E02A82-C780-4612-AD6D-974002DD18B3}"/>
          </ac:spMkLst>
        </pc:spChg>
        <pc:spChg chg="add del">
          <ac:chgData name="Hung Guei" userId="b29e4da5f41c092e" providerId="LiveId" clId="{7C0F4CD6-C591-4B2F-9F0E-7F58E9B04A7C}" dt="2017-10-04T20:33:03.396" v="7250" actId="6549"/>
          <ac:spMkLst>
            <pc:docMk/>
            <pc:sldMk cId="1684930357" sldId="292"/>
            <ac:spMk id="8" creationId="{25A3DAF5-9275-40F3-9AFE-D61131BBFD3A}"/>
          </ac:spMkLst>
        </pc:spChg>
        <pc:spChg chg="add del">
          <ac:chgData name="Hung Guei" userId="b29e4da5f41c092e" providerId="LiveId" clId="{7C0F4CD6-C591-4B2F-9F0E-7F58E9B04A7C}" dt="2017-10-04T20:34:29.200" v="7256" actId="6549"/>
          <ac:spMkLst>
            <pc:docMk/>
            <pc:sldMk cId="1684930357" sldId="292"/>
            <ac:spMk id="9" creationId="{F836EE78-A478-402B-94B0-E184DEB154F6}"/>
          </ac:spMkLst>
        </pc:spChg>
      </pc:sldChg>
      <pc:sldChg chg="addSp delSp modSp add">
        <pc:chgData name="Hung Guei" userId="b29e4da5f41c092e" providerId="LiveId" clId="{7C0F4CD6-C591-4B2F-9F0E-7F58E9B04A7C}" dt="2017-10-05T23:27:25.072" v="24083" actId="6559"/>
        <pc:sldMkLst>
          <pc:docMk/>
          <pc:sldMk cId="2037320796" sldId="293"/>
        </pc:sldMkLst>
        <pc:spChg chg="mod">
          <ac:chgData name="Hung Guei" userId="b29e4da5f41c092e" providerId="LiveId" clId="{7C0F4CD6-C591-4B2F-9F0E-7F58E9B04A7C}" dt="2017-10-05T23:27:25.072" v="24083" actId="6559"/>
          <ac:spMkLst>
            <pc:docMk/>
            <pc:sldMk cId="2037320796" sldId="293"/>
            <ac:spMk id="4" creationId="{BB1E7D61-16EC-4D6D-B72D-80CCCDB20BE8}"/>
          </ac:spMkLst>
        </pc:spChg>
        <pc:spChg chg="mod">
          <ac:chgData name="Hung Guei" userId="b29e4da5f41c092e" providerId="LiveId" clId="{7C0F4CD6-C591-4B2F-9F0E-7F58E9B04A7C}" dt="2017-10-05T19:54:20.143" v="20928" actId="6559"/>
          <ac:spMkLst>
            <pc:docMk/>
            <pc:sldMk cId="2037320796" sldId="293"/>
            <ac:spMk id="5" creationId="{8F7F7982-CA46-4CD7-95E2-A3648075A25D}"/>
          </ac:spMkLst>
        </pc:spChg>
        <pc:spChg chg="mod">
          <ac:chgData name="Hung Guei" userId="b29e4da5f41c092e" providerId="LiveId" clId="{7C0F4CD6-C591-4B2F-9F0E-7F58E9B04A7C}" dt="2017-10-05T20:06:48.053" v="21020" actId="27636"/>
          <ac:spMkLst>
            <pc:docMk/>
            <pc:sldMk cId="2037320796" sldId="293"/>
            <ac:spMk id="7" creationId="{96E02A82-C780-4612-AD6D-974002DD18B3}"/>
          </ac:spMkLst>
        </pc:spChg>
        <pc:spChg chg="add del">
          <ac:chgData name="Hung Guei" userId="b29e4da5f41c092e" providerId="LiveId" clId="{7C0F4CD6-C591-4B2F-9F0E-7F58E9B04A7C}" dt="2017-10-04T20:38:31.488" v="7330" actId="6549"/>
          <ac:spMkLst>
            <pc:docMk/>
            <pc:sldMk cId="2037320796" sldId="293"/>
            <ac:spMk id="8" creationId="{2D424E50-0A6A-4545-9329-EC523E35446D}"/>
          </ac:spMkLst>
        </pc:spChg>
      </pc:sldChg>
      <pc:sldChg chg="modSp add del">
        <pc:chgData name="Hung Guei" userId="b29e4da5f41c092e" providerId="LiveId" clId="{7C0F4CD6-C591-4B2F-9F0E-7F58E9B04A7C}" dt="2017-10-04T20:37:03.381" v="7306" actId="2696"/>
        <pc:sldMkLst>
          <pc:docMk/>
          <pc:sldMk cId="3434393779" sldId="293"/>
        </pc:sldMkLst>
        <pc:spChg chg="mod">
          <ac:chgData name="Hung Guei" userId="b29e4da5f41c092e" providerId="LiveId" clId="{7C0F4CD6-C591-4B2F-9F0E-7F58E9B04A7C}" dt="2017-10-04T20:37:03.381" v="7306" actId="2696"/>
          <ac:spMkLst>
            <pc:docMk/>
            <pc:sldMk cId="3434393779" sldId="293"/>
            <ac:spMk id="7" creationId="{47DA8E5B-5C0E-40AC-A23C-6CDFFB5634A0}"/>
          </ac:spMkLst>
        </pc:spChg>
      </pc:sldChg>
      <pc:sldChg chg="modSp add">
        <pc:chgData name="Hung Guei" userId="b29e4da5f41c092e" providerId="LiveId" clId="{7C0F4CD6-C591-4B2F-9F0E-7F58E9B04A7C}" dt="2017-10-09T14:08:56.899" v="24412"/>
        <pc:sldMkLst>
          <pc:docMk/>
          <pc:sldMk cId="945075124" sldId="294"/>
        </pc:sldMkLst>
        <pc:spChg chg="mod">
          <ac:chgData name="Hung Guei" userId="b29e4da5f41c092e" providerId="LiveId" clId="{7C0F4CD6-C591-4B2F-9F0E-7F58E9B04A7C}" dt="2017-10-04T20:51:07.855" v="7561" actId="20577"/>
          <ac:spMkLst>
            <pc:docMk/>
            <pc:sldMk cId="945075124" sldId="294"/>
            <ac:spMk id="3" creationId="{31507739-9CA2-4E4A-A000-B1767798271A}"/>
          </ac:spMkLst>
        </pc:spChg>
        <pc:spChg chg="mod">
          <ac:chgData name="Hung Guei" userId="b29e4da5f41c092e" providerId="LiveId" clId="{7C0F4CD6-C591-4B2F-9F0E-7F58E9B04A7C}" dt="2017-10-09T14:08:56.899" v="24412"/>
          <ac:spMkLst>
            <pc:docMk/>
            <pc:sldMk cId="945075124" sldId="294"/>
            <ac:spMk id="4" creationId="{BB1E7D61-16EC-4D6D-B72D-80CCCDB20BE8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945075124" sldId="294"/>
            <ac:spMk id="5" creationId="{8F7F7982-CA46-4CD7-95E2-A3648075A25D}"/>
          </ac:spMkLst>
        </pc:spChg>
        <pc:spChg chg="mod">
          <ac:chgData name="Hung Guei" userId="b29e4da5f41c092e" providerId="LiveId" clId="{7C0F4CD6-C591-4B2F-9F0E-7F58E9B04A7C}" dt="2017-10-05T20:06:48.060" v="21021" actId="27636"/>
          <ac:spMkLst>
            <pc:docMk/>
            <pc:sldMk cId="945075124" sldId="294"/>
            <ac:spMk id="7" creationId="{96E02A82-C780-4612-AD6D-974002DD18B3}"/>
          </ac:spMkLst>
        </pc:spChg>
      </pc:sldChg>
      <pc:sldChg chg="add del">
        <pc:chgData name="Hung Guei" userId="b29e4da5f41c092e" providerId="LiveId" clId="{7C0F4CD6-C591-4B2F-9F0E-7F58E9B04A7C}" dt="2017-10-04T20:50:56.537" v="7537" actId="2696"/>
        <pc:sldMkLst>
          <pc:docMk/>
          <pc:sldMk cId="3827618625" sldId="294"/>
        </pc:sldMkLst>
      </pc:sldChg>
      <pc:sldChg chg="modSp add">
        <pc:chgData name="Hung Guei" userId="b29e4da5f41c092e" providerId="LiveId" clId="{7C0F4CD6-C591-4B2F-9F0E-7F58E9B04A7C}" dt="2017-10-05T23:42:16.222" v="24175" actId="20577"/>
        <pc:sldMkLst>
          <pc:docMk/>
          <pc:sldMk cId="1646032953" sldId="295"/>
        </pc:sldMkLst>
        <pc:spChg chg="mod">
          <ac:chgData name="Hung Guei" userId="b29e4da5f41c092e" providerId="LiveId" clId="{7C0F4CD6-C591-4B2F-9F0E-7F58E9B04A7C}" dt="2017-10-05T23:42:16.222" v="24175" actId="20577"/>
          <ac:spMkLst>
            <pc:docMk/>
            <pc:sldMk cId="1646032953" sldId="295"/>
            <ac:spMk id="4" creationId="{BB1E7D61-16EC-4D6D-B72D-80CCCDB20BE8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1646032953" sldId="295"/>
            <ac:spMk id="5" creationId="{8F7F7982-CA46-4CD7-95E2-A3648075A25D}"/>
          </ac:spMkLst>
        </pc:spChg>
        <pc:spChg chg="mod">
          <ac:chgData name="Hung Guei" userId="b29e4da5f41c092e" providerId="LiveId" clId="{7C0F4CD6-C591-4B2F-9F0E-7F58E9B04A7C}" dt="2017-10-05T20:06:48.105" v="21027" actId="27636"/>
          <ac:spMkLst>
            <pc:docMk/>
            <pc:sldMk cId="1646032953" sldId="295"/>
            <ac:spMk id="7" creationId="{96E02A82-C780-4612-AD6D-974002DD18B3}"/>
          </ac:spMkLst>
        </pc:spChg>
      </pc:sldChg>
      <pc:sldChg chg="modSp add">
        <pc:chgData name="Hung Guei" userId="b29e4da5f41c092e" providerId="LiveId" clId="{7C0F4CD6-C591-4B2F-9F0E-7F58E9B04A7C}" dt="2017-10-09T14:09:37.616" v="24416"/>
        <pc:sldMkLst>
          <pc:docMk/>
          <pc:sldMk cId="806430024" sldId="296"/>
        </pc:sldMkLst>
        <pc:spChg chg="mod">
          <ac:chgData name="Hung Guei" userId="b29e4da5f41c092e" providerId="LiveId" clId="{7C0F4CD6-C591-4B2F-9F0E-7F58E9B04A7C}" dt="2017-10-04T21:14:10.002" v="8428" actId="20577"/>
          <ac:spMkLst>
            <pc:docMk/>
            <pc:sldMk cId="806430024" sldId="296"/>
            <ac:spMk id="3" creationId="{31507739-9CA2-4E4A-A000-B1767798271A}"/>
          </ac:spMkLst>
        </pc:spChg>
        <pc:spChg chg="mod">
          <ac:chgData name="Hung Guei" userId="b29e4da5f41c092e" providerId="LiveId" clId="{7C0F4CD6-C591-4B2F-9F0E-7F58E9B04A7C}" dt="2017-10-09T14:09:37.616" v="24416"/>
          <ac:spMkLst>
            <pc:docMk/>
            <pc:sldMk cId="806430024" sldId="296"/>
            <ac:spMk id="4" creationId="{BB1E7D61-16EC-4D6D-B72D-80CCCDB20BE8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806430024" sldId="296"/>
            <ac:spMk id="5" creationId="{8F7F7982-CA46-4CD7-95E2-A3648075A25D}"/>
          </ac:spMkLst>
        </pc:spChg>
        <pc:spChg chg="mod">
          <ac:chgData name="Hung Guei" userId="b29e4da5f41c092e" providerId="LiveId" clId="{7C0F4CD6-C591-4B2F-9F0E-7F58E9B04A7C}" dt="2017-10-05T20:06:48.115" v="21028" actId="27636"/>
          <ac:spMkLst>
            <pc:docMk/>
            <pc:sldMk cId="806430024" sldId="296"/>
            <ac:spMk id="7" creationId="{96E02A82-C780-4612-AD6D-974002DD18B3}"/>
          </ac:spMkLst>
        </pc:spChg>
      </pc:sldChg>
      <pc:sldChg chg="addSp delSp modSp add">
        <pc:chgData name="Hung Guei" userId="b29e4da5f41c092e" providerId="LiveId" clId="{7C0F4CD6-C591-4B2F-9F0E-7F58E9B04A7C}" dt="2017-10-05T20:32:46.754" v="21387" actId="2711"/>
        <pc:sldMkLst>
          <pc:docMk/>
          <pc:sldMk cId="974815814" sldId="297"/>
        </pc:sldMkLst>
        <pc:spChg chg="mod">
          <ac:chgData name="Hung Guei" userId="b29e4da5f41c092e" providerId="LiveId" clId="{7C0F4CD6-C591-4B2F-9F0E-7F58E9B04A7C}" dt="2017-10-05T02:46:57.501" v="13985" actId="6549"/>
          <ac:spMkLst>
            <pc:docMk/>
            <pc:sldMk cId="974815814" sldId="297"/>
            <ac:spMk id="3" creationId="{C3D7AC82-0067-434C-8714-DB5ABD3638DA}"/>
          </ac:spMkLst>
        </pc:spChg>
        <pc:spChg chg="mod">
          <ac:chgData name="Hung Guei" userId="b29e4da5f41c092e" providerId="LiveId" clId="{7C0F4CD6-C591-4B2F-9F0E-7F58E9B04A7C}" dt="2017-10-05T20:32:46.754" v="21387" actId="2711"/>
          <ac:spMkLst>
            <pc:docMk/>
            <pc:sldMk cId="974815814" sldId="297"/>
            <ac:spMk id="4" creationId="{F2E58A35-5D5D-4C07-8C57-56CB358E4E74}"/>
          </ac:spMkLst>
        </pc:spChg>
        <pc:spChg chg="mod">
          <ac:chgData name="Hung Guei" userId="b29e4da5f41c092e" providerId="LiveId" clId="{7C0F4CD6-C591-4B2F-9F0E-7F58E9B04A7C}" dt="2017-10-05T19:54:20.143" v="20928" actId="2711"/>
          <ac:spMkLst>
            <pc:docMk/>
            <pc:sldMk cId="974815814" sldId="297"/>
            <ac:spMk id="5" creationId="{88E920A8-4171-4F1C-A6FA-A52F026D692C}"/>
          </ac:spMkLst>
        </pc:spChg>
        <pc:spChg chg="mod">
          <ac:chgData name="Hung Guei" userId="b29e4da5f41c092e" providerId="LiveId" clId="{7C0F4CD6-C591-4B2F-9F0E-7F58E9B04A7C}" dt="2017-10-05T20:06:48.275" v="21046" actId="27636"/>
          <ac:spMkLst>
            <pc:docMk/>
            <pc:sldMk cId="974815814" sldId="297"/>
            <ac:spMk id="7" creationId="{7C0BC2FB-E869-4707-B480-5679C226B1DC}"/>
          </ac:spMkLst>
        </pc:spChg>
        <pc:spChg chg="add del">
          <ac:chgData name="Hung Guei" userId="b29e4da5f41c092e" providerId="LiveId" clId="{7C0F4CD6-C591-4B2F-9F0E-7F58E9B04A7C}" dt="2017-10-05T02:47:21.659" v="13992" actId="6549"/>
          <ac:spMkLst>
            <pc:docMk/>
            <pc:sldMk cId="974815814" sldId="297"/>
            <ac:spMk id="8" creationId="{A054030D-846E-44A8-B202-22054786E5D1}"/>
          </ac:spMkLst>
        </pc:spChg>
      </pc:sldChg>
      <pc:sldChg chg="modSp add ord">
        <pc:chgData name="Hung Guei" userId="b29e4da5f41c092e" providerId="LiveId" clId="{7C0F4CD6-C591-4B2F-9F0E-7F58E9B04A7C}" dt="2017-10-05T20:06:48.242" v="21042" actId="27636"/>
        <pc:sldMkLst>
          <pc:docMk/>
          <pc:sldMk cId="1545600570" sldId="298"/>
        </pc:sldMkLst>
        <pc:spChg chg="mod">
          <ac:chgData name="Hung Guei" userId="b29e4da5f41c092e" providerId="LiveId" clId="{7C0F4CD6-C591-4B2F-9F0E-7F58E9B04A7C}" dt="2017-10-05T03:36:35.427" v="15204" actId="20577"/>
          <ac:spMkLst>
            <pc:docMk/>
            <pc:sldMk cId="1545600570" sldId="298"/>
            <ac:spMk id="3" creationId="{6772600A-DCBB-42F0-A9B3-15732B05A4C4}"/>
          </ac:spMkLst>
        </pc:spChg>
        <pc:spChg chg="mod">
          <ac:chgData name="Hung Guei" userId="b29e4da5f41c092e" providerId="LiveId" clId="{7C0F4CD6-C591-4B2F-9F0E-7F58E9B04A7C}" dt="2017-10-05T02:02:09.180" v="12737" actId="20577"/>
          <ac:spMkLst>
            <pc:docMk/>
            <pc:sldMk cId="1545600570" sldId="298"/>
            <ac:spMk id="4" creationId="{284A3CB7-EAEC-4144-BBEA-E5F9E78768B8}"/>
          </ac:spMkLst>
        </pc:spChg>
        <pc:spChg chg="mod">
          <ac:chgData name="Hung Guei" userId="b29e4da5f41c092e" providerId="LiveId" clId="{7C0F4CD6-C591-4B2F-9F0E-7F58E9B04A7C}" dt="2017-10-05T19:54:20.143" v="20928" actId="27636"/>
          <ac:spMkLst>
            <pc:docMk/>
            <pc:sldMk cId="1545600570" sldId="298"/>
            <ac:spMk id="5" creationId="{36F79614-14E2-4521-AA6A-074680F4AB21}"/>
          </ac:spMkLst>
        </pc:spChg>
        <pc:spChg chg="mod">
          <ac:chgData name="Hung Guei" userId="b29e4da5f41c092e" providerId="LiveId" clId="{7C0F4CD6-C591-4B2F-9F0E-7F58E9B04A7C}" dt="2017-10-05T20:06:48.242" v="21042" actId="27636"/>
          <ac:spMkLst>
            <pc:docMk/>
            <pc:sldMk cId="1545600570" sldId="298"/>
            <ac:spMk id="7" creationId="{53DD3175-7E8F-42F2-97B7-938DF04DFB28}"/>
          </ac:spMkLst>
        </pc:spChg>
      </pc:sldChg>
      <pc:sldChg chg="modSp add del">
        <pc:chgData name="Hung Guei" userId="b29e4da5f41c092e" providerId="LiveId" clId="{7C0F4CD6-C591-4B2F-9F0E-7F58E9B04A7C}" dt="2017-10-05T03:34:16.688" v="15198" actId="2696"/>
        <pc:sldMkLst>
          <pc:docMk/>
          <pc:sldMk cId="2849979706" sldId="299"/>
        </pc:sldMkLst>
        <pc:spChg chg="mod">
          <ac:chgData name="Hung Guei" userId="b29e4da5f41c092e" providerId="LiveId" clId="{7C0F4CD6-C591-4B2F-9F0E-7F58E9B04A7C}" dt="2017-10-04T22:42:31.528" v="9948" actId="2696"/>
          <ac:spMkLst>
            <pc:docMk/>
            <pc:sldMk cId="2849979706" sldId="299"/>
            <ac:spMk id="3" creationId="{FF1790CB-91E2-4C87-88F6-CEC68604612B}"/>
          </ac:spMkLst>
        </pc:spChg>
        <pc:spChg chg="mod">
          <ac:chgData name="Hung Guei" userId="b29e4da5f41c092e" providerId="LiveId" clId="{7C0F4CD6-C591-4B2F-9F0E-7F58E9B04A7C}" dt="2017-10-04T22:42:30.386" v="9947" actId="27636"/>
          <ac:spMkLst>
            <pc:docMk/>
            <pc:sldMk cId="2849979706" sldId="299"/>
            <ac:spMk id="7" creationId="{414632BF-94C3-4BD5-B6D2-C0387EBEA487}"/>
          </ac:spMkLst>
        </pc:spChg>
      </pc:sldChg>
      <pc:sldChg chg="modSp add">
        <pc:chgData name="Hung Guei" userId="b29e4da5f41c092e" providerId="LiveId" clId="{7C0F4CD6-C591-4B2F-9F0E-7F58E9B04A7C}" dt="2017-10-05T20:06:48.396" v="21056" actId="27636"/>
        <pc:sldMkLst>
          <pc:docMk/>
          <pc:sldMk cId="555357070" sldId="300"/>
        </pc:sldMkLst>
        <pc:spChg chg="mod">
          <ac:chgData name="Hung Guei" userId="b29e4da5f41c092e" providerId="LiveId" clId="{7C0F4CD6-C591-4B2F-9F0E-7F58E9B04A7C}" dt="2017-10-04T22:45:14.321" v="9952" actId="20577"/>
          <ac:spMkLst>
            <pc:docMk/>
            <pc:sldMk cId="555357070" sldId="300"/>
            <ac:spMk id="3" creationId="{C1F49947-0C8A-46DD-BBA4-0C85B1E106DA}"/>
          </ac:spMkLst>
        </pc:spChg>
        <pc:spChg chg="mod">
          <ac:chgData name="Hung Guei" userId="b29e4da5f41c092e" providerId="LiveId" clId="{7C0F4CD6-C591-4B2F-9F0E-7F58E9B04A7C}" dt="2017-10-05T04:26:23.008" v="16375" actId="20577"/>
          <ac:spMkLst>
            <pc:docMk/>
            <pc:sldMk cId="555357070" sldId="300"/>
            <ac:spMk id="4" creationId="{6C240EDF-D5C4-4E63-A673-66FB35016198}"/>
          </ac:spMkLst>
        </pc:spChg>
        <pc:spChg chg="mod">
          <ac:chgData name="Hung Guei" userId="b29e4da5f41c092e" providerId="LiveId" clId="{7C0F4CD6-C591-4B2F-9F0E-7F58E9B04A7C}" dt="2017-10-05T19:54:20.143" v="20928" actId="27636"/>
          <ac:spMkLst>
            <pc:docMk/>
            <pc:sldMk cId="555357070" sldId="300"/>
            <ac:spMk id="5" creationId="{7B0B4685-B64B-40DC-894A-63BB71D8B466}"/>
          </ac:spMkLst>
        </pc:spChg>
        <pc:spChg chg="mod">
          <ac:chgData name="Hung Guei" userId="b29e4da5f41c092e" providerId="LiveId" clId="{7C0F4CD6-C591-4B2F-9F0E-7F58E9B04A7C}" dt="2017-10-05T20:06:48.396" v="21056" actId="27636"/>
          <ac:spMkLst>
            <pc:docMk/>
            <pc:sldMk cId="555357070" sldId="300"/>
            <ac:spMk id="7" creationId="{6EC8DAA9-D62A-4422-984E-C06B194691F3}"/>
          </ac:spMkLst>
        </pc:spChg>
      </pc:sldChg>
      <pc:sldChg chg="modSp add">
        <pc:chgData name="Hung Guei" userId="b29e4da5f41c092e" providerId="LiveId" clId="{7C0F4CD6-C591-4B2F-9F0E-7F58E9B04A7C}" dt="2017-10-05T22:44:44.232" v="23719" actId="6559"/>
        <pc:sldMkLst>
          <pc:docMk/>
          <pc:sldMk cId="630788140" sldId="301"/>
        </pc:sldMkLst>
        <pc:spChg chg="mod">
          <ac:chgData name="Hung Guei" userId="b29e4da5f41c092e" providerId="LiveId" clId="{7C0F4CD6-C591-4B2F-9F0E-7F58E9B04A7C}" dt="2017-10-05T18:01:18.887" v="19551" actId="20577"/>
          <ac:spMkLst>
            <pc:docMk/>
            <pc:sldMk cId="630788140" sldId="301"/>
            <ac:spMk id="3" creationId="{574CED7A-BEAC-44D2-B36A-51274E774CEC}"/>
          </ac:spMkLst>
        </pc:spChg>
        <pc:spChg chg="mod">
          <ac:chgData name="Hung Guei" userId="b29e4da5f41c092e" providerId="LiveId" clId="{7C0F4CD6-C591-4B2F-9F0E-7F58E9B04A7C}" dt="2017-10-05T22:44:44.232" v="23719" actId="6559"/>
          <ac:spMkLst>
            <pc:docMk/>
            <pc:sldMk cId="630788140" sldId="301"/>
            <ac:spMk id="4" creationId="{1A7B2786-214F-4E64-9344-0636A7230131}"/>
          </ac:spMkLst>
        </pc:spChg>
        <pc:spChg chg="mod">
          <ac:chgData name="Hung Guei" userId="b29e4da5f41c092e" providerId="LiveId" clId="{7C0F4CD6-C591-4B2F-9F0E-7F58E9B04A7C}" dt="2017-10-05T19:54:20.143" v="20928" actId="6559"/>
          <ac:spMkLst>
            <pc:docMk/>
            <pc:sldMk cId="630788140" sldId="301"/>
            <ac:spMk id="5" creationId="{F9C0CA0E-F965-400A-9DEF-2F4F43703201}"/>
          </ac:spMkLst>
        </pc:spChg>
        <pc:spChg chg="mod">
          <ac:chgData name="Hung Guei" userId="b29e4da5f41c092e" providerId="LiveId" clId="{7C0F4CD6-C591-4B2F-9F0E-7F58E9B04A7C}" dt="2017-10-05T20:06:48.441" v="21061" actId="27636"/>
          <ac:spMkLst>
            <pc:docMk/>
            <pc:sldMk cId="630788140" sldId="301"/>
            <ac:spMk id="7" creationId="{11C54AF1-98ED-4EC7-9C36-1B4AB4186FC9}"/>
          </ac:spMkLst>
        </pc:spChg>
      </pc:sldChg>
      <pc:sldChg chg="addSp delSp modSp add del">
        <pc:chgData name="Hung Guei" userId="b29e4da5f41c092e" providerId="LiveId" clId="{7C0F4CD6-C591-4B2F-9F0E-7F58E9B04A7C}" dt="2017-10-04T23:20:13.731" v="10802" actId="2696"/>
        <pc:sldMkLst>
          <pc:docMk/>
          <pc:sldMk cId="1982119686" sldId="302"/>
        </pc:sldMkLst>
        <pc:spChg chg="mod">
          <ac:chgData name="Hung Guei" userId="b29e4da5f41c092e" providerId="LiveId" clId="{7C0F4CD6-C591-4B2F-9F0E-7F58E9B04A7C}" dt="2017-10-04T23:19:48.509" v="10801" actId="2696"/>
          <ac:spMkLst>
            <pc:docMk/>
            <pc:sldMk cId="1982119686" sldId="302"/>
            <ac:spMk id="3" creationId="{4F99945F-E29D-4168-9A50-8C6BE64FDC23}"/>
          </ac:spMkLst>
        </pc:spChg>
        <pc:spChg chg="mod">
          <ac:chgData name="Hung Guei" userId="b29e4da5f41c092e" providerId="LiveId" clId="{7C0F4CD6-C591-4B2F-9F0E-7F58E9B04A7C}" dt="2017-10-04T22:52:46.760" v="10061" actId="20577"/>
          <ac:spMkLst>
            <pc:docMk/>
            <pc:sldMk cId="1982119686" sldId="302"/>
            <ac:spMk id="4" creationId="{FBD4CE12-C5F7-413C-9F86-616CFD8CA0AB}"/>
          </ac:spMkLst>
        </pc:spChg>
        <pc:spChg chg="mod">
          <ac:chgData name="Hung Guei" userId="b29e4da5f41c092e" providerId="LiveId" clId="{7C0F4CD6-C591-4B2F-9F0E-7F58E9B04A7C}" dt="2017-10-04T23:18:03.904" v="10769" actId="27636"/>
          <ac:spMkLst>
            <pc:docMk/>
            <pc:sldMk cId="1982119686" sldId="302"/>
            <ac:spMk id="7" creationId="{ABD50AAB-5DF7-4A7C-B88F-FFE68455BB15}"/>
          </ac:spMkLst>
        </pc:spChg>
        <pc:spChg chg="add del">
          <ac:chgData name="Hung Guei" userId="b29e4da5f41c092e" providerId="LiveId" clId="{7C0F4CD6-C591-4B2F-9F0E-7F58E9B04A7C}" dt="2017-10-04T22:49:28.704" v="10008" actId="2696"/>
          <ac:spMkLst>
            <pc:docMk/>
            <pc:sldMk cId="1982119686" sldId="302"/>
            <ac:spMk id="8" creationId="{AC0C069E-BC3C-4E60-8FBF-09EE4B6E27BF}"/>
          </ac:spMkLst>
        </pc:spChg>
        <pc:spChg chg="add del">
          <ac:chgData name="Hung Guei" userId="b29e4da5f41c092e" providerId="LiveId" clId="{7C0F4CD6-C591-4B2F-9F0E-7F58E9B04A7C}" dt="2017-10-04T22:52:40.591" v="10058" actId="2696"/>
          <ac:spMkLst>
            <pc:docMk/>
            <pc:sldMk cId="1982119686" sldId="302"/>
            <ac:spMk id="9" creationId="{EC1BC74F-67CF-4BA0-AA0E-1E36D8481B25}"/>
          </ac:spMkLst>
        </pc:spChg>
      </pc:sldChg>
      <pc:sldChg chg="addSp delSp modSp add del">
        <pc:chgData name="Hung Guei" userId="b29e4da5f41c092e" providerId="LiveId" clId="{7C0F4CD6-C591-4B2F-9F0E-7F58E9B04A7C}" dt="2017-10-05T02:27:15.860" v="13636" actId="2696"/>
        <pc:sldMkLst>
          <pc:docMk/>
          <pc:sldMk cId="2864868594" sldId="303"/>
        </pc:sldMkLst>
        <pc:spChg chg="add del mod">
          <ac:chgData name="Hung Guei" userId="b29e4da5f41c092e" providerId="LiveId" clId="{7C0F4CD6-C591-4B2F-9F0E-7F58E9B04A7C}" dt="2017-10-04T22:57:43.951" v="10176" actId="27636"/>
          <ac:spMkLst>
            <pc:docMk/>
            <pc:sldMk cId="2864868594" sldId="303"/>
            <ac:spMk id="4" creationId="{B709028B-BE8E-408B-AC7E-3551472E47A1}"/>
          </ac:spMkLst>
        </pc:spChg>
        <pc:spChg chg="mod">
          <ac:chgData name="Hung Guei" userId="b29e4da5f41c092e" providerId="LiveId" clId="{7C0F4CD6-C591-4B2F-9F0E-7F58E9B04A7C}" dt="2017-10-04T22:51:12.457" v="10027" actId="27636"/>
          <ac:spMkLst>
            <pc:docMk/>
            <pc:sldMk cId="2864868594" sldId="303"/>
            <ac:spMk id="7" creationId="{D103E361-7C5D-48C4-90D0-B4B82A3E8BC1}"/>
          </ac:spMkLst>
        </pc:spChg>
        <pc:spChg chg="add del">
          <ac:chgData name="Hung Guei" userId="b29e4da5f41c092e" providerId="LiveId" clId="{7C0F4CD6-C591-4B2F-9F0E-7F58E9B04A7C}" dt="2017-10-04T22:57:19.295" v="10126" actId="27636"/>
          <ac:spMkLst>
            <pc:docMk/>
            <pc:sldMk cId="2864868594" sldId="303"/>
            <ac:spMk id="8" creationId="{DDE5B677-7015-4858-BDD9-4C91DCB895D9}"/>
          </ac:spMkLst>
        </pc:spChg>
      </pc:sldChg>
      <pc:sldChg chg="addSp delSp modSp add">
        <pc:chgData name="Hung Guei" userId="b29e4da5f41c092e" providerId="LiveId" clId="{7C0F4CD6-C591-4B2F-9F0E-7F58E9B04A7C}" dt="2017-10-05T20:54:51.991" v="21818" actId="20577"/>
        <pc:sldMkLst>
          <pc:docMk/>
          <pc:sldMk cId="4254762151" sldId="304"/>
        </pc:sldMkLst>
        <pc:spChg chg="mod">
          <ac:chgData name="Hung Guei" userId="b29e4da5f41c092e" providerId="LiveId" clId="{7C0F4CD6-C591-4B2F-9F0E-7F58E9B04A7C}" dt="2017-10-05T20:54:51.991" v="21818" actId="20577"/>
          <ac:spMkLst>
            <pc:docMk/>
            <pc:sldMk cId="4254762151" sldId="304"/>
            <ac:spMk id="4" creationId="{FBD4CE12-C5F7-413C-9F86-616CFD8CA0AB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4254762151" sldId="304"/>
            <ac:spMk id="5" creationId="{F5FEB48C-4B18-4666-9852-87478BD518B3}"/>
          </ac:spMkLst>
        </pc:spChg>
        <pc:spChg chg="mod">
          <ac:chgData name="Hung Guei" userId="b29e4da5f41c092e" providerId="LiveId" clId="{7C0F4CD6-C591-4B2F-9F0E-7F58E9B04A7C}" dt="2017-10-05T20:06:48.130" v="21030" actId="27636"/>
          <ac:spMkLst>
            <pc:docMk/>
            <pc:sldMk cId="4254762151" sldId="304"/>
            <ac:spMk id="7" creationId="{ABD50AAB-5DF7-4A7C-B88F-FFE68455BB15}"/>
          </ac:spMkLst>
        </pc:spChg>
        <pc:spChg chg="add del">
          <ac:chgData name="Hung Guei" userId="b29e4da5f41c092e" providerId="LiveId" clId="{7C0F4CD6-C591-4B2F-9F0E-7F58E9B04A7C}" dt="2017-10-04T22:55:11.620" v="10119" actId="2696"/>
          <ac:spMkLst>
            <pc:docMk/>
            <pc:sldMk cId="4254762151" sldId="304"/>
            <ac:spMk id="8" creationId="{CC4DE7C6-8E19-43F7-9FDF-02B03D5D42E2}"/>
          </ac:spMkLst>
        </pc:spChg>
        <pc:spChg chg="add del">
          <ac:chgData name="Hung Guei" userId="b29e4da5f41c092e" providerId="LiveId" clId="{7C0F4CD6-C591-4B2F-9F0E-7F58E9B04A7C}" dt="2017-10-04T22:55:13.724" v="10121" actId="2696"/>
          <ac:spMkLst>
            <pc:docMk/>
            <pc:sldMk cId="4254762151" sldId="304"/>
            <ac:spMk id="9" creationId="{A69E91E4-32D3-4093-B701-427CB874E827}"/>
          </ac:spMkLst>
        </pc:spChg>
      </pc:sldChg>
      <pc:sldChg chg="modSp add">
        <pc:chgData name="Hung Guei" userId="b29e4da5f41c092e" providerId="LiveId" clId="{7C0F4CD6-C591-4B2F-9F0E-7F58E9B04A7C}" dt="2017-10-05T22:58:43.431" v="23869" actId="20577"/>
        <pc:sldMkLst>
          <pc:docMk/>
          <pc:sldMk cId="1174919953" sldId="305"/>
        </pc:sldMkLst>
        <pc:spChg chg="mod">
          <ac:chgData name="Hung Guei" userId="b29e4da5f41c092e" providerId="LiveId" clId="{7C0F4CD6-C591-4B2F-9F0E-7F58E9B04A7C}" dt="2017-10-05T22:58:43.431" v="23869" actId="20577"/>
          <ac:spMkLst>
            <pc:docMk/>
            <pc:sldMk cId="1174919953" sldId="305"/>
            <ac:spMk id="4" creationId="{FBD4CE12-C5F7-413C-9F86-616CFD8CA0AB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1174919953" sldId="305"/>
            <ac:spMk id="5" creationId="{F5FEB48C-4B18-4666-9852-87478BD518B3}"/>
          </ac:spMkLst>
        </pc:spChg>
        <pc:spChg chg="mod">
          <ac:chgData name="Hung Guei" userId="b29e4da5f41c092e" providerId="LiveId" clId="{7C0F4CD6-C591-4B2F-9F0E-7F58E9B04A7C}" dt="2017-10-05T20:06:48.138" v="21031" actId="27636"/>
          <ac:spMkLst>
            <pc:docMk/>
            <pc:sldMk cId="1174919953" sldId="305"/>
            <ac:spMk id="7" creationId="{ABD50AAB-5DF7-4A7C-B88F-FFE68455BB15}"/>
          </ac:spMkLst>
        </pc:spChg>
      </pc:sldChg>
      <pc:sldChg chg="addSp delSp modSp add">
        <pc:chgData name="Hung Guei" userId="b29e4da5f41c092e" providerId="LiveId" clId="{7C0F4CD6-C591-4B2F-9F0E-7F58E9B04A7C}" dt="2017-10-05T20:56:02.647" v="21843" actId="20577"/>
        <pc:sldMkLst>
          <pc:docMk/>
          <pc:sldMk cId="1800631625" sldId="306"/>
        </pc:sldMkLst>
        <pc:spChg chg="mod">
          <ac:chgData name="Hung Guei" userId="b29e4da5f41c092e" providerId="LiveId" clId="{7C0F4CD6-C591-4B2F-9F0E-7F58E9B04A7C}" dt="2017-10-04T23:01:35.728" v="10309" actId="20577"/>
          <ac:spMkLst>
            <pc:docMk/>
            <pc:sldMk cId="1800631625" sldId="306"/>
            <ac:spMk id="3" creationId="{4F99945F-E29D-4168-9A50-8C6BE64FDC23}"/>
          </ac:spMkLst>
        </pc:spChg>
        <pc:spChg chg="mod">
          <ac:chgData name="Hung Guei" userId="b29e4da5f41c092e" providerId="LiveId" clId="{7C0F4CD6-C591-4B2F-9F0E-7F58E9B04A7C}" dt="2017-10-05T20:56:02.647" v="21843" actId="20577"/>
          <ac:spMkLst>
            <pc:docMk/>
            <pc:sldMk cId="1800631625" sldId="306"/>
            <ac:spMk id="4" creationId="{FBD4CE12-C5F7-413C-9F86-616CFD8CA0AB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1800631625" sldId="306"/>
            <ac:spMk id="5" creationId="{F5FEB48C-4B18-4666-9852-87478BD518B3}"/>
          </ac:spMkLst>
        </pc:spChg>
        <pc:spChg chg="mod">
          <ac:chgData name="Hung Guei" userId="b29e4da5f41c092e" providerId="LiveId" clId="{7C0F4CD6-C591-4B2F-9F0E-7F58E9B04A7C}" dt="2017-10-05T20:06:48.148" v="21032" actId="27636"/>
          <ac:spMkLst>
            <pc:docMk/>
            <pc:sldMk cId="1800631625" sldId="306"/>
            <ac:spMk id="7" creationId="{ABD50AAB-5DF7-4A7C-B88F-FFE68455BB15}"/>
          </ac:spMkLst>
        </pc:spChg>
        <pc:spChg chg="add del">
          <ac:chgData name="Hung Guei" userId="b29e4da5f41c092e" providerId="LiveId" clId="{7C0F4CD6-C591-4B2F-9F0E-7F58E9B04A7C}" dt="2017-10-04T23:02:10.637" v="10324" actId="27636"/>
          <ac:spMkLst>
            <pc:docMk/>
            <pc:sldMk cId="1800631625" sldId="306"/>
            <ac:spMk id="8" creationId="{587F333F-DB34-4241-B911-CD34CF42023B}"/>
          </ac:spMkLst>
        </pc:spChg>
      </pc:sldChg>
      <pc:sldChg chg="modSp add">
        <pc:chgData name="Hung Guei" userId="b29e4da5f41c092e" providerId="LiveId" clId="{7C0F4CD6-C591-4B2F-9F0E-7F58E9B04A7C}" dt="2017-10-05T20:51:23.497" v="21703" actId="20577"/>
        <pc:sldMkLst>
          <pc:docMk/>
          <pc:sldMk cId="2454343938" sldId="307"/>
        </pc:sldMkLst>
        <pc:spChg chg="mod">
          <ac:chgData name="Hung Guei" userId="b29e4da5f41c092e" providerId="LiveId" clId="{7C0F4CD6-C591-4B2F-9F0E-7F58E9B04A7C}" dt="2017-10-05T20:51:23.497" v="21703" actId="20577"/>
          <ac:spMkLst>
            <pc:docMk/>
            <pc:sldMk cId="2454343938" sldId="307"/>
            <ac:spMk id="4" creationId="{FBD4CE12-C5F7-413C-9F86-616CFD8CA0AB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2454343938" sldId="307"/>
            <ac:spMk id="5" creationId="{F5FEB48C-4B18-4666-9852-87478BD518B3}"/>
          </ac:spMkLst>
        </pc:spChg>
        <pc:spChg chg="mod">
          <ac:chgData name="Hung Guei" userId="b29e4da5f41c092e" providerId="LiveId" clId="{7C0F4CD6-C591-4B2F-9F0E-7F58E9B04A7C}" dt="2017-10-05T20:06:48.122" v="21029" actId="27636"/>
          <ac:spMkLst>
            <pc:docMk/>
            <pc:sldMk cId="2454343938" sldId="307"/>
            <ac:spMk id="7" creationId="{ABD50AAB-5DF7-4A7C-B88F-FFE68455BB15}"/>
          </ac:spMkLst>
        </pc:spChg>
      </pc:sldChg>
      <pc:sldChg chg="addSp delSp modSp add">
        <pc:chgData name="Hung Guei" userId="b29e4da5f41c092e" providerId="LiveId" clId="{7C0F4CD6-C591-4B2F-9F0E-7F58E9B04A7C}" dt="2017-10-05T20:29:11.972" v="21336" actId="2711"/>
        <pc:sldMkLst>
          <pc:docMk/>
          <pc:sldMk cId="1934358224" sldId="308"/>
        </pc:sldMkLst>
        <pc:spChg chg="mod">
          <ac:chgData name="Hung Guei" userId="b29e4da5f41c092e" providerId="LiveId" clId="{7C0F4CD6-C591-4B2F-9F0E-7F58E9B04A7C}" dt="2017-10-04T23:22:59.843" v="10834" actId="6549"/>
          <ac:spMkLst>
            <pc:docMk/>
            <pc:sldMk cId="1934358224" sldId="308"/>
            <ac:spMk id="3" creationId="{4F99945F-E29D-4168-9A50-8C6BE64FDC23}"/>
          </ac:spMkLst>
        </pc:spChg>
        <pc:spChg chg="mod">
          <ac:chgData name="Hung Guei" userId="b29e4da5f41c092e" providerId="LiveId" clId="{7C0F4CD6-C591-4B2F-9F0E-7F58E9B04A7C}" dt="2017-10-05T20:29:11.972" v="21336" actId="2711"/>
          <ac:spMkLst>
            <pc:docMk/>
            <pc:sldMk cId="1934358224" sldId="308"/>
            <ac:spMk id="4" creationId="{FBD4CE12-C5F7-413C-9F86-616CFD8CA0AB}"/>
          </ac:spMkLst>
        </pc:spChg>
        <pc:spChg chg="mod">
          <ac:chgData name="Hung Guei" userId="b29e4da5f41c092e" providerId="LiveId" clId="{7C0F4CD6-C591-4B2F-9F0E-7F58E9B04A7C}" dt="2017-10-05T19:54:20.143" v="20928" actId="2711"/>
          <ac:spMkLst>
            <pc:docMk/>
            <pc:sldMk cId="1934358224" sldId="308"/>
            <ac:spMk id="5" creationId="{F5FEB48C-4B18-4666-9852-87478BD518B3}"/>
          </ac:spMkLst>
        </pc:spChg>
        <pc:spChg chg="mod">
          <ac:chgData name="Hung Guei" userId="b29e4da5f41c092e" providerId="LiveId" clId="{7C0F4CD6-C591-4B2F-9F0E-7F58E9B04A7C}" dt="2017-10-05T20:06:48.180" v="21035" actId="27636"/>
          <ac:spMkLst>
            <pc:docMk/>
            <pc:sldMk cId="1934358224" sldId="308"/>
            <ac:spMk id="7" creationId="{ABD50AAB-5DF7-4A7C-B88F-FFE68455BB15}"/>
          </ac:spMkLst>
        </pc:spChg>
        <pc:spChg chg="add del">
          <ac:chgData name="Hung Guei" userId="b29e4da5f41c092e" providerId="LiveId" clId="{7C0F4CD6-C591-4B2F-9F0E-7F58E9B04A7C}" dt="2017-10-04T23:45:33.051" v="11364" actId="313"/>
          <ac:spMkLst>
            <pc:docMk/>
            <pc:sldMk cId="1934358224" sldId="308"/>
            <ac:spMk id="8" creationId="{6910CC4F-C01A-4B38-A599-6A8819AB8361}"/>
          </ac:spMkLst>
        </pc:spChg>
        <pc:spChg chg="add del">
          <ac:chgData name="Hung Guei" userId="b29e4da5f41c092e" providerId="LiveId" clId="{7C0F4CD6-C591-4B2F-9F0E-7F58E9B04A7C}" dt="2017-10-04T23:46:34.197" v="11380" actId="313"/>
          <ac:spMkLst>
            <pc:docMk/>
            <pc:sldMk cId="1934358224" sldId="308"/>
            <ac:spMk id="9" creationId="{C26CBCD0-CD42-4F37-8208-F2205B0EA713}"/>
          </ac:spMkLst>
        </pc:spChg>
      </pc:sldChg>
      <pc:sldChg chg="addSp delSp modSp add ord">
        <pc:chgData name="Hung Guei" userId="b29e4da5f41c092e" providerId="LiveId" clId="{7C0F4CD6-C591-4B2F-9F0E-7F58E9B04A7C}" dt="2017-10-09T14:09:50.868" v="24417"/>
        <pc:sldMkLst>
          <pc:docMk/>
          <pc:sldMk cId="1690476059" sldId="309"/>
        </pc:sldMkLst>
        <pc:spChg chg="mod">
          <ac:chgData name="Hung Guei" userId="b29e4da5f41c092e" providerId="LiveId" clId="{7C0F4CD6-C591-4B2F-9F0E-7F58E9B04A7C}" dt="2017-10-04T23:22:51.819" v="10832" actId="20577"/>
          <ac:spMkLst>
            <pc:docMk/>
            <pc:sldMk cId="1690476059" sldId="309"/>
            <ac:spMk id="3" creationId="{4F99945F-E29D-4168-9A50-8C6BE64FDC23}"/>
          </ac:spMkLst>
        </pc:spChg>
        <pc:spChg chg="mod">
          <ac:chgData name="Hung Guei" userId="b29e4da5f41c092e" providerId="LiveId" clId="{7C0F4CD6-C591-4B2F-9F0E-7F58E9B04A7C}" dt="2017-10-09T14:09:50.868" v="24417"/>
          <ac:spMkLst>
            <pc:docMk/>
            <pc:sldMk cId="1690476059" sldId="309"/>
            <ac:spMk id="4" creationId="{FBD4CE12-C5F7-413C-9F86-616CFD8CA0AB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1690476059" sldId="309"/>
            <ac:spMk id="5" creationId="{F5FEB48C-4B18-4666-9852-87478BD518B3}"/>
          </ac:spMkLst>
        </pc:spChg>
        <pc:spChg chg="mod">
          <ac:chgData name="Hung Guei" userId="b29e4da5f41c092e" providerId="LiveId" clId="{7C0F4CD6-C591-4B2F-9F0E-7F58E9B04A7C}" dt="2017-10-05T20:06:48.161" v="21033" actId="27636"/>
          <ac:spMkLst>
            <pc:docMk/>
            <pc:sldMk cId="1690476059" sldId="309"/>
            <ac:spMk id="7" creationId="{ABD50AAB-5DF7-4A7C-B88F-FFE68455BB15}"/>
          </ac:spMkLst>
        </pc:spChg>
        <pc:spChg chg="add del">
          <ac:chgData name="Hung Guei" userId="b29e4da5f41c092e" providerId="LiveId" clId="{7C0F4CD6-C591-4B2F-9F0E-7F58E9B04A7C}" dt="2017-10-04T23:32:52.252" v="11067" actId="20577"/>
          <ac:spMkLst>
            <pc:docMk/>
            <pc:sldMk cId="1690476059" sldId="309"/>
            <ac:spMk id="8" creationId="{EFEA07E6-C965-400D-9D3E-83B49DE02EA4}"/>
          </ac:spMkLst>
        </pc:spChg>
        <pc:spChg chg="add del">
          <ac:chgData name="Hung Guei" userId="b29e4da5f41c092e" providerId="LiveId" clId="{7C0F4CD6-C591-4B2F-9F0E-7F58E9B04A7C}" dt="2017-10-04T23:33:38.813" v="11076" actId="20577"/>
          <ac:spMkLst>
            <pc:docMk/>
            <pc:sldMk cId="1690476059" sldId="309"/>
            <ac:spMk id="9" creationId="{84FE22DC-74C3-4B36-A3DD-52E0EA4B9A5E}"/>
          </ac:spMkLst>
        </pc:spChg>
        <pc:spChg chg="add del">
          <ac:chgData name="Hung Guei" userId="b29e4da5f41c092e" providerId="LiveId" clId="{7C0F4CD6-C591-4B2F-9F0E-7F58E9B04A7C}" dt="2017-10-04T23:39:40.059" v="11308" actId="20577"/>
          <ac:spMkLst>
            <pc:docMk/>
            <pc:sldMk cId="1690476059" sldId="309"/>
            <ac:spMk id="10" creationId="{DDE7D729-2AA1-43A7-93C4-4A5AE2D29AD6}"/>
          </ac:spMkLst>
        </pc:spChg>
      </pc:sldChg>
      <pc:sldChg chg="addSp delSp modSp add">
        <pc:chgData name="Hung Guei" userId="b29e4da5f41c092e" providerId="LiveId" clId="{7C0F4CD6-C591-4B2F-9F0E-7F58E9B04A7C}" dt="2017-10-09T12:57:52.852" v="24345" actId="20577"/>
        <pc:sldMkLst>
          <pc:docMk/>
          <pc:sldMk cId="891541277" sldId="310"/>
        </pc:sldMkLst>
        <pc:spChg chg="add del mod">
          <ac:chgData name="Hung Guei" userId="b29e4da5f41c092e" providerId="LiveId" clId="{7C0F4CD6-C591-4B2F-9F0E-7F58E9B04A7C}" dt="2017-10-09T12:57:52.852" v="24345" actId="20577"/>
          <ac:spMkLst>
            <pc:docMk/>
            <pc:sldMk cId="891541277" sldId="310"/>
            <ac:spMk id="4" creationId="{BB1E7D61-16EC-4D6D-B72D-80CCCDB20BE8}"/>
          </ac:spMkLst>
        </pc:spChg>
        <pc:spChg chg="mod">
          <ac:chgData name="Hung Guei" userId="b29e4da5f41c092e" providerId="LiveId" clId="{7C0F4CD6-C591-4B2F-9F0E-7F58E9B04A7C}" dt="2017-10-05T19:54:20.143" v="20928" actId="27636"/>
          <ac:spMkLst>
            <pc:docMk/>
            <pc:sldMk cId="891541277" sldId="310"/>
            <ac:spMk id="5" creationId="{8F7F7982-CA46-4CD7-95E2-A3648075A25D}"/>
          </ac:spMkLst>
        </pc:spChg>
        <pc:spChg chg="mod">
          <ac:chgData name="Hung Guei" userId="b29e4da5f41c092e" providerId="LiveId" clId="{7C0F4CD6-C591-4B2F-9F0E-7F58E9B04A7C}" dt="2017-10-05T20:06:48.098" v="21026" actId="27636"/>
          <ac:spMkLst>
            <pc:docMk/>
            <pc:sldMk cId="891541277" sldId="310"/>
            <ac:spMk id="7" creationId="{96E02A82-C780-4612-AD6D-974002DD18B3}"/>
          </ac:spMkLst>
        </pc:spChg>
        <pc:spChg chg="add del">
          <ac:chgData name="Hung Guei" userId="b29e4da5f41c092e" providerId="LiveId" clId="{7C0F4CD6-C591-4B2F-9F0E-7F58E9B04A7C}" dt="2017-10-04T23:26:14.474" v="10896" actId="27636"/>
          <ac:spMkLst>
            <pc:docMk/>
            <pc:sldMk cId="891541277" sldId="310"/>
            <ac:spMk id="8" creationId="{876B1518-8D72-45FE-89F8-961243CBC71C}"/>
          </ac:spMkLst>
        </pc:spChg>
        <pc:spChg chg="add del">
          <ac:chgData name="Hung Guei" userId="b29e4da5f41c092e" providerId="LiveId" clId="{7C0F4CD6-C591-4B2F-9F0E-7F58E9B04A7C}" dt="2017-10-04T23:26:25.123" v="10902" actId="27636"/>
          <ac:spMkLst>
            <pc:docMk/>
            <pc:sldMk cId="891541277" sldId="310"/>
            <ac:spMk id="9" creationId="{5362159D-1CC9-4A7B-BB3F-251ED1CDF791}"/>
          </ac:spMkLst>
        </pc:spChg>
        <pc:spChg chg="add del">
          <ac:chgData name="Hung Guei" userId="b29e4da5f41c092e" providerId="LiveId" clId="{7C0F4CD6-C591-4B2F-9F0E-7F58E9B04A7C}" dt="2017-10-04T23:27:07.217" v="10923" actId="27636"/>
          <ac:spMkLst>
            <pc:docMk/>
            <pc:sldMk cId="891541277" sldId="310"/>
            <ac:spMk id="10" creationId="{C49EEAB2-230A-4CD6-BAAB-496FE3D0DF42}"/>
          </ac:spMkLst>
        </pc:spChg>
        <pc:spChg chg="add del">
          <ac:chgData name="Hung Guei" userId="b29e4da5f41c092e" providerId="LiveId" clId="{7C0F4CD6-C591-4B2F-9F0E-7F58E9B04A7C}" dt="2017-10-04T23:27:10.892" v="10925" actId="27636"/>
          <ac:spMkLst>
            <pc:docMk/>
            <pc:sldMk cId="891541277" sldId="310"/>
            <ac:spMk id="11" creationId="{A43FD851-43C5-45B6-9DFB-9F44C1A1AE38}"/>
          </ac:spMkLst>
        </pc:spChg>
        <pc:spChg chg="add del">
          <ac:chgData name="Hung Guei" userId="b29e4da5f41c092e" providerId="LiveId" clId="{7C0F4CD6-C591-4B2F-9F0E-7F58E9B04A7C}" dt="2017-10-04T23:30:13.176" v="10977" actId="27636"/>
          <ac:spMkLst>
            <pc:docMk/>
            <pc:sldMk cId="891541277" sldId="310"/>
            <ac:spMk id="12" creationId="{DA2AE4E1-CC3F-4506-AC4F-EB57B19CE144}"/>
          </ac:spMkLst>
        </pc:spChg>
        <pc:spChg chg="add del">
          <ac:chgData name="Hung Guei" userId="b29e4da5f41c092e" providerId="LiveId" clId="{7C0F4CD6-C591-4B2F-9F0E-7F58E9B04A7C}" dt="2017-10-04T23:31:33.176" v="11051" actId="27636"/>
          <ac:spMkLst>
            <pc:docMk/>
            <pc:sldMk cId="891541277" sldId="310"/>
            <ac:spMk id="13" creationId="{64D8A507-A911-40F1-8C67-74027536C436}"/>
          </ac:spMkLst>
        </pc:spChg>
      </pc:sldChg>
      <pc:sldChg chg="modSp add">
        <pc:chgData name="Hung Guei" userId="b29e4da5f41c092e" providerId="LiveId" clId="{7C0F4CD6-C591-4B2F-9F0E-7F58E9B04A7C}" dt="2017-10-09T14:09:58.940" v="24420"/>
        <pc:sldMkLst>
          <pc:docMk/>
          <pc:sldMk cId="2954107529" sldId="311"/>
        </pc:sldMkLst>
        <pc:spChg chg="mod">
          <ac:chgData name="Hung Guei" userId="b29e4da5f41c092e" providerId="LiveId" clId="{7C0F4CD6-C591-4B2F-9F0E-7F58E9B04A7C}" dt="2017-10-09T14:09:58.940" v="24420"/>
          <ac:spMkLst>
            <pc:docMk/>
            <pc:sldMk cId="2954107529" sldId="311"/>
            <ac:spMk id="4" creationId="{FBD4CE12-C5F7-413C-9F86-616CFD8CA0AB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2954107529" sldId="311"/>
            <ac:spMk id="5" creationId="{F5FEB48C-4B18-4666-9852-87478BD518B3}"/>
          </ac:spMkLst>
        </pc:spChg>
        <pc:spChg chg="mod">
          <ac:chgData name="Hung Guei" userId="b29e4da5f41c092e" providerId="LiveId" clId="{7C0F4CD6-C591-4B2F-9F0E-7F58E9B04A7C}" dt="2017-10-05T20:06:48.168" v="21034" actId="27636"/>
          <ac:spMkLst>
            <pc:docMk/>
            <pc:sldMk cId="2954107529" sldId="311"/>
            <ac:spMk id="7" creationId="{ABD50AAB-5DF7-4A7C-B88F-FFE68455BB15}"/>
          </ac:spMkLst>
        </pc:spChg>
      </pc:sldChg>
      <pc:sldChg chg="addSp delSp modSp add">
        <pc:chgData name="Hung Guei" userId="b29e4da5f41c092e" providerId="LiveId" clId="{7C0F4CD6-C591-4B2F-9F0E-7F58E9B04A7C}" dt="2017-10-05T20:58:32.479" v="21875" actId="20577"/>
        <pc:sldMkLst>
          <pc:docMk/>
          <pc:sldMk cId="1894369353" sldId="312"/>
        </pc:sldMkLst>
        <pc:spChg chg="mod">
          <ac:chgData name="Hung Guei" userId="b29e4da5f41c092e" providerId="LiveId" clId="{7C0F4CD6-C591-4B2F-9F0E-7F58E9B04A7C}" dt="2017-10-05T20:58:32.479" v="21875" actId="20577"/>
          <ac:spMkLst>
            <pc:docMk/>
            <pc:sldMk cId="1894369353" sldId="312"/>
            <ac:spMk id="4" creationId="{FBD4CE12-C5F7-413C-9F86-616CFD8CA0AB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1894369353" sldId="312"/>
            <ac:spMk id="5" creationId="{F5FEB48C-4B18-4666-9852-87478BD518B3}"/>
          </ac:spMkLst>
        </pc:spChg>
        <pc:spChg chg="mod">
          <ac:chgData name="Hung Guei" userId="b29e4da5f41c092e" providerId="LiveId" clId="{7C0F4CD6-C591-4B2F-9F0E-7F58E9B04A7C}" dt="2017-10-05T20:06:48.191" v="21036" actId="27636"/>
          <ac:spMkLst>
            <pc:docMk/>
            <pc:sldMk cId="1894369353" sldId="312"/>
            <ac:spMk id="7" creationId="{ABD50AAB-5DF7-4A7C-B88F-FFE68455BB15}"/>
          </ac:spMkLst>
        </pc:spChg>
        <pc:spChg chg="add del">
          <ac:chgData name="Hung Guei" userId="b29e4da5f41c092e" providerId="LiveId" clId="{7C0F4CD6-C591-4B2F-9F0E-7F58E9B04A7C}" dt="2017-10-04T23:48:37.632" v="11470" actId="20577"/>
          <ac:spMkLst>
            <pc:docMk/>
            <pc:sldMk cId="1894369353" sldId="312"/>
            <ac:spMk id="8" creationId="{A94DF879-B9D1-446E-9429-1803811B6DC5}"/>
          </ac:spMkLst>
        </pc:spChg>
        <pc:spChg chg="add del">
          <ac:chgData name="Hung Guei" userId="b29e4da5f41c092e" providerId="LiveId" clId="{7C0F4CD6-C591-4B2F-9F0E-7F58E9B04A7C}" dt="2017-10-04T23:50:50.576" v="11505" actId="20577"/>
          <ac:spMkLst>
            <pc:docMk/>
            <pc:sldMk cId="1894369353" sldId="312"/>
            <ac:spMk id="9" creationId="{B7524480-C562-4A50-98CC-29286F53CC72}"/>
          </ac:spMkLst>
        </pc:spChg>
        <pc:spChg chg="add del">
          <ac:chgData name="Hung Guei" userId="b29e4da5f41c092e" providerId="LiveId" clId="{7C0F4CD6-C591-4B2F-9F0E-7F58E9B04A7C}" dt="2017-10-04T23:51:02.743" v="11510" actId="20577"/>
          <ac:spMkLst>
            <pc:docMk/>
            <pc:sldMk cId="1894369353" sldId="312"/>
            <ac:spMk id="10" creationId="{87E9B753-5427-4F89-B1AA-BC7C2FC73663}"/>
          </ac:spMkLst>
        </pc:spChg>
        <pc:spChg chg="add del">
          <ac:chgData name="Hung Guei" userId="b29e4da5f41c092e" providerId="LiveId" clId="{7C0F4CD6-C591-4B2F-9F0E-7F58E9B04A7C}" dt="2017-10-04T23:51:12.313" v="11515" actId="20577"/>
          <ac:spMkLst>
            <pc:docMk/>
            <pc:sldMk cId="1894369353" sldId="312"/>
            <ac:spMk id="11" creationId="{B0621E59-5ED3-420B-8AF1-895A9FAF708E}"/>
          </ac:spMkLst>
        </pc:spChg>
        <pc:spChg chg="add del">
          <ac:chgData name="Hung Guei" userId="b29e4da5f41c092e" providerId="LiveId" clId="{7C0F4CD6-C591-4B2F-9F0E-7F58E9B04A7C}" dt="2017-10-04T23:51:16.397" v="11521" actId="20577"/>
          <ac:spMkLst>
            <pc:docMk/>
            <pc:sldMk cId="1894369353" sldId="312"/>
            <ac:spMk id="12" creationId="{1D90DCE6-A4F4-4859-B818-2F5E6E273CC9}"/>
          </ac:spMkLst>
        </pc:spChg>
        <pc:spChg chg="add del">
          <ac:chgData name="Hung Guei" userId="b29e4da5f41c092e" providerId="LiveId" clId="{7C0F4CD6-C591-4B2F-9F0E-7F58E9B04A7C}" dt="2017-10-04T23:52:17.905" v="11587" actId="20577"/>
          <ac:spMkLst>
            <pc:docMk/>
            <pc:sldMk cId="1894369353" sldId="312"/>
            <ac:spMk id="13" creationId="{A46362CE-7383-4D2C-B267-98D1960C702D}"/>
          </ac:spMkLst>
        </pc:spChg>
      </pc:sldChg>
      <pc:sldChg chg="modSp add del">
        <pc:chgData name="Hung Guei" userId="b29e4da5f41c092e" providerId="LiveId" clId="{7C0F4CD6-C591-4B2F-9F0E-7F58E9B04A7C}" dt="2017-10-05T20:03:58.750" v="20929" actId="2696"/>
        <pc:sldMkLst>
          <pc:docMk/>
          <pc:sldMk cId="2412508719" sldId="313"/>
        </pc:sldMkLst>
        <pc:spChg chg="mod">
          <ac:chgData name="Hung Guei" userId="b29e4da5f41c092e" providerId="LiveId" clId="{7C0F4CD6-C591-4B2F-9F0E-7F58E9B04A7C}" dt="2017-10-04T23:55:18.528" v="11695" actId="20577"/>
          <ac:spMkLst>
            <pc:docMk/>
            <pc:sldMk cId="2412508719" sldId="313"/>
            <ac:spMk id="3" creationId="{4F99945F-E29D-4168-9A50-8C6BE64FDC23}"/>
          </ac:spMkLst>
        </pc:spChg>
        <pc:spChg chg="mod">
          <ac:chgData name="Hung Guei" userId="b29e4da5f41c092e" providerId="LiveId" clId="{7C0F4CD6-C591-4B2F-9F0E-7F58E9B04A7C}" dt="2017-10-04T23:54:32.576" v="11691" actId="6549"/>
          <ac:spMkLst>
            <pc:docMk/>
            <pc:sldMk cId="2412508719" sldId="313"/>
            <ac:spMk id="4" creationId="{FBD4CE12-C5F7-413C-9F86-616CFD8CA0AB}"/>
          </ac:spMkLst>
        </pc:spChg>
        <pc:spChg chg="mod">
          <ac:chgData name="Hung Guei" userId="b29e4da5f41c092e" providerId="LiveId" clId="{7C0F4CD6-C591-4B2F-9F0E-7F58E9B04A7C}" dt="2017-10-05T19:54:20.143" v="20928" actId="2696"/>
          <ac:spMkLst>
            <pc:docMk/>
            <pc:sldMk cId="2412508719" sldId="313"/>
            <ac:spMk id="5" creationId="{F5FEB48C-4B18-4666-9852-87478BD518B3}"/>
          </ac:spMkLst>
        </pc:spChg>
        <pc:spChg chg="mod">
          <ac:chgData name="Hung Guei" userId="b29e4da5f41c092e" providerId="LiveId" clId="{7C0F4CD6-C591-4B2F-9F0E-7F58E9B04A7C}" dt="2017-10-05T19:09:07.967" v="20898" actId="2696"/>
          <ac:spMkLst>
            <pc:docMk/>
            <pc:sldMk cId="2412508719" sldId="313"/>
            <ac:spMk id="7" creationId="{ABD50AAB-5DF7-4A7C-B88F-FFE68455BB15}"/>
          </ac:spMkLst>
        </pc:spChg>
      </pc:sldChg>
      <pc:sldChg chg="modSp add">
        <pc:chgData name="Hung Guei" userId="b29e4da5f41c092e" providerId="LiveId" clId="{7C0F4CD6-C591-4B2F-9F0E-7F58E9B04A7C}" dt="2017-10-09T14:10:12.828" v="24422"/>
        <pc:sldMkLst>
          <pc:docMk/>
          <pc:sldMk cId="2820115252" sldId="314"/>
        </pc:sldMkLst>
        <pc:spChg chg="mod">
          <ac:chgData name="Hung Guei" userId="b29e4da5f41c092e" providerId="LiveId" clId="{7C0F4CD6-C591-4B2F-9F0E-7F58E9B04A7C}" dt="2017-10-05T04:27:42.379" v="16379" actId="20577"/>
          <ac:spMkLst>
            <pc:docMk/>
            <pc:sldMk cId="2820115252" sldId="314"/>
            <ac:spMk id="3" creationId="{C3D7AC82-0067-434C-8714-DB5ABD3638DA}"/>
          </ac:spMkLst>
        </pc:spChg>
        <pc:spChg chg="mod">
          <ac:chgData name="Hung Guei" userId="b29e4da5f41c092e" providerId="LiveId" clId="{7C0F4CD6-C591-4B2F-9F0E-7F58E9B04A7C}" dt="2017-10-09T14:10:12.828" v="24422"/>
          <ac:spMkLst>
            <pc:docMk/>
            <pc:sldMk cId="2820115252" sldId="314"/>
            <ac:spMk id="4" creationId="{F2E58A35-5D5D-4C07-8C57-56CB358E4E74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2820115252" sldId="314"/>
            <ac:spMk id="5" creationId="{88E920A8-4171-4F1C-A6FA-A52F026D692C}"/>
          </ac:spMkLst>
        </pc:spChg>
        <pc:spChg chg="mod">
          <ac:chgData name="Hung Guei" userId="b29e4da5f41c092e" providerId="LiveId" clId="{7C0F4CD6-C591-4B2F-9F0E-7F58E9B04A7C}" dt="2017-10-05T20:06:48.208" v="21038" actId="27636"/>
          <ac:spMkLst>
            <pc:docMk/>
            <pc:sldMk cId="2820115252" sldId="314"/>
            <ac:spMk id="7" creationId="{7C0BC2FB-E869-4707-B480-5679C226B1DC}"/>
          </ac:spMkLst>
        </pc:spChg>
      </pc:sldChg>
      <pc:sldChg chg="addSp delSp modSp add">
        <pc:chgData name="Hung Guei" userId="b29e4da5f41c092e" providerId="LiveId" clId="{7C0F4CD6-C591-4B2F-9F0E-7F58E9B04A7C}" dt="2017-10-05T22:51:28.191" v="23859" actId="313"/>
        <pc:sldMkLst>
          <pc:docMk/>
          <pc:sldMk cId="1447272706" sldId="315"/>
        </pc:sldMkLst>
        <pc:spChg chg="mod">
          <ac:chgData name="Hung Guei" userId="b29e4da5f41c092e" providerId="LiveId" clId="{7C0F4CD6-C591-4B2F-9F0E-7F58E9B04A7C}" dt="2017-10-05T01:35:13.154" v="12271" actId="20577"/>
          <ac:spMkLst>
            <pc:docMk/>
            <pc:sldMk cId="1447272706" sldId="315"/>
            <ac:spMk id="3" creationId="{C3D7AC82-0067-434C-8714-DB5ABD3638DA}"/>
          </ac:spMkLst>
        </pc:spChg>
        <pc:spChg chg="mod">
          <ac:chgData name="Hung Guei" userId="b29e4da5f41c092e" providerId="LiveId" clId="{7C0F4CD6-C591-4B2F-9F0E-7F58E9B04A7C}" dt="2017-10-05T22:51:28.191" v="23859" actId="313"/>
          <ac:spMkLst>
            <pc:docMk/>
            <pc:sldMk cId="1447272706" sldId="315"/>
            <ac:spMk id="4" creationId="{F2E58A35-5D5D-4C07-8C57-56CB358E4E74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1447272706" sldId="315"/>
            <ac:spMk id="5" creationId="{88E920A8-4171-4F1C-A6FA-A52F026D692C}"/>
          </ac:spMkLst>
        </pc:spChg>
        <pc:spChg chg="mod">
          <ac:chgData name="Hung Guei" userId="b29e4da5f41c092e" providerId="LiveId" clId="{7C0F4CD6-C591-4B2F-9F0E-7F58E9B04A7C}" dt="2017-10-05T20:06:48.214" v="21039" actId="27636"/>
          <ac:spMkLst>
            <pc:docMk/>
            <pc:sldMk cId="1447272706" sldId="315"/>
            <ac:spMk id="7" creationId="{7C0BC2FB-E869-4707-B480-5679C226B1DC}"/>
          </ac:spMkLst>
        </pc:spChg>
        <pc:spChg chg="add del">
          <ac:chgData name="Hung Guei" userId="b29e4da5f41c092e" providerId="LiveId" clId="{7C0F4CD6-C591-4B2F-9F0E-7F58E9B04A7C}" dt="2017-10-05T01:36:36.214" v="12283" actId="20577"/>
          <ac:spMkLst>
            <pc:docMk/>
            <pc:sldMk cId="1447272706" sldId="315"/>
            <ac:spMk id="8" creationId="{C7AC8C18-679C-4733-B12E-AF2BA2E1F120}"/>
          </ac:spMkLst>
        </pc:spChg>
        <pc:spChg chg="add del">
          <ac:chgData name="Hung Guei" userId="b29e4da5f41c092e" providerId="LiveId" clId="{7C0F4CD6-C591-4B2F-9F0E-7F58E9B04A7C}" dt="2017-10-05T01:38:07.641" v="12326" actId="20577"/>
          <ac:spMkLst>
            <pc:docMk/>
            <pc:sldMk cId="1447272706" sldId="315"/>
            <ac:spMk id="9" creationId="{679A6B21-1E41-44AE-9FCC-40090845F578}"/>
          </ac:spMkLst>
        </pc:spChg>
        <pc:spChg chg="add del">
          <ac:chgData name="Hung Guei" userId="b29e4da5f41c092e" providerId="LiveId" clId="{7C0F4CD6-C591-4B2F-9F0E-7F58E9B04A7C}" dt="2017-10-05T01:38:35.621" v="12329" actId="20577"/>
          <ac:spMkLst>
            <pc:docMk/>
            <pc:sldMk cId="1447272706" sldId="315"/>
            <ac:spMk id="10" creationId="{F2E92993-E0AF-4431-A9FB-7FCD7098566E}"/>
          </ac:spMkLst>
        </pc:spChg>
        <pc:spChg chg="add del">
          <ac:chgData name="Hung Guei" userId="b29e4da5f41c092e" providerId="LiveId" clId="{7C0F4CD6-C591-4B2F-9F0E-7F58E9B04A7C}" dt="2017-10-05T01:39:01.757" v="12341" actId="20577"/>
          <ac:spMkLst>
            <pc:docMk/>
            <pc:sldMk cId="1447272706" sldId="315"/>
            <ac:spMk id="11" creationId="{8A1CB3FF-F221-462F-974E-2D074D2F141C}"/>
          </ac:spMkLst>
        </pc:spChg>
      </pc:sldChg>
      <pc:sldChg chg="addSp delSp modSp add">
        <pc:chgData name="Hung Guei" userId="b29e4da5f41c092e" providerId="LiveId" clId="{7C0F4CD6-C591-4B2F-9F0E-7F58E9B04A7C}" dt="2017-10-05T21:20:54.159" v="22399" actId="20577"/>
        <pc:sldMkLst>
          <pc:docMk/>
          <pc:sldMk cId="2906167665" sldId="316"/>
        </pc:sldMkLst>
        <pc:spChg chg="mod">
          <ac:chgData name="Hung Guei" userId="b29e4da5f41c092e" providerId="LiveId" clId="{7C0F4CD6-C591-4B2F-9F0E-7F58E9B04A7C}" dt="2017-10-05T21:20:54.159" v="22399" actId="20577"/>
          <ac:spMkLst>
            <pc:docMk/>
            <pc:sldMk cId="2906167665" sldId="316"/>
            <ac:spMk id="4" creationId="{F2E58A35-5D5D-4C07-8C57-56CB358E4E74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2906167665" sldId="316"/>
            <ac:spMk id="5" creationId="{88E920A8-4171-4F1C-A6FA-A52F026D692C}"/>
          </ac:spMkLst>
        </pc:spChg>
        <pc:spChg chg="mod">
          <ac:chgData name="Hung Guei" userId="b29e4da5f41c092e" providerId="LiveId" clId="{7C0F4CD6-C591-4B2F-9F0E-7F58E9B04A7C}" dt="2017-10-05T20:06:48.226" v="21040" actId="27636"/>
          <ac:spMkLst>
            <pc:docMk/>
            <pc:sldMk cId="2906167665" sldId="316"/>
            <ac:spMk id="7" creationId="{7C0BC2FB-E869-4707-B480-5679C226B1DC}"/>
          </ac:spMkLst>
        </pc:spChg>
        <pc:spChg chg="add del">
          <ac:chgData name="Hung Guei" userId="b29e4da5f41c092e" providerId="LiveId" clId="{7C0F4CD6-C591-4B2F-9F0E-7F58E9B04A7C}" dt="2017-10-05T01:46:37.016" v="12411" actId="20577"/>
          <ac:spMkLst>
            <pc:docMk/>
            <pc:sldMk cId="2906167665" sldId="316"/>
            <ac:spMk id="8" creationId="{AE808B68-ADC6-4CB0-8E6C-7143DB190F8C}"/>
          </ac:spMkLst>
        </pc:spChg>
        <pc:spChg chg="add del">
          <ac:chgData name="Hung Guei" userId="b29e4da5f41c092e" providerId="LiveId" clId="{7C0F4CD6-C591-4B2F-9F0E-7F58E9B04A7C}" dt="2017-10-05T01:46:40.093" v="12413" actId="20577"/>
          <ac:spMkLst>
            <pc:docMk/>
            <pc:sldMk cId="2906167665" sldId="316"/>
            <ac:spMk id="9" creationId="{E920FCC0-641D-44EC-9752-E527FE436397}"/>
          </ac:spMkLst>
        </pc:spChg>
        <pc:spChg chg="add del">
          <ac:chgData name="Hung Guei" userId="b29e4da5f41c092e" providerId="LiveId" clId="{7C0F4CD6-C591-4B2F-9F0E-7F58E9B04A7C}" dt="2017-10-05T01:48:27.135" v="12444" actId="20577"/>
          <ac:spMkLst>
            <pc:docMk/>
            <pc:sldMk cId="2906167665" sldId="316"/>
            <ac:spMk id="10" creationId="{D3A21CDD-71B9-46C5-AF75-EE6FE539B9F1}"/>
          </ac:spMkLst>
        </pc:spChg>
        <pc:spChg chg="add del">
          <ac:chgData name="Hung Guei" userId="b29e4da5f41c092e" providerId="LiveId" clId="{7C0F4CD6-C591-4B2F-9F0E-7F58E9B04A7C}" dt="2017-10-05T01:50:34.753" v="12469" actId="20577"/>
          <ac:spMkLst>
            <pc:docMk/>
            <pc:sldMk cId="2906167665" sldId="316"/>
            <ac:spMk id="11" creationId="{AF2772AA-30A5-4585-A19C-FFCA12B4481F}"/>
          </ac:spMkLst>
        </pc:spChg>
        <pc:spChg chg="add del">
          <ac:chgData name="Hung Guei" userId="b29e4da5f41c092e" providerId="LiveId" clId="{7C0F4CD6-C591-4B2F-9F0E-7F58E9B04A7C}" dt="2017-10-05T01:51:40.031" v="12543" actId="20577"/>
          <ac:spMkLst>
            <pc:docMk/>
            <pc:sldMk cId="2906167665" sldId="316"/>
            <ac:spMk id="12" creationId="{58555F48-5134-4E63-957B-2CE7BC05682B}"/>
          </ac:spMkLst>
        </pc:spChg>
      </pc:sldChg>
      <pc:sldChg chg="addSp delSp modSp add del">
        <pc:chgData name="Hung Guei" userId="b29e4da5f41c092e" providerId="LiveId" clId="{7C0F4CD6-C591-4B2F-9F0E-7F58E9B04A7C}" dt="2017-10-05T21:21:22.581" v="22400" actId="2696"/>
        <pc:sldMkLst>
          <pc:docMk/>
          <pc:sldMk cId="426669882" sldId="317"/>
        </pc:sldMkLst>
        <pc:spChg chg="mod">
          <ac:chgData name="Hung Guei" userId="b29e4da5f41c092e" providerId="LiveId" clId="{7C0F4CD6-C591-4B2F-9F0E-7F58E9B04A7C}" dt="2017-10-05T20:31:06.499" v="21355" actId="27636"/>
          <ac:spMkLst>
            <pc:docMk/>
            <pc:sldMk cId="426669882" sldId="317"/>
            <ac:spMk id="4" creationId="{F2E58A35-5D5D-4C07-8C57-56CB358E4E74}"/>
          </ac:spMkLst>
        </pc:spChg>
        <pc:spChg chg="mod">
          <ac:chgData name="Hung Guei" userId="b29e4da5f41c092e" providerId="LiveId" clId="{7C0F4CD6-C591-4B2F-9F0E-7F58E9B04A7C}" dt="2017-10-05T19:54:20.143" v="20928" actId="2696"/>
          <ac:spMkLst>
            <pc:docMk/>
            <pc:sldMk cId="426669882" sldId="317"/>
            <ac:spMk id="5" creationId="{88E920A8-4171-4F1C-A6FA-A52F026D692C}"/>
          </ac:spMkLst>
        </pc:spChg>
        <pc:spChg chg="mod">
          <ac:chgData name="Hung Guei" userId="b29e4da5f41c092e" providerId="LiveId" clId="{7C0F4CD6-C591-4B2F-9F0E-7F58E9B04A7C}" dt="2017-10-05T20:06:48.233" v="21041" actId="27636"/>
          <ac:spMkLst>
            <pc:docMk/>
            <pc:sldMk cId="426669882" sldId="317"/>
            <ac:spMk id="7" creationId="{7C0BC2FB-E869-4707-B480-5679C226B1DC}"/>
          </ac:spMkLst>
        </pc:spChg>
        <pc:spChg chg="add del">
          <ac:chgData name="Hung Guei" userId="b29e4da5f41c092e" providerId="LiveId" clId="{7C0F4CD6-C591-4B2F-9F0E-7F58E9B04A7C}" dt="2017-10-05T01:52:54.676" v="12579" actId="20577"/>
          <ac:spMkLst>
            <pc:docMk/>
            <pc:sldMk cId="426669882" sldId="317"/>
            <ac:spMk id="8" creationId="{088DE8B0-E5FA-4095-803C-26EEF28DB2D2}"/>
          </ac:spMkLst>
        </pc:spChg>
        <pc:spChg chg="add del">
          <ac:chgData name="Hung Guei" userId="b29e4da5f41c092e" providerId="LiveId" clId="{7C0F4CD6-C591-4B2F-9F0E-7F58E9B04A7C}" dt="2017-10-05T01:54:41.358" v="12645" actId="20577"/>
          <ac:spMkLst>
            <pc:docMk/>
            <pc:sldMk cId="426669882" sldId="317"/>
            <ac:spMk id="9" creationId="{1DCC1EC3-555C-4AEC-AB08-3323B558427E}"/>
          </ac:spMkLst>
        </pc:spChg>
        <pc:spChg chg="add del">
          <ac:chgData name="Hung Guei" userId="b29e4da5f41c092e" providerId="LiveId" clId="{7C0F4CD6-C591-4B2F-9F0E-7F58E9B04A7C}" dt="2017-10-05T01:55:16.347" v="12667" actId="20577"/>
          <ac:spMkLst>
            <pc:docMk/>
            <pc:sldMk cId="426669882" sldId="317"/>
            <ac:spMk id="10" creationId="{9FD0175F-C0ED-41FE-BD64-0321D10CCC9C}"/>
          </ac:spMkLst>
        </pc:spChg>
      </pc:sldChg>
      <pc:sldChg chg="modSp add">
        <pc:chgData name="Hung Guei" userId="b29e4da5f41c092e" providerId="LiveId" clId="{7C0F4CD6-C591-4B2F-9F0E-7F58E9B04A7C}" dt="2017-10-05T21:22:10.281" v="22421" actId="27636"/>
        <pc:sldMkLst>
          <pc:docMk/>
          <pc:sldMk cId="1928957350" sldId="318"/>
        </pc:sldMkLst>
        <pc:spChg chg="mod">
          <ac:chgData name="Hung Guei" userId="b29e4da5f41c092e" providerId="LiveId" clId="{7C0F4CD6-C591-4B2F-9F0E-7F58E9B04A7C}" dt="2017-10-05T20:31:19.470" v="21362" actId="20577"/>
          <ac:spMkLst>
            <pc:docMk/>
            <pc:sldMk cId="1928957350" sldId="318"/>
            <ac:spMk id="3" creationId="{6772600A-DCBB-42F0-A9B3-15732B05A4C4}"/>
          </ac:spMkLst>
        </pc:spChg>
        <pc:spChg chg="mod">
          <ac:chgData name="Hung Guei" userId="b29e4da5f41c092e" providerId="LiveId" clId="{7C0F4CD6-C591-4B2F-9F0E-7F58E9B04A7C}" dt="2017-10-05T21:22:10.281" v="22421" actId="27636"/>
          <ac:spMkLst>
            <pc:docMk/>
            <pc:sldMk cId="1928957350" sldId="318"/>
            <ac:spMk id="4" creationId="{284A3CB7-EAEC-4144-BBEA-E5F9E78768B8}"/>
          </ac:spMkLst>
        </pc:spChg>
        <pc:spChg chg="mod">
          <ac:chgData name="Hung Guei" userId="b29e4da5f41c092e" providerId="LiveId" clId="{7C0F4CD6-C591-4B2F-9F0E-7F58E9B04A7C}" dt="2017-10-05T19:54:20.143" v="20928" actId="27636"/>
          <ac:spMkLst>
            <pc:docMk/>
            <pc:sldMk cId="1928957350" sldId="318"/>
            <ac:spMk id="5" creationId="{36F79614-14E2-4521-AA6A-074680F4AB21}"/>
          </ac:spMkLst>
        </pc:spChg>
        <pc:spChg chg="mod">
          <ac:chgData name="Hung Guei" userId="b29e4da5f41c092e" providerId="LiveId" clId="{7C0F4CD6-C591-4B2F-9F0E-7F58E9B04A7C}" dt="2017-10-05T20:06:48.249" v="21043" actId="27636"/>
          <ac:spMkLst>
            <pc:docMk/>
            <pc:sldMk cId="1928957350" sldId="318"/>
            <ac:spMk id="7" creationId="{53DD3175-7E8F-42F2-97B7-938DF04DFB28}"/>
          </ac:spMkLst>
        </pc:spChg>
      </pc:sldChg>
      <pc:sldChg chg="addSp delSp modSp add">
        <pc:chgData name="Hung Guei" userId="b29e4da5f41c092e" providerId="LiveId" clId="{7C0F4CD6-C591-4B2F-9F0E-7F58E9B04A7C}" dt="2017-10-09T14:13:00.199" v="24429"/>
        <pc:sldMkLst>
          <pc:docMk/>
          <pc:sldMk cId="707356926" sldId="319"/>
        </pc:sldMkLst>
        <pc:spChg chg="mod">
          <ac:chgData name="Hung Guei" userId="b29e4da5f41c092e" providerId="LiveId" clId="{7C0F4CD6-C591-4B2F-9F0E-7F58E9B04A7C}" dt="2017-10-05T02:11:38.936" v="13216" actId="20577"/>
          <ac:spMkLst>
            <pc:docMk/>
            <pc:sldMk cId="707356926" sldId="319"/>
            <ac:spMk id="3" creationId="{6772600A-DCBB-42F0-A9B3-15732B05A4C4}"/>
          </ac:spMkLst>
        </pc:spChg>
        <pc:spChg chg="mod">
          <ac:chgData name="Hung Guei" userId="b29e4da5f41c092e" providerId="LiveId" clId="{7C0F4CD6-C591-4B2F-9F0E-7F58E9B04A7C}" dt="2017-10-09T14:13:00.199" v="24429"/>
          <ac:spMkLst>
            <pc:docMk/>
            <pc:sldMk cId="707356926" sldId="319"/>
            <ac:spMk id="4" creationId="{284A3CB7-EAEC-4144-BBEA-E5F9E78768B8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707356926" sldId="319"/>
            <ac:spMk id="5" creationId="{36F79614-14E2-4521-AA6A-074680F4AB21}"/>
          </ac:spMkLst>
        </pc:spChg>
        <pc:spChg chg="mod">
          <ac:chgData name="Hung Guei" userId="b29e4da5f41c092e" providerId="LiveId" clId="{7C0F4CD6-C591-4B2F-9F0E-7F58E9B04A7C}" dt="2017-10-05T20:06:48.257" v="21044" actId="27636"/>
          <ac:spMkLst>
            <pc:docMk/>
            <pc:sldMk cId="707356926" sldId="319"/>
            <ac:spMk id="7" creationId="{53DD3175-7E8F-42F2-97B7-938DF04DFB28}"/>
          </ac:spMkLst>
        </pc:spChg>
        <pc:spChg chg="add del">
          <ac:chgData name="Hung Guei" userId="b29e4da5f41c092e" providerId="LiveId" clId="{7C0F4CD6-C591-4B2F-9F0E-7F58E9B04A7C}" dt="2017-10-05T02:24:10.071" v="13604" actId="20577"/>
          <ac:spMkLst>
            <pc:docMk/>
            <pc:sldMk cId="707356926" sldId="319"/>
            <ac:spMk id="8" creationId="{FB6E45C3-63AC-4DB0-A78E-424DA316B4C9}"/>
          </ac:spMkLst>
        </pc:spChg>
      </pc:sldChg>
      <pc:sldChg chg="addSp delSp modSp add">
        <pc:chgData name="Hung Guei" userId="b29e4da5f41c092e" providerId="LiveId" clId="{7C0F4CD6-C591-4B2F-9F0E-7F58E9B04A7C}" dt="2017-10-05T20:32:38.448" v="21386" actId="2711"/>
        <pc:sldMkLst>
          <pc:docMk/>
          <pc:sldMk cId="277128805" sldId="320"/>
        </pc:sldMkLst>
        <pc:spChg chg="mod">
          <ac:chgData name="Hung Guei" userId="b29e4da5f41c092e" providerId="LiveId" clId="{7C0F4CD6-C591-4B2F-9F0E-7F58E9B04A7C}" dt="2017-10-05T20:32:38.448" v="21386" actId="2711"/>
          <ac:spMkLst>
            <pc:docMk/>
            <pc:sldMk cId="277128805" sldId="320"/>
            <ac:spMk id="4" creationId="{284A3CB7-EAEC-4144-BBEA-E5F9E78768B8}"/>
          </ac:spMkLst>
        </pc:spChg>
        <pc:spChg chg="mod">
          <ac:chgData name="Hung Guei" userId="b29e4da5f41c092e" providerId="LiveId" clId="{7C0F4CD6-C591-4B2F-9F0E-7F58E9B04A7C}" dt="2017-10-05T19:54:20.143" v="20928" actId="2711"/>
          <ac:spMkLst>
            <pc:docMk/>
            <pc:sldMk cId="277128805" sldId="320"/>
            <ac:spMk id="5" creationId="{36F79614-14E2-4521-AA6A-074680F4AB21}"/>
          </ac:spMkLst>
        </pc:spChg>
        <pc:spChg chg="mod">
          <ac:chgData name="Hung Guei" userId="b29e4da5f41c092e" providerId="LiveId" clId="{7C0F4CD6-C591-4B2F-9F0E-7F58E9B04A7C}" dt="2017-10-05T20:06:48.264" v="21045" actId="27636"/>
          <ac:spMkLst>
            <pc:docMk/>
            <pc:sldMk cId="277128805" sldId="320"/>
            <ac:spMk id="7" creationId="{53DD3175-7E8F-42F2-97B7-938DF04DFB28}"/>
          </ac:spMkLst>
        </pc:spChg>
        <pc:spChg chg="add del">
          <ac:chgData name="Hung Guei" userId="b29e4da5f41c092e" providerId="LiveId" clId="{7C0F4CD6-C591-4B2F-9F0E-7F58E9B04A7C}" dt="2017-10-05T02:39:14.827" v="13759" actId="20577"/>
          <ac:spMkLst>
            <pc:docMk/>
            <pc:sldMk cId="277128805" sldId="320"/>
            <ac:spMk id="8" creationId="{39823567-366D-48D8-8C64-E575FB14F79A}"/>
          </ac:spMkLst>
        </pc:spChg>
      </pc:sldChg>
      <pc:sldChg chg="addSp delSp modSp add del">
        <pc:chgData name="Hung Guei" userId="b29e4da5f41c092e" providerId="LiveId" clId="{7C0F4CD6-C591-4B2F-9F0E-7F58E9B04A7C}" dt="2017-10-05T02:38:06.044" v="13720" actId="2696"/>
        <pc:sldMkLst>
          <pc:docMk/>
          <pc:sldMk cId="2939418857" sldId="320"/>
        </pc:sldMkLst>
        <pc:spChg chg="mod">
          <ac:chgData name="Hung Guei" userId="b29e4da5f41c092e" providerId="LiveId" clId="{7C0F4CD6-C591-4B2F-9F0E-7F58E9B04A7C}" dt="2017-10-05T02:37:49.559" v="13719" actId="313"/>
          <ac:spMkLst>
            <pc:docMk/>
            <pc:sldMk cId="2939418857" sldId="320"/>
            <ac:spMk id="4" creationId="{284A3CB7-EAEC-4144-BBEA-E5F9E78768B8}"/>
          </ac:spMkLst>
        </pc:spChg>
        <pc:spChg chg="add del">
          <ac:chgData name="Hung Guei" userId="b29e4da5f41c092e" providerId="LiveId" clId="{7C0F4CD6-C591-4B2F-9F0E-7F58E9B04A7C}" dt="2017-10-05T02:37:05.555" v="13690" actId="2696"/>
          <ac:spMkLst>
            <pc:docMk/>
            <pc:sldMk cId="2939418857" sldId="320"/>
            <ac:spMk id="8" creationId="{3EFF3238-EBC7-412B-AF44-9FEAE2B80637}"/>
          </ac:spMkLst>
        </pc:spChg>
      </pc:sldChg>
      <pc:sldChg chg="addSp delSp modSp add">
        <pc:chgData name="Hung Guei" userId="b29e4da5f41c092e" providerId="LiveId" clId="{7C0F4CD6-C591-4B2F-9F0E-7F58E9B04A7C}" dt="2017-10-05T20:32:59.121" v="21390" actId="2711"/>
        <pc:sldMkLst>
          <pc:docMk/>
          <pc:sldMk cId="4023107551" sldId="321"/>
        </pc:sldMkLst>
        <pc:spChg chg="mod">
          <ac:chgData name="Hung Guei" userId="b29e4da5f41c092e" providerId="LiveId" clId="{7C0F4CD6-C591-4B2F-9F0E-7F58E9B04A7C}" dt="2017-10-05T02:53:13.883" v="14057" actId="20577"/>
          <ac:spMkLst>
            <pc:docMk/>
            <pc:sldMk cId="4023107551" sldId="321"/>
            <ac:spMk id="3" creationId="{C3D7AC82-0067-434C-8714-DB5ABD3638DA}"/>
          </ac:spMkLst>
        </pc:spChg>
        <pc:spChg chg="add del mod">
          <ac:chgData name="Hung Guei" userId="b29e4da5f41c092e" providerId="LiveId" clId="{7C0F4CD6-C591-4B2F-9F0E-7F58E9B04A7C}" dt="2017-10-05T20:32:59.121" v="21390" actId="2711"/>
          <ac:spMkLst>
            <pc:docMk/>
            <pc:sldMk cId="4023107551" sldId="321"/>
            <ac:spMk id="4" creationId="{F2E58A35-5D5D-4C07-8C57-56CB358E4E74}"/>
          </ac:spMkLst>
        </pc:spChg>
        <pc:spChg chg="mod">
          <ac:chgData name="Hung Guei" userId="b29e4da5f41c092e" providerId="LiveId" clId="{7C0F4CD6-C591-4B2F-9F0E-7F58E9B04A7C}" dt="2017-10-05T19:54:20.143" v="20928" actId="2711"/>
          <ac:spMkLst>
            <pc:docMk/>
            <pc:sldMk cId="4023107551" sldId="321"/>
            <ac:spMk id="5" creationId="{88E920A8-4171-4F1C-A6FA-A52F026D692C}"/>
          </ac:spMkLst>
        </pc:spChg>
        <pc:spChg chg="mod">
          <ac:chgData name="Hung Guei" userId="b29e4da5f41c092e" providerId="LiveId" clId="{7C0F4CD6-C591-4B2F-9F0E-7F58E9B04A7C}" dt="2017-10-05T20:06:48.287" v="21047" actId="27636"/>
          <ac:spMkLst>
            <pc:docMk/>
            <pc:sldMk cId="4023107551" sldId="321"/>
            <ac:spMk id="7" creationId="{7C0BC2FB-E869-4707-B480-5679C226B1DC}"/>
          </ac:spMkLst>
        </pc:spChg>
        <pc:spChg chg="add del">
          <ac:chgData name="Hung Guei" userId="b29e4da5f41c092e" providerId="LiveId" clId="{7C0F4CD6-C591-4B2F-9F0E-7F58E9B04A7C}" dt="2017-10-05T02:52:56.512" v="14048" actId="6549"/>
          <ac:spMkLst>
            <pc:docMk/>
            <pc:sldMk cId="4023107551" sldId="321"/>
            <ac:spMk id="8" creationId="{1B792A1D-A9F1-4EDE-93C2-CA9FE901EE4D}"/>
          </ac:spMkLst>
        </pc:spChg>
        <pc:spChg chg="add del">
          <ac:chgData name="Hung Guei" userId="b29e4da5f41c092e" providerId="LiveId" clId="{7C0F4CD6-C591-4B2F-9F0E-7F58E9B04A7C}" dt="2017-10-05T02:53:50.495" v="14078" actId="6549"/>
          <ac:spMkLst>
            <pc:docMk/>
            <pc:sldMk cId="4023107551" sldId="321"/>
            <ac:spMk id="9" creationId="{E9EA386F-1C85-4E0F-8082-C9904E197944}"/>
          </ac:spMkLst>
        </pc:spChg>
        <pc:spChg chg="add del">
          <ac:chgData name="Hung Guei" userId="b29e4da5f41c092e" providerId="LiveId" clId="{7C0F4CD6-C591-4B2F-9F0E-7F58E9B04A7C}" dt="2017-10-05T02:56:24.575" v="14144" actId="6549"/>
          <ac:spMkLst>
            <pc:docMk/>
            <pc:sldMk cId="4023107551" sldId="321"/>
            <ac:spMk id="10" creationId="{D8BCBE1B-E461-4ADA-B805-E419B8E747FF}"/>
          </ac:spMkLst>
        </pc:spChg>
      </pc:sldChg>
      <pc:sldChg chg="addSp delSp modSp add">
        <pc:chgData name="Hung Guei" userId="b29e4da5f41c092e" providerId="LiveId" clId="{7C0F4CD6-C591-4B2F-9F0E-7F58E9B04A7C}" dt="2017-10-05T21:23:54.381" v="22424" actId="6549"/>
        <pc:sldMkLst>
          <pc:docMk/>
          <pc:sldMk cId="2815351667" sldId="322"/>
        </pc:sldMkLst>
        <pc:spChg chg="mod">
          <ac:chgData name="Hung Guei" userId="b29e4da5f41c092e" providerId="LiveId" clId="{7C0F4CD6-C591-4B2F-9F0E-7F58E9B04A7C}" dt="2017-10-05T02:58:53.316" v="14169" actId="20577"/>
          <ac:spMkLst>
            <pc:docMk/>
            <pc:sldMk cId="2815351667" sldId="322"/>
            <ac:spMk id="3" creationId="{2D18E282-40F3-400E-BB63-41EBD8F37B99}"/>
          </ac:spMkLst>
        </pc:spChg>
        <pc:spChg chg="add del mod">
          <ac:chgData name="Hung Guei" userId="b29e4da5f41c092e" providerId="LiveId" clId="{7C0F4CD6-C591-4B2F-9F0E-7F58E9B04A7C}" dt="2017-10-05T21:23:54.381" v="22424" actId="6549"/>
          <ac:spMkLst>
            <pc:docMk/>
            <pc:sldMk cId="2815351667" sldId="322"/>
            <ac:spMk id="4" creationId="{E45AF95C-43F7-49E9-B861-221575321BB8}"/>
          </ac:spMkLst>
        </pc:spChg>
        <pc:spChg chg="mod">
          <ac:chgData name="Hung Guei" userId="b29e4da5f41c092e" providerId="LiveId" clId="{7C0F4CD6-C591-4B2F-9F0E-7F58E9B04A7C}" dt="2017-10-05T19:54:20.143" v="20928" actId="6549"/>
          <ac:spMkLst>
            <pc:docMk/>
            <pc:sldMk cId="2815351667" sldId="322"/>
            <ac:spMk id="5" creationId="{45D90911-5A72-474A-9F96-026E26D8A4DA}"/>
          </ac:spMkLst>
        </pc:spChg>
        <pc:spChg chg="mod">
          <ac:chgData name="Hung Guei" userId="b29e4da5f41c092e" providerId="LiveId" clId="{7C0F4CD6-C591-4B2F-9F0E-7F58E9B04A7C}" dt="2017-10-05T20:06:48.294" v="21048" actId="27636"/>
          <ac:spMkLst>
            <pc:docMk/>
            <pc:sldMk cId="2815351667" sldId="322"/>
            <ac:spMk id="7" creationId="{482E8B08-FB6F-499A-849A-B4B645585DBA}"/>
          </ac:spMkLst>
        </pc:spChg>
        <pc:spChg chg="add del">
          <ac:chgData name="Hung Guei" userId="b29e4da5f41c092e" providerId="LiveId" clId="{7C0F4CD6-C591-4B2F-9F0E-7F58E9B04A7C}" dt="2017-10-05T02:58:46.597" v="14167" actId="20577"/>
          <ac:spMkLst>
            <pc:docMk/>
            <pc:sldMk cId="2815351667" sldId="322"/>
            <ac:spMk id="8" creationId="{9708E207-706E-4543-A61C-E44DDF0DD1CF}"/>
          </ac:spMkLst>
        </pc:spChg>
        <pc:spChg chg="add del">
          <ac:chgData name="Hung Guei" userId="b29e4da5f41c092e" providerId="LiveId" clId="{7C0F4CD6-C591-4B2F-9F0E-7F58E9B04A7C}" dt="2017-10-05T02:59:11.766" v="14178" actId="20577"/>
          <ac:spMkLst>
            <pc:docMk/>
            <pc:sldMk cId="2815351667" sldId="322"/>
            <ac:spMk id="9" creationId="{A18DB69C-B0C8-49A0-9B17-4D11E6360C35}"/>
          </ac:spMkLst>
        </pc:spChg>
      </pc:sldChg>
      <pc:sldChg chg="modSp add del">
        <pc:chgData name="Hung Guei" userId="b29e4da5f41c092e" providerId="LiveId" clId="{7C0F4CD6-C591-4B2F-9F0E-7F58E9B04A7C}" dt="2017-10-05T03:04:25.586" v="14384" actId="20577"/>
        <pc:sldMkLst>
          <pc:docMk/>
          <pc:sldMk cId="1380394345" sldId="323"/>
        </pc:sldMkLst>
        <pc:spChg chg="mod">
          <ac:chgData name="Hung Guei" userId="b29e4da5f41c092e" providerId="LiveId" clId="{7C0F4CD6-C591-4B2F-9F0E-7F58E9B04A7C}" dt="2017-10-05T03:04:25.586" v="14384" actId="20577"/>
          <ac:spMkLst>
            <pc:docMk/>
            <pc:sldMk cId="1380394345" sldId="323"/>
            <ac:spMk id="7" creationId="{C1F47B89-7AF4-47A0-8E6A-3DF9FFF02EE4}"/>
          </ac:spMkLst>
        </pc:spChg>
      </pc:sldChg>
      <pc:sldChg chg="addSp delSp modSp add">
        <pc:chgData name="Hung Guei" userId="b29e4da5f41c092e" providerId="LiveId" clId="{7C0F4CD6-C591-4B2F-9F0E-7F58E9B04A7C}" dt="2017-10-05T21:41:49.667" v="22635" actId="6549"/>
        <pc:sldMkLst>
          <pc:docMk/>
          <pc:sldMk cId="2026259032" sldId="323"/>
        </pc:sldMkLst>
        <pc:spChg chg="mod">
          <ac:chgData name="Hung Guei" userId="b29e4da5f41c092e" providerId="LiveId" clId="{7C0F4CD6-C591-4B2F-9F0E-7F58E9B04A7C}" dt="2017-10-05T03:05:49.648" v="14409" actId="20577"/>
          <ac:spMkLst>
            <pc:docMk/>
            <pc:sldMk cId="2026259032" sldId="323"/>
            <ac:spMk id="3" creationId="{2D18E282-40F3-400E-BB63-41EBD8F37B99}"/>
          </ac:spMkLst>
        </pc:spChg>
        <pc:spChg chg="mod">
          <ac:chgData name="Hung Guei" userId="b29e4da5f41c092e" providerId="LiveId" clId="{7C0F4CD6-C591-4B2F-9F0E-7F58E9B04A7C}" dt="2017-10-05T21:41:49.667" v="22635" actId="6549"/>
          <ac:spMkLst>
            <pc:docMk/>
            <pc:sldMk cId="2026259032" sldId="323"/>
            <ac:spMk id="4" creationId="{E45AF95C-43F7-49E9-B861-221575321BB8}"/>
          </ac:spMkLst>
        </pc:spChg>
        <pc:spChg chg="mod">
          <ac:chgData name="Hung Guei" userId="b29e4da5f41c092e" providerId="LiveId" clId="{7C0F4CD6-C591-4B2F-9F0E-7F58E9B04A7C}" dt="2017-10-05T19:54:20.143" v="20928" actId="6549"/>
          <ac:spMkLst>
            <pc:docMk/>
            <pc:sldMk cId="2026259032" sldId="323"/>
            <ac:spMk id="5" creationId="{45D90911-5A72-474A-9F96-026E26D8A4DA}"/>
          </ac:spMkLst>
        </pc:spChg>
        <pc:spChg chg="mod">
          <ac:chgData name="Hung Guei" userId="b29e4da5f41c092e" providerId="LiveId" clId="{7C0F4CD6-C591-4B2F-9F0E-7F58E9B04A7C}" dt="2017-10-05T20:06:48.316" v="21049" actId="27636"/>
          <ac:spMkLst>
            <pc:docMk/>
            <pc:sldMk cId="2026259032" sldId="323"/>
            <ac:spMk id="7" creationId="{482E8B08-FB6F-499A-849A-B4B645585DBA}"/>
          </ac:spMkLst>
        </pc:spChg>
        <pc:spChg chg="add del">
          <ac:chgData name="Hung Guei" userId="b29e4da5f41c092e" providerId="LiveId" clId="{7C0F4CD6-C591-4B2F-9F0E-7F58E9B04A7C}" dt="2017-10-05T03:05:22.631" v="14397" actId="20577"/>
          <ac:spMkLst>
            <pc:docMk/>
            <pc:sldMk cId="2026259032" sldId="323"/>
            <ac:spMk id="8" creationId="{BBE3E071-1294-4180-A462-03C4A5D8D6D6}"/>
          </ac:spMkLst>
        </pc:spChg>
      </pc:sldChg>
      <pc:sldChg chg="modSp add del">
        <pc:chgData name="Hung Guei" userId="b29e4da5f41c092e" providerId="LiveId" clId="{7C0F4CD6-C591-4B2F-9F0E-7F58E9B04A7C}" dt="2017-10-05T03:15:59.344" v="14906" actId="20577"/>
        <pc:sldMkLst>
          <pc:docMk/>
          <pc:sldMk cId="3784422785" sldId="324"/>
        </pc:sldMkLst>
        <pc:spChg chg="mod">
          <ac:chgData name="Hung Guei" userId="b29e4da5f41c092e" providerId="LiveId" clId="{7C0F4CD6-C591-4B2F-9F0E-7F58E9B04A7C}" dt="2017-10-05T03:15:59.344" v="14906" actId="20577"/>
          <ac:spMkLst>
            <pc:docMk/>
            <pc:sldMk cId="3784422785" sldId="324"/>
            <ac:spMk id="7" creationId="{E5362FB3-BC4C-48ED-AF89-15EDCDD2C80D}"/>
          </ac:spMkLst>
        </pc:spChg>
      </pc:sldChg>
      <pc:sldChg chg="addSp delSp modSp add">
        <pc:chgData name="Hung Guei" userId="b29e4da5f41c092e" providerId="LiveId" clId="{7C0F4CD6-C591-4B2F-9F0E-7F58E9B04A7C}" dt="2017-10-05T20:33:38.552" v="21398" actId="2711"/>
        <pc:sldMkLst>
          <pc:docMk/>
          <pc:sldMk cId="3881231653" sldId="324"/>
        </pc:sldMkLst>
        <pc:spChg chg="mod">
          <ac:chgData name="Hung Guei" userId="b29e4da5f41c092e" providerId="LiveId" clId="{7C0F4CD6-C591-4B2F-9F0E-7F58E9B04A7C}" dt="2017-10-05T03:16:07.342" v="14914" actId="20577"/>
          <ac:spMkLst>
            <pc:docMk/>
            <pc:sldMk cId="3881231653" sldId="324"/>
            <ac:spMk id="3" creationId="{2D18E282-40F3-400E-BB63-41EBD8F37B99}"/>
          </ac:spMkLst>
        </pc:spChg>
        <pc:spChg chg="add del mod">
          <ac:chgData name="Hung Guei" userId="b29e4da5f41c092e" providerId="LiveId" clId="{7C0F4CD6-C591-4B2F-9F0E-7F58E9B04A7C}" dt="2017-10-05T20:33:38.552" v="21398" actId="2711"/>
          <ac:spMkLst>
            <pc:docMk/>
            <pc:sldMk cId="3881231653" sldId="324"/>
            <ac:spMk id="4" creationId="{E45AF95C-43F7-49E9-B861-221575321BB8}"/>
          </ac:spMkLst>
        </pc:spChg>
        <pc:spChg chg="mod">
          <ac:chgData name="Hung Guei" userId="b29e4da5f41c092e" providerId="LiveId" clId="{7C0F4CD6-C591-4B2F-9F0E-7F58E9B04A7C}" dt="2017-10-05T19:54:20.143" v="20928" actId="2711"/>
          <ac:spMkLst>
            <pc:docMk/>
            <pc:sldMk cId="3881231653" sldId="324"/>
            <ac:spMk id="5" creationId="{45D90911-5A72-474A-9F96-026E26D8A4DA}"/>
          </ac:spMkLst>
        </pc:spChg>
        <pc:spChg chg="mod">
          <ac:chgData name="Hung Guei" userId="b29e4da5f41c092e" providerId="LiveId" clId="{7C0F4CD6-C591-4B2F-9F0E-7F58E9B04A7C}" dt="2017-10-05T20:06:48.336" v="21051" actId="27636"/>
          <ac:spMkLst>
            <pc:docMk/>
            <pc:sldMk cId="3881231653" sldId="324"/>
            <ac:spMk id="7" creationId="{482E8B08-FB6F-499A-849A-B4B645585DBA}"/>
          </ac:spMkLst>
        </pc:spChg>
        <pc:spChg chg="add del">
          <ac:chgData name="Hung Guei" userId="b29e4da5f41c092e" providerId="LiveId" clId="{7C0F4CD6-C591-4B2F-9F0E-7F58E9B04A7C}" dt="2017-10-05T03:18:06.964" v="14918" actId="27636"/>
          <ac:spMkLst>
            <pc:docMk/>
            <pc:sldMk cId="3881231653" sldId="324"/>
            <ac:spMk id="8" creationId="{CAF6633D-4EF6-4290-9B70-0F4257679370}"/>
          </ac:spMkLst>
        </pc:spChg>
        <pc:spChg chg="add del">
          <ac:chgData name="Hung Guei" userId="b29e4da5f41c092e" providerId="LiveId" clId="{7C0F4CD6-C591-4B2F-9F0E-7F58E9B04A7C}" dt="2017-10-05T03:19:06.846" v="14996" actId="27636"/>
          <ac:spMkLst>
            <pc:docMk/>
            <pc:sldMk cId="3881231653" sldId="324"/>
            <ac:spMk id="9" creationId="{A7A3B932-6386-46D4-9FE0-787AA97AADCE}"/>
          </ac:spMkLst>
        </pc:spChg>
        <pc:spChg chg="add del">
          <ac:chgData name="Hung Guei" userId="b29e4da5f41c092e" providerId="LiveId" clId="{7C0F4CD6-C591-4B2F-9F0E-7F58E9B04A7C}" dt="2017-10-05T03:21:10.069" v="15029" actId="27636"/>
          <ac:spMkLst>
            <pc:docMk/>
            <pc:sldMk cId="3881231653" sldId="324"/>
            <ac:spMk id="10" creationId="{935719A5-43A6-4E9E-B016-1A0F86C30737}"/>
          </ac:spMkLst>
        </pc:spChg>
      </pc:sldChg>
      <pc:sldChg chg="addSp delSp modSp add">
        <pc:chgData name="Hung Guei" userId="b29e4da5f41c092e" providerId="LiveId" clId="{7C0F4CD6-C591-4B2F-9F0E-7F58E9B04A7C}" dt="2017-10-05T21:44:38.103" v="22710" actId="20577"/>
        <pc:sldMkLst>
          <pc:docMk/>
          <pc:sldMk cId="308321458" sldId="325"/>
        </pc:sldMkLst>
        <pc:spChg chg="mod">
          <ac:chgData name="Hung Guei" userId="b29e4da5f41c092e" providerId="LiveId" clId="{7C0F4CD6-C591-4B2F-9F0E-7F58E9B04A7C}" dt="2017-10-05T03:22:01.130" v="15060" actId="20577"/>
          <ac:spMkLst>
            <pc:docMk/>
            <pc:sldMk cId="308321458" sldId="325"/>
            <ac:spMk id="3" creationId="{2D18E282-40F3-400E-BB63-41EBD8F37B99}"/>
          </ac:spMkLst>
        </pc:spChg>
        <pc:spChg chg="mod">
          <ac:chgData name="Hung Guei" userId="b29e4da5f41c092e" providerId="LiveId" clId="{7C0F4CD6-C591-4B2F-9F0E-7F58E9B04A7C}" dt="2017-10-05T21:44:38.103" v="22710" actId="20577"/>
          <ac:spMkLst>
            <pc:docMk/>
            <pc:sldMk cId="308321458" sldId="325"/>
            <ac:spMk id="4" creationId="{E45AF95C-43F7-49E9-B861-221575321BB8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308321458" sldId="325"/>
            <ac:spMk id="5" creationId="{45D90911-5A72-474A-9F96-026E26D8A4DA}"/>
          </ac:spMkLst>
        </pc:spChg>
        <pc:spChg chg="mod">
          <ac:chgData name="Hung Guei" userId="b29e4da5f41c092e" providerId="LiveId" clId="{7C0F4CD6-C591-4B2F-9F0E-7F58E9B04A7C}" dt="2017-10-05T20:06:48.352" v="21053" actId="27636"/>
          <ac:spMkLst>
            <pc:docMk/>
            <pc:sldMk cId="308321458" sldId="325"/>
            <ac:spMk id="7" creationId="{482E8B08-FB6F-499A-849A-B4B645585DBA}"/>
          </ac:spMkLst>
        </pc:spChg>
        <pc:spChg chg="add del">
          <ac:chgData name="Hung Guei" userId="b29e4da5f41c092e" providerId="LiveId" clId="{7C0F4CD6-C591-4B2F-9F0E-7F58E9B04A7C}" dt="2017-10-05T03:22:36.219" v="15069" actId="20577"/>
          <ac:spMkLst>
            <pc:docMk/>
            <pc:sldMk cId="308321458" sldId="325"/>
            <ac:spMk id="8" creationId="{481A3D1F-7ACA-4E69-AC09-2F5D1A7BC502}"/>
          </ac:spMkLst>
        </pc:spChg>
        <pc:spChg chg="add del">
          <ac:chgData name="Hung Guei" userId="b29e4da5f41c092e" providerId="LiveId" clId="{7C0F4CD6-C591-4B2F-9F0E-7F58E9B04A7C}" dt="2017-10-05T03:23:09.840" v="15082" actId="20577"/>
          <ac:spMkLst>
            <pc:docMk/>
            <pc:sldMk cId="308321458" sldId="325"/>
            <ac:spMk id="9" creationId="{8AA3E2A7-2D6C-4B35-8710-E08FA5F08712}"/>
          </ac:spMkLst>
        </pc:spChg>
        <pc:spChg chg="add del">
          <ac:chgData name="Hung Guei" userId="b29e4da5f41c092e" providerId="LiveId" clId="{7C0F4CD6-C591-4B2F-9F0E-7F58E9B04A7C}" dt="2017-10-05T03:26:04.652" v="15101" actId="20577"/>
          <ac:spMkLst>
            <pc:docMk/>
            <pc:sldMk cId="308321458" sldId="325"/>
            <ac:spMk id="10" creationId="{FCC25096-677A-47C0-9938-B874D421DC76}"/>
          </ac:spMkLst>
        </pc:spChg>
        <pc:spChg chg="add del">
          <ac:chgData name="Hung Guei" userId="b29e4da5f41c092e" providerId="LiveId" clId="{7C0F4CD6-C591-4B2F-9F0E-7F58E9B04A7C}" dt="2017-10-05T03:26:15.182" v="15109" actId="20577"/>
          <ac:spMkLst>
            <pc:docMk/>
            <pc:sldMk cId="308321458" sldId="325"/>
            <ac:spMk id="11" creationId="{C8017DA2-7A88-499E-BFE1-9F5AD8741B6E}"/>
          </ac:spMkLst>
        </pc:spChg>
      </pc:sldChg>
      <pc:sldChg chg="addSp delSp modSp add">
        <pc:chgData name="Hung Guei" userId="b29e4da5f41c092e" providerId="LiveId" clId="{7C0F4CD6-C591-4B2F-9F0E-7F58E9B04A7C}" dt="2017-10-05T20:35:03.098" v="21412" actId="2711"/>
        <pc:sldMkLst>
          <pc:docMk/>
          <pc:sldMk cId="1353683926" sldId="326"/>
        </pc:sldMkLst>
        <pc:spChg chg="mod">
          <ac:chgData name="Hung Guei" userId="b29e4da5f41c092e" providerId="LiveId" clId="{7C0F4CD6-C591-4B2F-9F0E-7F58E9B04A7C}" dt="2017-10-05T03:25:42.171" v="15095" actId="20577"/>
          <ac:spMkLst>
            <pc:docMk/>
            <pc:sldMk cId="1353683926" sldId="326"/>
            <ac:spMk id="3" creationId="{2D18E282-40F3-400E-BB63-41EBD8F37B99}"/>
          </ac:spMkLst>
        </pc:spChg>
        <pc:spChg chg="add del mod">
          <ac:chgData name="Hung Guei" userId="b29e4da5f41c092e" providerId="LiveId" clId="{7C0F4CD6-C591-4B2F-9F0E-7F58E9B04A7C}" dt="2017-10-05T20:35:03.098" v="21412" actId="2711"/>
          <ac:spMkLst>
            <pc:docMk/>
            <pc:sldMk cId="1353683926" sldId="326"/>
            <ac:spMk id="4" creationId="{E45AF95C-43F7-49E9-B861-221575321BB8}"/>
          </ac:spMkLst>
        </pc:spChg>
        <pc:spChg chg="mod">
          <ac:chgData name="Hung Guei" userId="b29e4da5f41c092e" providerId="LiveId" clId="{7C0F4CD6-C591-4B2F-9F0E-7F58E9B04A7C}" dt="2017-10-05T19:54:20.143" v="20928" actId="2711"/>
          <ac:spMkLst>
            <pc:docMk/>
            <pc:sldMk cId="1353683926" sldId="326"/>
            <ac:spMk id="5" creationId="{45D90911-5A72-474A-9F96-026E26D8A4DA}"/>
          </ac:spMkLst>
        </pc:spChg>
        <pc:spChg chg="mod">
          <ac:chgData name="Hung Guei" userId="b29e4da5f41c092e" providerId="LiveId" clId="{7C0F4CD6-C591-4B2F-9F0E-7F58E9B04A7C}" dt="2017-10-05T20:06:48.374" v="21054" actId="27636"/>
          <ac:spMkLst>
            <pc:docMk/>
            <pc:sldMk cId="1353683926" sldId="326"/>
            <ac:spMk id="7" creationId="{482E8B08-FB6F-499A-849A-B4B645585DBA}"/>
          </ac:spMkLst>
        </pc:spChg>
        <pc:spChg chg="add del">
          <ac:chgData name="Hung Guei" userId="b29e4da5f41c092e" providerId="LiveId" clId="{7C0F4CD6-C591-4B2F-9F0E-7F58E9B04A7C}" dt="2017-10-05T03:26:38.698" v="15113" actId="6549"/>
          <ac:spMkLst>
            <pc:docMk/>
            <pc:sldMk cId="1353683926" sldId="326"/>
            <ac:spMk id="8" creationId="{A973CDA6-A541-4B91-B1C0-983B37859C5F}"/>
          </ac:spMkLst>
        </pc:spChg>
      </pc:sldChg>
      <pc:sldChg chg="addSp delSp modSp add ord">
        <pc:chgData name="Hung Guei" userId="b29e4da5f41c092e" providerId="LiveId" clId="{7C0F4CD6-C591-4B2F-9F0E-7F58E9B04A7C}" dt="2017-10-09T14:13:13.913" v="24430"/>
        <pc:sldMkLst>
          <pc:docMk/>
          <pc:sldMk cId="273432190" sldId="327"/>
        </pc:sldMkLst>
        <pc:spChg chg="mod">
          <ac:chgData name="Hung Guei" userId="b29e4da5f41c092e" providerId="LiveId" clId="{7C0F4CD6-C591-4B2F-9F0E-7F58E9B04A7C}" dt="2017-10-05T21:28:25.370" v="22501" actId="313"/>
          <ac:spMkLst>
            <pc:docMk/>
            <pc:sldMk cId="273432190" sldId="327"/>
            <ac:spMk id="3" creationId="{2D18E282-40F3-400E-BB63-41EBD8F37B99}"/>
          </ac:spMkLst>
        </pc:spChg>
        <pc:spChg chg="mod">
          <ac:chgData name="Hung Guei" userId="b29e4da5f41c092e" providerId="LiveId" clId="{7C0F4CD6-C591-4B2F-9F0E-7F58E9B04A7C}" dt="2017-10-09T14:13:13.913" v="24430"/>
          <ac:spMkLst>
            <pc:docMk/>
            <pc:sldMk cId="273432190" sldId="327"/>
            <ac:spMk id="4" creationId="{E45AF95C-43F7-49E9-B861-221575321BB8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273432190" sldId="327"/>
            <ac:spMk id="5" creationId="{45D90911-5A72-474A-9F96-026E26D8A4DA}"/>
          </ac:spMkLst>
        </pc:spChg>
        <pc:spChg chg="mod">
          <ac:chgData name="Hung Guei" userId="b29e4da5f41c092e" providerId="LiveId" clId="{7C0F4CD6-C591-4B2F-9F0E-7F58E9B04A7C}" dt="2017-10-05T20:06:48.324" v="21050" actId="27636"/>
          <ac:spMkLst>
            <pc:docMk/>
            <pc:sldMk cId="273432190" sldId="327"/>
            <ac:spMk id="7" creationId="{482E8B08-FB6F-499A-849A-B4B645585DBA}"/>
          </ac:spMkLst>
        </pc:spChg>
        <pc:spChg chg="add del">
          <ac:chgData name="Hung Guei" userId="b29e4da5f41c092e" providerId="LiveId" clId="{7C0F4CD6-C591-4B2F-9F0E-7F58E9B04A7C}" dt="2017-10-05T03:29:58.388" v="15142" actId="6549"/>
          <ac:spMkLst>
            <pc:docMk/>
            <pc:sldMk cId="273432190" sldId="327"/>
            <ac:spMk id="8" creationId="{9276E576-583D-4F88-9CDB-39A0423EB2EB}"/>
          </ac:spMkLst>
        </pc:spChg>
      </pc:sldChg>
      <pc:sldChg chg="addSp delSp modSp add">
        <pc:chgData name="Hung Guei" userId="b29e4da5f41c092e" providerId="LiveId" clId="{7C0F4CD6-C591-4B2F-9F0E-7F58E9B04A7C}" dt="2017-10-09T14:11:27.602" v="24426"/>
        <pc:sldMkLst>
          <pc:docMk/>
          <pc:sldMk cId="2887229785" sldId="328"/>
        </pc:sldMkLst>
        <pc:spChg chg="mod">
          <ac:chgData name="Hung Guei" userId="b29e4da5f41c092e" providerId="LiveId" clId="{7C0F4CD6-C591-4B2F-9F0E-7F58E9B04A7C}" dt="2017-10-09T14:11:27.602" v="24426"/>
          <ac:spMkLst>
            <pc:docMk/>
            <pc:sldMk cId="2887229785" sldId="328"/>
            <ac:spMk id="4" creationId="{6C240EDF-D5C4-4E63-A673-66FB35016198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2887229785" sldId="328"/>
            <ac:spMk id="5" creationId="{7B0B4685-B64B-40DC-894A-63BB71D8B466}"/>
          </ac:spMkLst>
        </pc:spChg>
        <pc:spChg chg="mod">
          <ac:chgData name="Hung Guei" userId="b29e4da5f41c092e" providerId="LiveId" clId="{7C0F4CD6-C591-4B2F-9F0E-7F58E9B04A7C}" dt="2017-10-05T20:06:48.404" v="21057" actId="27636"/>
          <ac:spMkLst>
            <pc:docMk/>
            <pc:sldMk cId="2887229785" sldId="328"/>
            <ac:spMk id="7" creationId="{6EC8DAA9-D62A-4422-984E-C06B194691F3}"/>
          </ac:spMkLst>
        </pc:spChg>
        <pc:spChg chg="add del">
          <ac:chgData name="Hung Guei" userId="b29e4da5f41c092e" providerId="LiveId" clId="{7C0F4CD6-C591-4B2F-9F0E-7F58E9B04A7C}" dt="2017-10-05T03:39:20.480" v="15278" actId="20577"/>
          <ac:spMkLst>
            <pc:docMk/>
            <pc:sldMk cId="2887229785" sldId="328"/>
            <ac:spMk id="8" creationId="{90E5159B-018E-442B-8128-E62DCCB48B71}"/>
          </ac:spMkLst>
        </pc:spChg>
        <pc:spChg chg="add del">
          <ac:chgData name="Hung Guei" userId="b29e4da5f41c092e" providerId="LiveId" clId="{7C0F4CD6-C591-4B2F-9F0E-7F58E9B04A7C}" dt="2017-10-05T03:39:59.162" v="15281" actId="20577"/>
          <ac:spMkLst>
            <pc:docMk/>
            <pc:sldMk cId="2887229785" sldId="328"/>
            <ac:spMk id="9" creationId="{9D03B5E2-DC5D-4F2A-B110-658A919B7C28}"/>
          </ac:spMkLst>
        </pc:spChg>
        <pc:spChg chg="add del">
          <ac:chgData name="Hung Guei" userId="b29e4da5f41c092e" providerId="LiveId" clId="{7C0F4CD6-C591-4B2F-9F0E-7F58E9B04A7C}" dt="2017-10-05T03:40:24.701" v="15288" actId="20577"/>
          <ac:spMkLst>
            <pc:docMk/>
            <pc:sldMk cId="2887229785" sldId="328"/>
            <ac:spMk id="10" creationId="{CE07964A-BD96-4188-8AD7-1165F46ABAD3}"/>
          </ac:spMkLst>
        </pc:spChg>
        <pc:spChg chg="add del">
          <ac:chgData name="Hung Guei" userId="b29e4da5f41c092e" providerId="LiveId" clId="{7C0F4CD6-C591-4B2F-9F0E-7F58E9B04A7C}" dt="2017-10-05T03:51:49.605" v="15770" actId="20577"/>
          <ac:spMkLst>
            <pc:docMk/>
            <pc:sldMk cId="2887229785" sldId="328"/>
            <ac:spMk id="11" creationId="{7359C875-56FA-4A4F-8271-1DBEE3BF943A}"/>
          </ac:spMkLst>
        </pc:spChg>
        <pc:spChg chg="add del">
          <ac:chgData name="Hung Guei" userId="b29e4da5f41c092e" providerId="LiveId" clId="{7C0F4CD6-C591-4B2F-9F0E-7F58E9B04A7C}" dt="2017-10-05T03:51:56.631" v="15777" actId="20577"/>
          <ac:spMkLst>
            <pc:docMk/>
            <pc:sldMk cId="2887229785" sldId="328"/>
            <ac:spMk id="12" creationId="{6D38E15C-2CCA-4A81-AD47-0D94711C891F}"/>
          </ac:spMkLst>
        </pc:spChg>
      </pc:sldChg>
      <pc:sldChg chg="modSp add">
        <pc:chgData name="Hung Guei" userId="b29e4da5f41c092e" providerId="LiveId" clId="{7C0F4CD6-C591-4B2F-9F0E-7F58E9B04A7C}" dt="2017-10-09T14:11:20.196" v="24425"/>
        <pc:sldMkLst>
          <pc:docMk/>
          <pc:sldMk cId="3088842403" sldId="329"/>
        </pc:sldMkLst>
        <pc:spChg chg="mod">
          <ac:chgData name="Hung Guei" userId="b29e4da5f41c092e" providerId="LiveId" clId="{7C0F4CD6-C591-4B2F-9F0E-7F58E9B04A7C}" dt="2017-10-05T04:35:21.289" v="16425" actId="20577"/>
          <ac:spMkLst>
            <pc:docMk/>
            <pc:sldMk cId="3088842403" sldId="329"/>
            <ac:spMk id="3" creationId="{C1F49947-0C8A-46DD-BBA4-0C85B1E106DA}"/>
          </ac:spMkLst>
        </pc:spChg>
        <pc:spChg chg="mod">
          <ac:chgData name="Hung Guei" userId="b29e4da5f41c092e" providerId="LiveId" clId="{7C0F4CD6-C591-4B2F-9F0E-7F58E9B04A7C}" dt="2017-10-09T14:11:20.196" v="24425"/>
          <ac:spMkLst>
            <pc:docMk/>
            <pc:sldMk cId="3088842403" sldId="329"/>
            <ac:spMk id="4" creationId="{6C240EDF-D5C4-4E63-A673-66FB35016198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3088842403" sldId="329"/>
            <ac:spMk id="5" creationId="{7B0B4685-B64B-40DC-894A-63BB71D8B466}"/>
          </ac:spMkLst>
        </pc:spChg>
        <pc:spChg chg="mod">
          <ac:chgData name="Hung Guei" userId="b29e4da5f41c092e" providerId="LiveId" clId="{7C0F4CD6-C591-4B2F-9F0E-7F58E9B04A7C}" dt="2017-10-05T20:06:48.411" v="21058" actId="27636"/>
          <ac:spMkLst>
            <pc:docMk/>
            <pc:sldMk cId="3088842403" sldId="329"/>
            <ac:spMk id="7" creationId="{6EC8DAA9-D62A-4422-984E-C06B194691F3}"/>
          </ac:spMkLst>
        </pc:spChg>
      </pc:sldChg>
      <pc:sldChg chg="addSp delSp modSp add">
        <pc:chgData name="Hung Guei" userId="b29e4da5f41c092e" providerId="LiveId" clId="{7C0F4CD6-C591-4B2F-9F0E-7F58E9B04A7C}" dt="2017-10-05T20:36:11.542" v="21428" actId="2711"/>
        <pc:sldMkLst>
          <pc:docMk/>
          <pc:sldMk cId="2756609392" sldId="330"/>
        </pc:sldMkLst>
        <pc:spChg chg="mod">
          <ac:chgData name="Hung Guei" userId="b29e4da5f41c092e" providerId="LiveId" clId="{7C0F4CD6-C591-4B2F-9F0E-7F58E9B04A7C}" dt="2017-10-05T03:53:00.521" v="15782" actId="20577"/>
          <ac:spMkLst>
            <pc:docMk/>
            <pc:sldMk cId="2756609392" sldId="330"/>
            <ac:spMk id="3" creationId="{C1F49947-0C8A-46DD-BBA4-0C85B1E106DA}"/>
          </ac:spMkLst>
        </pc:spChg>
        <pc:spChg chg="add del mod">
          <ac:chgData name="Hung Guei" userId="b29e4da5f41c092e" providerId="LiveId" clId="{7C0F4CD6-C591-4B2F-9F0E-7F58E9B04A7C}" dt="2017-10-05T20:36:11.542" v="21428" actId="2711"/>
          <ac:spMkLst>
            <pc:docMk/>
            <pc:sldMk cId="2756609392" sldId="330"/>
            <ac:spMk id="4" creationId="{6C240EDF-D5C4-4E63-A673-66FB35016198}"/>
          </ac:spMkLst>
        </pc:spChg>
        <pc:spChg chg="mod">
          <ac:chgData name="Hung Guei" userId="b29e4da5f41c092e" providerId="LiveId" clId="{7C0F4CD6-C591-4B2F-9F0E-7F58E9B04A7C}" dt="2017-10-05T19:54:20.143" v="20928" actId="2711"/>
          <ac:spMkLst>
            <pc:docMk/>
            <pc:sldMk cId="2756609392" sldId="330"/>
            <ac:spMk id="5" creationId="{7B0B4685-B64B-40DC-894A-63BB71D8B466}"/>
          </ac:spMkLst>
        </pc:spChg>
        <pc:spChg chg="mod">
          <ac:chgData name="Hung Guei" userId="b29e4da5f41c092e" providerId="LiveId" clId="{7C0F4CD6-C591-4B2F-9F0E-7F58E9B04A7C}" dt="2017-10-05T20:06:48.418" v="21059" actId="27636"/>
          <ac:spMkLst>
            <pc:docMk/>
            <pc:sldMk cId="2756609392" sldId="330"/>
            <ac:spMk id="7" creationId="{6EC8DAA9-D62A-4422-984E-C06B194691F3}"/>
          </ac:spMkLst>
        </pc:spChg>
        <pc:spChg chg="add del">
          <ac:chgData name="Hung Guei" userId="b29e4da5f41c092e" providerId="LiveId" clId="{7C0F4CD6-C591-4B2F-9F0E-7F58E9B04A7C}" dt="2017-10-05T03:53:23.663" v="15784" actId="20577"/>
          <ac:spMkLst>
            <pc:docMk/>
            <pc:sldMk cId="2756609392" sldId="330"/>
            <ac:spMk id="8" creationId="{76E58C7F-5411-4950-A1B0-B37EE0F85460}"/>
          </ac:spMkLst>
        </pc:spChg>
        <pc:spChg chg="add del">
          <ac:chgData name="Hung Guei" userId="b29e4da5f41c092e" providerId="LiveId" clId="{7C0F4CD6-C591-4B2F-9F0E-7F58E9B04A7C}" dt="2017-10-05T03:53:30.082" v="15787" actId="20577"/>
          <ac:spMkLst>
            <pc:docMk/>
            <pc:sldMk cId="2756609392" sldId="330"/>
            <ac:spMk id="9" creationId="{ADBBA351-2180-4A87-B48F-693154286DDD}"/>
          </ac:spMkLst>
        </pc:spChg>
        <pc:spChg chg="add del">
          <ac:chgData name="Hung Guei" userId="b29e4da5f41c092e" providerId="LiveId" clId="{7C0F4CD6-C591-4B2F-9F0E-7F58E9B04A7C}" dt="2017-10-05T03:54:12.533" v="15801" actId="20577"/>
          <ac:spMkLst>
            <pc:docMk/>
            <pc:sldMk cId="2756609392" sldId="330"/>
            <ac:spMk id="10" creationId="{5BDDD49B-2295-457C-B78F-91E2527AAD18}"/>
          </ac:spMkLst>
        </pc:spChg>
        <pc:spChg chg="add del">
          <ac:chgData name="Hung Guei" userId="b29e4da5f41c092e" providerId="LiveId" clId="{7C0F4CD6-C591-4B2F-9F0E-7F58E9B04A7C}" dt="2017-10-05T03:56:17.992" v="15852" actId="20577"/>
          <ac:spMkLst>
            <pc:docMk/>
            <pc:sldMk cId="2756609392" sldId="330"/>
            <ac:spMk id="11" creationId="{697C1AF8-1F38-4D87-B643-A82DEB75CDF7}"/>
          </ac:spMkLst>
        </pc:spChg>
        <pc:spChg chg="add del">
          <ac:chgData name="Hung Guei" userId="b29e4da5f41c092e" providerId="LiveId" clId="{7C0F4CD6-C591-4B2F-9F0E-7F58E9B04A7C}" dt="2017-10-05T03:56:28.403" v="15856" actId="20577"/>
          <ac:spMkLst>
            <pc:docMk/>
            <pc:sldMk cId="2756609392" sldId="330"/>
            <ac:spMk id="12" creationId="{FE040E6D-CE27-4C09-8E08-DA9573FB0146}"/>
          </ac:spMkLst>
        </pc:spChg>
        <pc:spChg chg="add del">
          <ac:chgData name="Hung Guei" userId="b29e4da5f41c092e" providerId="LiveId" clId="{7C0F4CD6-C591-4B2F-9F0E-7F58E9B04A7C}" dt="2017-10-05T03:57:13.434" v="15870" actId="20577"/>
          <ac:spMkLst>
            <pc:docMk/>
            <pc:sldMk cId="2756609392" sldId="330"/>
            <ac:spMk id="13" creationId="{FFB7A38D-B676-4586-9B7E-ABBEAC5E1EB1}"/>
          </ac:spMkLst>
        </pc:spChg>
        <pc:spChg chg="add del">
          <ac:chgData name="Hung Guei" userId="b29e4da5f41c092e" providerId="LiveId" clId="{7C0F4CD6-C591-4B2F-9F0E-7F58E9B04A7C}" dt="2017-10-05T03:58:09.230" v="15877" actId="20577"/>
          <ac:spMkLst>
            <pc:docMk/>
            <pc:sldMk cId="2756609392" sldId="330"/>
            <ac:spMk id="14" creationId="{519F6BE9-A8EA-4262-8AC5-351D906042F3}"/>
          </ac:spMkLst>
        </pc:spChg>
      </pc:sldChg>
      <pc:sldChg chg="modSp add">
        <pc:chgData name="Hung Guei" userId="b29e4da5f41c092e" providerId="LiveId" clId="{7C0F4CD6-C591-4B2F-9F0E-7F58E9B04A7C}" dt="2017-10-09T14:11:42.376" v="24428"/>
        <pc:sldMkLst>
          <pc:docMk/>
          <pc:sldMk cId="4284290682" sldId="331"/>
        </pc:sldMkLst>
        <pc:spChg chg="mod">
          <ac:chgData name="Hung Guei" userId="b29e4da5f41c092e" providerId="LiveId" clId="{7C0F4CD6-C591-4B2F-9F0E-7F58E9B04A7C}" dt="2017-10-05T22:04:06.230" v="23216" actId="313"/>
          <ac:spMkLst>
            <pc:docMk/>
            <pc:sldMk cId="4284290682" sldId="331"/>
            <ac:spMk id="3" creationId="{C1F49947-0C8A-46DD-BBA4-0C85B1E106DA}"/>
          </ac:spMkLst>
        </pc:spChg>
        <pc:spChg chg="mod">
          <ac:chgData name="Hung Guei" userId="b29e4da5f41c092e" providerId="LiveId" clId="{7C0F4CD6-C591-4B2F-9F0E-7F58E9B04A7C}" dt="2017-10-09T14:11:42.376" v="24428"/>
          <ac:spMkLst>
            <pc:docMk/>
            <pc:sldMk cId="4284290682" sldId="331"/>
            <ac:spMk id="4" creationId="{6C240EDF-D5C4-4E63-A673-66FB35016198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4284290682" sldId="331"/>
            <ac:spMk id="5" creationId="{7B0B4685-B64B-40DC-894A-63BB71D8B466}"/>
          </ac:spMkLst>
        </pc:spChg>
        <pc:spChg chg="mod">
          <ac:chgData name="Hung Guei" userId="b29e4da5f41c092e" providerId="LiveId" clId="{7C0F4CD6-C591-4B2F-9F0E-7F58E9B04A7C}" dt="2017-10-05T20:06:48.429" v="21060" actId="27636"/>
          <ac:spMkLst>
            <pc:docMk/>
            <pc:sldMk cId="4284290682" sldId="331"/>
            <ac:spMk id="7" creationId="{6EC8DAA9-D62A-4422-984E-C06B194691F3}"/>
          </ac:spMkLst>
        </pc:spChg>
      </pc:sldChg>
      <pc:sldChg chg="modSp add del">
        <pc:chgData name="Hung Guei" userId="b29e4da5f41c092e" providerId="LiveId" clId="{7C0F4CD6-C591-4B2F-9F0E-7F58E9B04A7C}" dt="2017-10-05T04:28:40.863" v="16384" actId="20577"/>
        <pc:sldMkLst>
          <pc:docMk/>
          <pc:sldMk cId="203948835" sldId="332"/>
        </pc:sldMkLst>
        <pc:spChg chg="mod">
          <ac:chgData name="Hung Guei" userId="b29e4da5f41c092e" providerId="LiveId" clId="{7C0F4CD6-C591-4B2F-9F0E-7F58E9B04A7C}" dt="2017-10-05T04:28:40.863" v="16384" actId="20577"/>
          <ac:spMkLst>
            <pc:docMk/>
            <pc:sldMk cId="203948835" sldId="332"/>
            <ac:spMk id="7" creationId="{2AE252C3-AE5D-4C6E-9ACB-E51448FCDBF4}"/>
          </ac:spMkLst>
        </pc:spChg>
      </pc:sldChg>
      <pc:sldChg chg="modSp add">
        <pc:chgData name="Hung Guei" userId="b29e4da5f41c092e" providerId="LiveId" clId="{7C0F4CD6-C591-4B2F-9F0E-7F58E9B04A7C}" dt="2017-10-05T21:43:56.408" v="22701" actId="20577"/>
        <pc:sldMkLst>
          <pc:docMk/>
          <pc:sldMk cId="4182327797" sldId="332"/>
        </pc:sldMkLst>
        <pc:spChg chg="mod">
          <ac:chgData name="Hung Guei" userId="b29e4da5f41c092e" providerId="LiveId" clId="{7C0F4CD6-C591-4B2F-9F0E-7F58E9B04A7C}" dt="2017-10-05T16:08:03.966" v="18170" actId="20577"/>
          <ac:spMkLst>
            <pc:docMk/>
            <pc:sldMk cId="4182327797" sldId="332"/>
            <ac:spMk id="3" creationId="{2D18E282-40F3-400E-BB63-41EBD8F37B99}"/>
          </ac:spMkLst>
        </pc:spChg>
        <pc:spChg chg="mod">
          <ac:chgData name="Hung Guei" userId="b29e4da5f41c092e" providerId="LiveId" clId="{7C0F4CD6-C591-4B2F-9F0E-7F58E9B04A7C}" dt="2017-10-05T21:43:56.408" v="22701" actId="20577"/>
          <ac:spMkLst>
            <pc:docMk/>
            <pc:sldMk cId="4182327797" sldId="332"/>
            <ac:spMk id="4" creationId="{E45AF95C-43F7-49E9-B861-221575321BB8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4182327797" sldId="332"/>
            <ac:spMk id="5" creationId="{45D90911-5A72-474A-9F96-026E26D8A4DA}"/>
          </ac:spMkLst>
        </pc:spChg>
        <pc:spChg chg="mod">
          <ac:chgData name="Hung Guei" userId="b29e4da5f41c092e" providerId="LiveId" clId="{7C0F4CD6-C591-4B2F-9F0E-7F58E9B04A7C}" dt="2017-10-05T20:06:48.343" v="21052" actId="27636"/>
          <ac:spMkLst>
            <pc:docMk/>
            <pc:sldMk cId="4182327797" sldId="332"/>
            <ac:spMk id="7" creationId="{482E8B08-FB6F-499A-849A-B4B645585DBA}"/>
          </ac:spMkLst>
        </pc:spChg>
      </pc:sldChg>
      <pc:sldChg chg="modSp add">
        <pc:chgData name="Hung Guei" userId="b29e4da5f41c092e" providerId="LiveId" clId="{7C0F4CD6-C591-4B2F-9F0E-7F58E9B04A7C}" dt="2017-10-05T21:45:22.815" v="22724" actId="20577"/>
        <pc:sldMkLst>
          <pc:docMk/>
          <pc:sldMk cId="3226188167" sldId="333"/>
        </pc:sldMkLst>
        <pc:spChg chg="mod">
          <ac:chgData name="Hung Guei" userId="b29e4da5f41c092e" providerId="LiveId" clId="{7C0F4CD6-C591-4B2F-9F0E-7F58E9B04A7C}" dt="2017-10-05T16:20:42.407" v="18621" actId="20577"/>
          <ac:spMkLst>
            <pc:docMk/>
            <pc:sldMk cId="3226188167" sldId="333"/>
            <ac:spMk id="3" creationId="{2D18E282-40F3-400E-BB63-41EBD8F37B99}"/>
          </ac:spMkLst>
        </pc:spChg>
        <pc:spChg chg="mod">
          <ac:chgData name="Hung Guei" userId="b29e4da5f41c092e" providerId="LiveId" clId="{7C0F4CD6-C591-4B2F-9F0E-7F58E9B04A7C}" dt="2017-10-05T21:45:22.815" v="22724" actId="20577"/>
          <ac:spMkLst>
            <pc:docMk/>
            <pc:sldMk cId="3226188167" sldId="333"/>
            <ac:spMk id="4" creationId="{E45AF95C-43F7-49E9-B861-221575321BB8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3226188167" sldId="333"/>
            <ac:spMk id="5" creationId="{45D90911-5A72-474A-9F96-026E26D8A4DA}"/>
          </ac:spMkLst>
        </pc:spChg>
        <pc:spChg chg="mod">
          <ac:chgData name="Hung Guei" userId="b29e4da5f41c092e" providerId="LiveId" clId="{7C0F4CD6-C591-4B2F-9F0E-7F58E9B04A7C}" dt="2017-10-05T20:06:48.382" v="21055" actId="27636"/>
          <ac:spMkLst>
            <pc:docMk/>
            <pc:sldMk cId="3226188167" sldId="333"/>
            <ac:spMk id="7" creationId="{482E8B08-FB6F-499A-849A-B4B645585DBA}"/>
          </ac:spMkLst>
        </pc:spChg>
      </pc:sldChg>
      <pc:sldChg chg="addSp delSp modSp add">
        <pc:chgData name="Hung Guei" userId="b29e4da5f41c092e" providerId="LiveId" clId="{7C0F4CD6-C591-4B2F-9F0E-7F58E9B04A7C}" dt="2017-10-09T14:07:18.735" v="24408"/>
        <pc:sldMkLst>
          <pc:docMk/>
          <pc:sldMk cId="3547791580" sldId="334"/>
        </pc:sldMkLst>
        <pc:spChg chg="mod">
          <ac:chgData name="Hung Guei" userId="b29e4da5f41c092e" providerId="LiveId" clId="{7C0F4CD6-C591-4B2F-9F0E-7F58E9B04A7C}" dt="2017-10-05T05:08:34.986" v="16979" actId="20577"/>
          <ac:spMkLst>
            <pc:docMk/>
            <pc:sldMk cId="3547791580" sldId="334"/>
            <ac:spMk id="3" creationId="{BB6F3B6C-EEFE-4717-81E4-6895D571FF2D}"/>
          </ac:spMkLst>
        </pc:spChg>
        <pc:spChg chg="mod">
          <ac:chgData name="Hung Guei" userId="b29e4da5f41c092e" providerId="LiveId" clId="{7C0F4CD6-C591-4B2F-9F0E-7F58E9B04A7C}" dt="2017-10-09T14:07:18.735" v="24408"/>
          <ac:spMkLst>
            <pc:docMk/>
            <pc:sldMk cId="3547791580" sldId="334"/>
            <ac:spMk id="4" creationId="{720BE39F-AEA7-4A2B-AB3E-B27EC5561A05}"/>
          </ac:spMkLst>
        </pc:spChg>
        <pc:spChg chg="mod">
          <ac:chgData name="Hung Guei" userId="b29e4da5f41c092e" providerId="LiveId" clId="{7C0F4CD6-C591-4B2F-9F0E-7F58E9B04A7C}" dt="2017-10-05T19:54:20.143" v="20928" actId="313"/>
          <ac:spMkLst>
            <pc:docMk/>
            <pc:sldMk cId="3547791580" sldId="334"/>
            <ac:spMk id="5" creationId="{697F7A57-0B95-4C28-84CA-738C5107CBA2}"/>
          </ac:spMkLst>
        </pc:spChg>
        <pc:spChg chg="mod">
          <ac:chgData name="Hung Guei" userId="b29e4da5f41c092e" providerId="LiveId" clId="{7C0F4CD6-C591-4B2F-9F0E-7F58E9B04A7C}" dt="2017-10-05T20:06:48.010" v="21015" actId="27636"/>
          <ac:spMkLst>
            <pc:docMk/>
            <pc:sldMk cId="3547791580" sldId="334"/>
            <ac:spMk id="7" creationId="{2072DCDE-5838-49DF-BAF9-064365AA8ACA}"/>
          </ac:spMkLst>
        </pc:spChg>
        <pc:spChg chg="add del">
          <ac:chgData name="Hung Guei" userId="b29e4da5f41c092e" providerId="LiveId" clId="{7C0F4CD6-C591-4B2F-9F0E-7F58E9B04A7C}" dt="2017-10-05T14:17:05.125" v="17070" actId="313"/>
          <ac:spMkLst>
            <pc:docMk/>
            <pc:sldMk cId="3547791580" sldId="334"/>
            <ac:spMk id="8" creationId="{7294FBCA-19D3-402C-B60E-4D4CD9AC3986}"/>
          </ac:spMkLst>
        </pc:spChg>
      </pc:sldChg>
      <pc:sldChg chg="modSp add">
        <pc:chgData name="Hung Guei" userId="b29e4da5f41c092e" providerId="LiveId" clId="{7C0F4CD6-C591-4B2F-9F0E-7F58E9B04A7C}" dt="2017-10-05T22:25:04.824" v="23647" actId="20577"/>
        <pc:sldMkLst>
          <pc:docMk/>
          <pc:sldMk cId="438223198" sldId="335"/>
        </pc:sldMkLst>
        <pc:spChg chg="mod">
          <ac:chgData name="Hung Guei" userId="b29e4da5f41c092e" providerId="LiveId" clId="{7C0F4CD6-C591-4B2F-9F0E-7F58E9B04A7C}" dt="2017-10-05T18:38:31.314" v="20542" actId="20577"/>
          <ac:spMkLst>
            <pc:docMk/>
            <pc:sldMk cId="438223198" sldId="335"/>
            <ac:spMk id="2" creationId="{EFFE7D45-976E-4907-A296-928027E6D049}"/>
          </ac:spMkLst>
        </pc:spChg>
        <pc:spChg chg="mod">
          <ac:chgData name="Hung Guei" userId="b29e4da5f41c092e" providerId="LiveId" clId="{7C0F4CD6-C591-4B2F-9F0E-7F58E9B04A7C}" dt="2017-10-05T22:25:04.824" v="23647" actId="20577"/>
          <ac:spMkLst>
            <pc:docMk/>
            <pc:sldMk cId="438223198" sldId="335"/>
            <ac:spMk id="3" creationId="{4D3BB207-CADC-41EA-9578-E3B60F253F01}"/>
          </ac:spMkLst>
        </pc:spChg>
        <pc:spChg chg="mod">
          <ac:chgData name="Hung Guei" userId="b29e4da5f41c092e" providerId="LiveId" clId="{7C0F4CD6-C591-4B2F-9F0E-7F58E9B04A7C}" dt="2017-10-05T20:06:47.896" v="21000" actId="27636"/>
          <ac:spMkLst>
            <pc:docMk/>
            <pc:sldMk cId="438223198" sldId="335"/>
            <ac:spMk id="4" creationId="{51C82462-1DD2-4C7F-8BB9-4848EB27C187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438223198" sldId="335"/>
            <ac:spMk id="7" creationId="{200F92C4-FA58-401C-8DF2-248071150772}"/>
          </ac:spMkLst>
        </pc:spChg>
      </pc:sldChg>
      <pc:sldChg chg="modSp add">
        <pc:chgData name="Hung Guei" userId="b29e4da5f41c092e" providerId="LiveId" clId="{7C0F4CD6-C591-4B2F-9F0E-7F58E9B04A7C}" dt="2017-10-05T22:18:02.663" v="23571" actId="20577"/>
        <pc:sldMkLst>
          <pc:docMk/>
          <pc:sldMk cId="577412368" sldId="336"/>
        </pc:sldMkLst>
        <pc:spChg chg="mod">
          <ac:chgData name="Hung Guei" userId="b29e4da5f41c092e" providerId="LiveId" clId="{7C0F4CD6-C591-4B2F-9F0E-7F58E9B04A7C}" dt="2017-10-05T18:12:18.281" v="19959" actId="20577"/>
          <ac:spMkLst>
            <pc:docMk/>
            <pc:sldMk cId="577412368" sldId="336"/>
            <ac:spMk id="3" creationId="{574CED7A-BEAC-44D2-B36A-51274E774CEC}"/>
          </ac:spMkLst>
        </pc:spChg>
        <pc:spChg chg="mod">
          <ac:chgData name="Hung Guei" userId="b29e4da5f41c092e" providerId="LiveId" clId="{7C0F4CD6-C591-4B2F-9F0E-7F58E9B04A7C}" dt="2017-10-05T22:18:02.663" v="23571" actId="20577"/>
          <ac:spMkLst>
            <pc:docMk/>
            <pc:sldMk cId="577412368" sldId="336"/>
            <ac:spMk id="4" creationId="{1A7B2786-214F-4E64-9344-0636A7230131}"/>
          </ac:spMkLst>
        </pc:spChg>
        <pc:spChg chg="mod">
          <ac:chgData name="Hung Guei" userId="b29e4da5f41c092e" providerId="LiveId" clId="{7C0F4CD6-C591-4B2F-9F0E-7F58E9B04A7C}" dt="2017-10-05T19:54:20.143" v="20928" actId="20577"/>
          <ac:spMkLst>
            <pc:docMk/>
            <pc:sldMk cId="577412368" sldId="336"/>
            <ac:spMk id="5" creationId="{F9C0CA0E-F965-400A-9DEF-2F4F43703201}"/>
          </ac:spMkLst>
        </pc:spChg>
        <pc:spChg chg="mod">
          <ac:chgData name="Hung Guei" userId="b29e4da5f41c092e" providerId="LiveId" clId="{7C0F4CD6-C591-4B2F-9F0E-7F58E9B04A7C}" dt="2017-10-05T20:06:48.448" v="21062" actId="27636"/>
          <ac:spMkLst>
            <pc:docMk/>
            <pc:sldMk cId="577412368" sldId="336"/>
            <ac:spMk id="7" creationId="{11C54AF1-98ED-4EC7-9C36-1B4AB4186FC9}"/>
          </ac:spMkLst>
        </pc:spChg>
      </pc:sldChg>
      <pc:sldChg chg="modSp add">
        <pc:chgData name="Hung Guei" userId="b29e4da5f41c092e" providerId="LiveId" clId="{7C0F4CD6-C591-4B2F-9F0E-7F58E9B04A7C}" dt="2017-10-05T20:06:48.459" v="21063" actId="27636"/>
        <pc:sldMkLst>
          <pc:docMk/>
          <pc:sldMk cId="2614888695" sldId="337"/>
        </pc:sldMkLst>
        <pc:spChg chg="mod">
          <ac:chgData name="Hung Guei" userId="b29e4da5f41c092e" providerId="LiveId" clId="{7C0F4CD6-C591-4B2F-9F0E-7F58E9B04A7C}" dt="2017-10-05T18:31:27.254" v="20427" actId="20577"/>
          <ac:spMkLst>
            <pc:docMk/>
            <pc:sldMk cId="2614888695" sldId="337"/>
            <ac:spMk id="4" creationId="{1A7B2786-214F-4E64-9344-0636A7230131}"/>
          </ac:spMkLst>
        </pc:spChg>
        <pc:spChg chg="mod">
          <ac:chgData name="Hung Guei" userId="b29e4da5f41c092e" providerId="LiveId" clId="{7C0F4CD6-C591-4B2F-9F0E-7F58E9B04A7C}" dt="2017-10-05T19:54:20.143" v="20928" actId="27636"/>
          <ac:spMkLst>
            <pc:docMk/>
            <pc:sldMk cId="2614888695" sldId="337"/>
            <ac:spMk id="5" creationId="{F9C0CA0E-F965-400A-9DEF-2F4F43703201}"/>
          </ac:spMkLst>
        </pc:spChg>
        <pc:spChg chg="mod">
          <ac:chgData name="Hung Guei" userId="b29e4da5f41c092e" providerId="LiveId" clId="{7C0F4CD6-C591-4B2F-9F0E-7F58E9B04A7C}" dt="2017-10-05T20:06:48.459" v="21063" actId="27636"/>
          <ac:spMkLst>
            <pc:docMk/>
            <pc:sldMk cId="2614888695" sldId="337"/>
            <ac:spMk id="7" creationId="{11C54AF1-98ED-4EC7-9C36-1B4AB4186FC9}"/>
          </ac:spMkLst>
        </pc:spChg>
      </pc:sldChg>
      <pc:sldChg chg="addSp modSp add del">
        <pc:chgData name="Hung Guei" userId="b29e4da5f41c092e" providerId="LiveId" clId="{7C0F4CD6-C591-4B2F-9F0E-7F58E9B04A7C}" dt="2017-10-05T19:00:12.176" v="20699" actId="2696"/>
        <pc:sldMkLst>
          <pc:docMk/>
          <pc:sldMk cId="752046831" sldId="338"/>
        </pc:sldMkLst>
        <pc:spChg chg="mod">
          <ac:chgData name="Hung Guei" userId="b29e4da5f41c092e" providerId="LiveId" clId="{7C0F4CD6-C591-4B2F-9F0E-7F58E9B04A7C}" dt="2017-10-05T18:58:54.302" v="20678" actId="1076"/>
          <ac:spMkLst>
            <pc:docMk/>
            <pc:sldMk cId="752046831" sldId="338"/>
            <ac:spMk id="2" creationId="{83083545-70BA-43E0-8F50-B6EAB6A1F591}"/>
          </ac:spMkLst>
        </pc:spChg>
        <pc:spChg chg="mod ord">
          <ac:chgData name="Hung Guei" userId="b29e4da5f41c092e" providerId="LiveId" clId="{7C0F4CD6-C591-4B2F-9F0E-7F58E9B04A7C}" dt="2017-10-05T18:59:55.768" v="20694" actId="1076"/>
          <ac:spMkLst>
            <pc:docMk/>
            <pc:sldMk cId="752046831" sldId="338"/>
            <ac:spMk id="3" creationId="{C3728831-9BA8-4243-B0C0-3AFF4ACEC144}"/>
          </ac:spMkLst>
        </pc:spChg>
        <pc:picChg chg="add mod">
          <ac:chgData name="Hung Guei" userId="b29e4da5f41c092e" providerId="LiveId" clId="{7C0F4CD6-C591-4B2F-9F0E-7F58E9B04A7C}" dt="2017-10-05T18:59:35.159" v="20693" actId="2696"/>
          <ac:picMkLst>
            <pc:docMk/>
            <pc:sldMk cId="752046831" sldId="338"/>
            <ac:picMk id="5" creationId="{530FBFFB-0D86-478E-B50C-9F482F908D24}"/>
          </ac:picMkLst>
        </pc:picChg>
      </pc:sldChg>
      <pc:sldChg chg="modSp add del">
        <pc:chgData name="Hung Guei" userId="b29e4da5f41c092e" providerId="LiveId" clId="{7C0F4CD6-C591-4B2F-9F0E-7F58E9B04A7C}" dt="2017-10-05T18:57:44.345" v="20675" actId="6549"/>
        <pc:sldMkLst>
          <pc:docMk/>
          <pc:sldMk cId="1966264913" sldId="339"/>
        </pc:sldMkLst>
        <pc:spChg chg="mod">
          <ac:chgData name="Hung Guei" userId="b29e4da5f41c092e" providerId="LiveId" clId="{7C0F4CD6-C591-4B2F-9F0E-7F58E9B04A7C}" dt="2017-10-05T18:57:44.345" v="20675" actId="6549"/>
          <ac:spMkLst>
            <pc:docMk/>
            <pc:sldMk cId="1966264913" sldId="339"/>
            <ac:spMk id="7" creationId="{CBE2561E-4BEB-4C6A-9FFC-CA0BC7079FA5}"/>
          </ac:spMkLst>
        </pc:spChg>
      </pc:sldChg>
      <pc:sldChg chg="addSp delSp modSp add del setBg">
        <pc:chgData name="Hung Guei" userId="b29e4da5f41c092e" providerId="LiveId" clId="{7C0F4CD6-C591-4B2F-9F0E-7F58E9B04A7C}" dt="2017-10-05T19:06:32.927" v="20810" actId="2696"/>
        <pc:sldMkLst>
          <pc:docMk/>
          <pc:sldMk cId="3081234608" sldId="339"/>
        </pc:sldMkLst>
        <pc:spChg chg="del">
          <ac:chgData name="Hung Guei" userId="b29e4da5f41c092e" providerId="LiveId" clId="{7C0F4CD6-C591-4B2F-9F0E-7F58E9B04A7C}" dt="2017-10-05T19:00:51.598" v="20718" actId="478"/>
          <ac:spMkLst>
            <pc:docMk/>
            <pc:sldMk cId="3081234608" sldId="339"/>
            <ac:spMk id="2" creationId="{027997D8-4E1C-4049-BD5C-946BAC4A3818}"/>
          </ac:spMkLst>
        </pc:spChg>
        <pc:spChg chg="mod">
          <ac:chgData name="Hung Guei" userId="b29e4da5f41c092e" providerId="LiveId" clId="{7C0F4CD6-C591-4B2F-9F0E-7F58E9B04A7C}" dt="2017-10-05T19:00:47.774" v="20717" actId="1038"/>
          <ac:spMkLst>
            <pc:docMk/>
            <pc:sldMk cId="3081234608" sldId="339"/>
            <ac:spMk id="3" creationId="{6F5AFF8E-DAE5-4716-899D-3A308D02328A}"/>
          </ac:spMkLst>
        </pc:spChg>
        <pc:spChg chg="mod">
          <ac:chgData name="Hung Guei" userId="b29e4da5f41c092e" providerId="LiveId" clId="{7C0F4CD6-C591-4B2F-9F0E-7F58E9B04A7C}" dt="2017-10-05T19:01:37.446" v="20722" actId="14100"/>
          <ac:spMkLst>
            <pc:docMk/>
            <pc:sldMk cId="3081234608" sldId="339"/>
            <ac:spMk id="4" creationId="{16B4F791-3982-405F-AB94-0431525F3665}"/>
          </ac:spMkLst>
        </pc:spChg>
        <pc:spChg chg="del">
          <ac:chgData name="Hung Guei" userId="b29e4da5f41c092e" providerId="LiveId" clId="{7C0F4CD6-C591-4B2F-9F0E-7F58E9B04A7C}" dt="2017-10-05T19:00:51.598" v="20718" actId="478"/>
          <ac:spMkLst>
            <pc:docMk/>
            <pc:sldMk cId="3081234608" sldId="339"/>
            <ac:spMk id="5" creationId="{06BC1368-3BD0-446E-BFD5-59615B65625A}"/>
          </ac:spMkLst>
        </pc:spChg>
        <pc:spChg chg="del">
          <ac:chgData name="Hung Guei" userId="b29e4da5f41c092e" providerId="LiveId" clId="{7C0F4CD6-C591-4B2F-9F0E-7F58E9B04A7C}" dt="2017-10-05T19:00:51.598" v="20718" actId="478"/>
          <ac:spMkLst>
            <pc:docMk/>
            <pc:sldMk cId="3081234608" sldId="339"/>
            <ac:spMk id="6" creationId="{F7C37287-D602-4644-B393-74B12A01EDC0}"/>
          </ac:spMkLst>
        </pc:spChg>
        <pc:spChg chg="del mod">
          <ac:chgData name="Hung Guei" userId="b29e4da5f41c092e" providerId="LiveId" clId="{7C0F4CD6-C591-4B2F-9F0E-7F58E9B04A7C}" dt="2017-10-05T19:00:22.402" v="20701" actId="478"/>
          <ac:spMkLst>
            <pc:docMk/>
            <pc:sldMk cId="3081234608" sldId="339"/>
            <ac:spMk id="7" creationId="{11F1CA60-31C6-4CCB-A785-E47474E08E3D}"/>
          </ac:spMkLst>
        </pc:spChg>
        <pc:picChg chg="add del mod ord modCrop">
          <ac:chgData name="Hung Guei" userId="b29e4da5f41c092e" providerId="LiveId" clId="{7C0F4CD6-C591-4B2F-9F0E-7F58E9B04A7C}" dt="2017-10-05T19:03:39.235" v="20732" actId="2696"/>
          <ac:picMkLst>
            <pc:docMk/>
            <pc:sldMk cId="3081234608" sldId="339"/>
            <ac:picMk id="9" creationId="{CFC2D1F2-A823-4ABD-A977-EF89886D14E5}"/>
          </ac:picMkLst>
        </pc:picChg>
      </pc:sldChg>
      <pc:sldChg chg="modSp add del">
        <pc:chgData name="Hung Guei" userId="b29e4da5f41c092e" providerId="LiveId" clId="{7C0F4CD6-C591-4B2F-9F0E-7F58E9B04A7C}" dt="2017-10-05T19:06:33.792" v="20811" actId="2696"/>
        <pc:sldMkLst>
          <pc:docMk/>
          <pc:sldMk cId="738608941" sldId="340"/>
        </pc:sldMkLst>
        <pc:spChg chg="mod">
          <ac:chgData name="Hung Guei" userId="b29e4da5f41c092e" providerId="LiveId" clId="{7C0F4CD6-C591-4B2F-9F0E-7F58E9B04A7C}" dt="2017-10-05T19:00:54.798" v="20720" actId="27636"/>
          <ac:spMkLst>
            <pc:docMk/>
            <pc:sldMk cId="738608941" sldId="340"/>
            <ac:spMk id="7" creationId="{54B689E2-F92A-4253-899E-39AFFBF9967D}"/>
          </ac:spMkLst>
        </pc:spChg>
      </pc:sldChg>
      <pc:sldMasterChg chg="modSp addSldLayout delSldLayout modSldLayout">
        <pc:chgData name="Hung Guei" userId="b29e4da5f41c092e" providerId="LiveId" clId="{7C0F4CD6-C591-4B2F-9F0E-7F58E9B04A7C}" dt="2017-10-05T20:07:54.484" v="21065" actId="6549"/>
        <pc:sldMasterMkLst>
          <pc:docMk/>
          <pc:sldMasterMk cId="2693109926" sldId="2147483660"/>
        </pc:sldMasterMkLst>
        <pc:spChg chg="mod">
          <ac:chgData name="Hung Guei" userId="b29e4da5f41c092e" providerId="LiveId" clId="{7C0F4CD6-C591-4B2F-9F0E-7F58E9B04A7C}" dt="2017-10-05T19:54:20.143" v="20928" actId="6549"/>
          <ac:spMkLst>
            <pc:docMk/>
            <pc:sldMasterMk cId="2693109926" sldId="2147483660"/>
            <ac:spMk id="4" creationId="{00000000-0000-0000-0000-000000000000}"/>
          </ac:spMkLst>
        </pc:spChg>
        <pc:sldLayoutChg chg="modSp">
          <pc:chgData name="Hung Guei" userId="b29e4da5f41c092e" providerId="LiveId" clId="{7C0F4CD6-C591-4B2F-9F0E-7F58E9B04A7C}" dt="2017-10-05T19:54:20.143" v="20928" actId="6549"/>
          <pc:sldLayoutMkLst>
            <pc:docMk/>
            <pc:sldMasterMk cId="2693109926" sldId="2147483660"/>
            <pc:sldLayoutMk cId="3205290443" sldId="2147483661"/>
          </pc:sldLayoutMkLst>
          <pc:spChg chg="mod">
            <ac:chgData name="Hung Guei" userId="b29e4da5f41c092e" providerId="LiveId" clId="{7C0F4CD6-C591-4B2F-9F0E-7F58E9B04A7C}" dt="2017-10-05T19:54:20.143" v="20928" actId="6549"/>
            <ac:spMkLst>
              <pc:docMk/>
              <pc:sldMasterMk cId="2693109926" sldId="2147483660"/>
              <pc:sldLayoutMk cId="3205290443" sldId="2147483661"/>
              <ac:spMk id="4" creationId="{00000000-0000-0000-0000-000000000000}"/>
            </ac:spMkLst>
          </pc:spChg>
        </pc:sldLayoutChg>
        <pc:sldLayoutChg chg="addSp delSp modSp">
          <pc:chgData name="Hung Guei" userId="b29e4da5f41c092e" providerId="LiveId" clId="{7C0F4CD6-C591-4B2F-9F0E-7F58E9B04A7C}" dt="2017-10-05T20:07:54.484" v="21065" actId="6549"/>
          <pc:sldLayoutMkLst>
            <pc:docMk/>
            <pc:sldMasterMk cId="2693109926" sldId="2147483660"/>
            <pc:sldLayoutMk cId="3899869831" sldId="2147483662"/>
          </pc:sldLayoutMkLst>
          <pc:spChg chg="mod">
            <ac:chgData name="Hung Guei" userId="b29e4da5f41c092e" providerId="LiveId" clId="{7C0F4CD6-C591-4B2F-9F0E-7F58E9B04A7C}" dt="2017-10-04T15:55:54.150" v="164" actId="14100"/>
            <ac:spMkLst>
              <pc:docMk/>
              <pc:sldMasterMk cId="2693109926" sldId="2147483660"/>
              <pc:sldLayoutMk cId="3899869831" sldId="2147483662"/>
              <ac:spMk id="2" creationId="{00000000-0000-0000-0000-000000000000}"/>
            </ac:spMkLst>
          </pc:spChg>
          <pc:spChg chg="mod">
            <ac:chgData name="Hung Guei" userId="b29e4da5f41c092e" providerId="LiveId" clId="{7C0F4CD6-C591-4B2F-9F0E-7F58E9B04A7C}" dt="2017-10-05T18:39:21.820" v="20544" actId="6549"/>
            <ac:spMkLst>
              <pc:docMk/>
              <pc:sldMasterMk cId="2693109926" sldId="2147483660"/>
              <pc:sldLayoutMk cId="3899869831" sldId="2147483662"/>
              <ac:spMk id="3" creationId="{00000000-0000-0000-0000-000000000000}"/>
            </ac:spMkLst>
          </pc:spChg>
          <pc:spChg chg="mod">
            <ac:chgData name="Hung Guei" userId="b29e4da5f41c092e" providerId="LiveId" clId="{7C0F4CD6-C591-4B2F-9F0E-7F58E9B04A7C}" dt="2017-10-05T19:54:20.143" v="20928" actId="6549"/>
            <ac:spMkLst>
              <pc:docMk/>
              <pc:sldMasterMk cId="2693109926" sldId="2147483660"/>
              <pc:sldLayoutMk cId="3899869831" sldId="2147483662"/>
              <ac:spMk id="4" creationId="{00000000-0000-0000-0000-000000000000}"/>
            </ac:spMkLst>
          </pc:spChg>
          <pc:spChg chg="mod ord">
            <ac:chgData name="Hung Guei" userId="b29e4da5f41c092e" providerId="LiveId" clId="{7C0F4CD6-C591-4B2F-9F0E-7F58E9B04A7C}" dt="2017-10-04T16:58:09.574" v="2513" actId="14100"/>
            <ac:spMkLst>
              <pc:docMk/>
              <pc:sldMasterMk cId="2693109926" sldId="2147483660"/>
              <pc:sldLayoutMk cId="3899869831" sldId="2147483662"/>
              <ac:spMk id="5" creationId="{00000000-0000-0000-0000-000000000000}"/>
            </ac:spMkLst>
          </pc:spChg>
          <pc:spChg chg="mod">
            <ac:chgData name="Hung Guei" userId="b29e4da5f41c092e" providerId="LiveId" clId="{7C0F4CD6-C591-4B2F-9F0E-7F58E9B04A7C}" dt="2017-10-04T16:57:49.106" v="2511" actId="1076"/>
            <ac:spMkLst>
              <pc:docMk/>
              <pc:sldMasterMk cId="2693109926" sldId="2147483660"/>
              <pc:sldLayoutMk cId="3899869831" sldId="2147483662"/>
              <ac:spMk id="6" creationId="{00000000-0000-0000-0000-000000000000}"/>
            </ac:spMkLst>
          </pc:spChg>
          <pc:spChg chg="add del mod">
            <ac:chgData name="Hung Guei" userId="b29e4da5f41c092e" providerId="LiveId" clId="{7C0F4CD6-C591-4B2F-9F0E-7F58E9B04A7C}" dt="2017-10-04T15:51:16.304" v="61" actId="2696"/>
            <ac:spMkLst>
              <pc:docMk/>
              <pc:sldMasterMk cId="2693109926" sldId="2147483660"/>
              <pc:sldLayoutMk cId="3899869831" sldId="2147483662"/>
              <ac:spMk id="7" creationId="{FE0254CA-0679-4285-BA7C-C0EF14C4CD08}"/>
            </ac:spMkLst>
          </pc:spChg>
          <pc:spChg chg="add del">
            <ac:chgData name="Hung Guei" userId="b29e4da5f41c092e" providerId="LiveId" clId="{7C0F4CD6-C591-4B2F-9F0E-7F58E9B04A7C}" dt="2017-10-04T15:51:29.622" v="64" actId="2696"/>
            <ac:spMkLst>
              <pc:docMk/>
              <pc:sldMasterMk cId="2693109926" sldId="2147483660"/>
              <pc:sldLayoutMk cId="3899869831" sldId="2147483662"/>
              <ac:spMk id="8" creationId="{F4AB1832-9BFA-4133-9700-8BE68004F326}"/>
            </ac:spMkLst>
          </pc:spChg>
          <pc:spChg chg="add mod">
            <ac:chgData name="Hung Guei" userId="b29e4da5f41c092e" providerId="LiveId" clId="{7C0F4CD6-C591-4B2F-9F0E-7F58E9B04A7C}" dt="2017-10-05T20:07:54.484" v="21065" actId="6549"/>
            <ac:spMkLst>
              <pc:docMk/>
              <pc:sldMasterMk cId="2693109926" sldId="2147483660"/>
              <pc:sldLayoutMk cId="3899869831" sldId="2147483662"/>
              <ac:spMk id="9" creationId="{758C01CC-01A7-40C9-8254-0E6F3A6095C9}"/>
            </ac:spMkLst>
          </pc:spChg>
          <pc:spChg chg="add del mod">
            <ac:chgData name="Hung Guei" userId="b29e4da5f41c092e" providerId="LiveId" clId="{7C0F4CD6-C591-4B2F-9F0E-7F58E9B04A7C}" dt="2017-10-04T16:55:27.432" v="2504" actId="478"/>
            <ac:spMkLst>
              <pc:docMk/>
              <pc:sldMasterMk cId="2693109926" sldId="2147483660"/>
              <pc:sldLayoutMk cId="3899869831" sldId="2147483662"/>
              <ac:spMk id="10" creationId="{6014D160-7CDC-4262-96AC-577F71DD06BB}"/>
            </ac:spMkLst>
          </pc:spChg>
        </pc:sldLayoutChg>
        <pc:sldLayoutChg chg="modSp">
          <pc:chgData name="Hung Guei" userId="b29e4da5f41c092e" providerId="LiveId" clId="{7C0F4CD6-C591-4B2F-9F0E-7F58E9B04A7C}" dt="2017-10-05T19:54:20.143" v="20928" actId="6549"/>
          <pc:sldLayoutMkLst>
            <pc:docMk/>
            <pc:sldMasterMk cId="2693109926" sldId="2147483660"/>
            <pc:sldLayoutMk cId="1427209241" sldId="2147483663"/>
          </pc:sldLayoutMkLst>
          <pc:spChg chg="mod">
            <ac:chgData name="Hung Guei" userId="b29e4da5f41c092e" providerId="LiveId" clId="{7C0F4CD6-C591-4B2F-9F0E-7F58E9B04A7C}" dt="2017-10-05T19:54:20.143" v="20928" actId="6549"/>
            <ac:spMkLst>
              <pc:docMk/>
              <pc:sldMasterMk cId="2693109926" sldId="2147483660"/>
              <pc:sldLayoutMk cId="1427209241" sldId="2147483663"/>
              <ac:spMk id="4" creationId="{00000000-0000-0000-0000-000000000000}"/>
            </ac:spMkLst>
          </pc:spChg>
        </pc:sldLayoutChg>
        <pc:sldLayoutChg chg="modSp">
          <pc:chgData name="Hung Guei" userId="b29e4da5f41c092e" providerId="LiveId" clId="{7C0F4CD6-C591-4B2F-9F0E-7F58E9B04A7C}" dt="2017-10-05T19:54:20.143" v="20928" actId="6549"/>
          <pc:sldLayoutMkLst>
            <pc:docMk/>
            <pc:sldMasterMk cId="2693109926" sldId="2147483660"/>
            <pc:sldLayoutMk cId="3473926065" sldId="2147483664"/>
          </pc:sldLayoutMkLst>
          <pc:spChg chg="mod">
            <ac:chgData name="Hung Guei" userId="b29e4da5f41c092e" providerId="LiveId" clId="{7C0F4CD6-C591-4B2F-9F0E-7F58E9B04A7C}" dt="2017-10-05T19:54:20.143" v="20928" actId="6549"/>
            <ac:spMkLst>
              <pc:docMk/>
              <pc:sldMasterMk cId="2693109926" sldId="2147483660"/>
              <pc:sldLayoutMk cId="3473926065" sldId="2147483664"/>
              <ac:spMk id="5" creationId="{00000000-0000-0000-0000-000000000000}"/>
            </ac:spMkLst>
          </pc:spChg>
        </pc:sldLayoutChg>
        <pc:sldLayoutChg chg="modSp">
          <pc:chgData name="Hung Guei" userId="b29e4da5f41c092e" providerId="LiveId" clId="{7C0F4CD6-C591-4B2F-9F0E-7F58E9B04A7C}" dt="2017-10-05T19:54:20.143" v="20928" actId="6549"/>
          <pc:sldLayoutMkLst>
            <pc:docMk/>
            <pc:sldMasterMk cId="2693109926" sldId="2147483660"/>
            <pc:sldLayoutMk cId="4155537209" sldId="2147483665"/>
          </pc:sldLayoutMkLst>
          <pc:spChg chg="mod">
            <ac:chgData name="Hung Guei" userId="b29e4da5f41c092e" providerId="LiveId" clId="{7C0F4CD6-C591-4B2F-9F0E-7F58E9B04A7C}" dt="2017-10-05T19:54:20.143" v="20928" actId="6549"/>
            <ac:spMkLst>
              <pc:docMk/>
              <pc:sldMasterMk cId="2693109926" sldId="2147483660"/>
              <pc:sldLayoutMk cId="4155537209" sldId="2147483665"/>
              <ac:spMk id="7" creationId="{00000000-0000-0000-0000-000000000000}"/>
            </ac:spMkLst>
          </pc:spChg>
        </pc:sldLayoutChg>
        <pc:sldLayoutChg chg="modSp">
          <pc:chgData name="Hung Guei" userId="b29e4da5f41c092e" providerId="LiveId" clId="{7C0F4CD6-C591-4B2F-9F0E-7F58E9B04A7C}" dt="2017-10-05T19:54:20.143" v="20928" actId="6549"/>
          <pc:sldLayoutMkLst>
            <pc:docMk/>
            <pc:sldMasterMk cId="2693109926" sldId="2147483660"/>
            <pc:sldLayoutMk cId="3253171515" sldId="2147483666"/>
          </pc:sldLayoutMkLst>
          <pc:spChg chg="mod">
            <ac:chgData name="Hung Guei" userId="b29e4da5f41c092e" providerId="LiveId" clId="{7C0F4CD6-C591-4B2F-9F0E-7F58E9B04A7C}" dt="2017-10-05T19:54:20.143" v="20928" actId="6549"/>
            <ac:spMkLst>
              <pc:docMk/>
              <pc:sldMasterMk cId="2693109926" sldId="2147483660"/>
              <pc:sldLayoutMk cId="3253171515" sldId="2147483666"/>
              <ac:spMk id="3" creationId="{00000000-0000-0000-0000-000000000000}"/>
            </ac:spMkLst>
          </pc:spChg>
        </pc:sldLayoutChg>
        <pc:sldLayoutChg chg="modSp">
          <pc:chgData name="Hung Guei" userId="b29e4da5f41c092e" providerId="LiveId" clId="{7C0F4CD6-C591-4B2F-9F0E-7F58E9B04A7C}" dt="2017-10-05T19:54:20.143" v="20928" actId="6549"/>
          <pc:sldLayoutMkLst>
            <pc:docMk/>
            <pc:sldMasterMk cId="2693109926" sldId="2147483660"/>
            <pc:sldLayoutMk cId="1193086257" sldId="2147483667"/>
          </pc:sldLayoutMkLst>
          <pc:spChg chg="mod">
            <ac:chgData name="Hung Guei" userId="b29e4da5f41c092e" providerId="LiveId" clId="{7C0F4CD6-C591-4B2F-9F0E-7F58E9B04A7C}" dt="2017-10-05T19:54:20.143" v="20928" actId="6549"/>
            <ac:spMkLst>
              <pc:docMk/>
              <pc:sldMasterMk cId="2693109926" sldId="2147483660"/>
              <pc:sldLayoutMk cId="1193086257" sldId="2147483667"/>
              <ac:spMk id="2" creationId="{00000000-0000-0000-0000-000000000000}"/>
            </ac:spMkLst>
          </pc:spChg>
        </pc:sldLayoutChg>
        <pc:sldLayoutChg chg="modSp">
          <pc:chgData name="Hung Guei" userId="b29e4da5f41c092e" providerId="LiveId" clId="{7C0F4CD6-C591-4B2F-9F0E-7F58E9B04A7C}" dt="2017-10-05T19:54:20.143" v="20928" actId="6549"/>
          <pc:sldLayoutMkLst>
            <pc:docMk/>
            <pc:sldMasterMk cId="2693109926" sldId="2147483660"/>
            <pc:sldLayoutMk cId="3927200256" sldId="2147483668"/>
          </pc:sldLayoutMkLst>
          <pc:spChg chg="mod">
            <ac:chgData name="Hung Guei" userId="b29e4da5f41c092e" providerId="LiveId" clId="{7C0F4CD6-C591-4B2F-9F0E-7F58E9B04A7C}" dt="2017-10-05T19:54:20.143" v="20928" actId="6549"/>
            <ac:spMkLst>
              <pc:docMk/>
              <pc:sldMasterMk cId="2693109926" sldId="2147483660"/>
              <pc:sldLayoutMk cId="3927200256" sldId="2147483668"/>
              <ac:spMk id="5" creationId="{00000000-0000-0000-0000-000000000000}"/>
            </ac:spMkLst>
          </pc:spChg>
        </pc:sldLayoutChg>
        <pc:sldLayoutChg chg="modSp">
          <pc:chgData name="Hung Guei" userId="b29e4da5f41c092e" providerId="LiveId" clId="{7C0F4CD6-C591-4B2F-9F0E-7F58E9B04A7C}" dt="2017-10-05T19:54:20.143" v="20928" actId="6549"/>
          <pc:sldLayoutMkLst>
            <pc:docMk/>
            <pc:sldMasterMk cId="2693109926" sldId="2147483660"/>
            <pc:sldLayoutMk cId="661571097" sldId="2147483669"/>
          </pc:sldLayoutMkLst>
          <pc:spChg chg="mod">
            <ac:chgData name="Hung Guei" userId="b29e4da5f41c092e" providerId="LiveId" clId="{7C0F4CD6-C591-4B2F-9F0E-7F58E9B04A7C}" dt="2017-10-05T19:54:20.143" v="20928" actId="6549"/>
            <ac:spMkLst>
              <pc:docMk/>
              <pc:sldMasterMk cId="2693109926" sldId="2147483660"/>
              <pc:sldLayoutMk cId="661571097" sldId="2147483669"/>
              <ac:spMk id="5" creationId="{00000000-0000-0000-0000-000000000000}"/>
            </ac:spMkLst>
          </pc:spChg>
        </pc:sldLayoutChg>
        <pc:sldLayoutChg chg="modSp">
          <pc:chgData name="Hung Guei" userId="b29e4da5f41c092e" providerId="LiveId" clId="{7C0F4CD6-C591-4B2F-9F0E-7F58E9B04A7C}" dt="2017-10-05T19:54:20.143" v="20928" actId="6549"/>
          <pc:sldLayoutMkLst>
            <pc:docMk/>
            <pc:sldMasterMk cId="2693109926" sldId="2147483660"/>
            <pc:sldLayoutMk cId="1634112325" sldId="2147483670"/>
          </pc:sldLayoutMkLst>
          <pc:spChg chg="mod">
            <ac:chgData name="Hung Guei" userId="b29e4da5f41c092e" providerId="LiveId" clId="{7C0F4CD6-C591-4B2F-9F0E-7F58E9B04A7C}" dt="2017-10-05T19:54:20.143" v="20928" actId="6549"/>
            <ac:spMkLst>
              <pc:docMk/>
              <pc:sldMasterMk cId="2693109926" sldId="2147483660"/>
              <pc:sldLayoutMk cId="1634112325" sldId="2147483670"/>
              <ac:spMk id="4" creationId="{00000000-0000-0000-0000-000000000000}"/>
            </ac:spMkLst>
          </pc:spChg>
        </pc:sldLayoutChg>
        <pc:sldLayoutChg chg="modSp">
          <pc:chgData name="Hung Guei" userId="b29e4da5f41c092e" providerId="LiveId" clId="{7C0F4CD6-C591-4B2F-9F0E-7F58E9B04A7C}" dt="2017-10-05T19:54:20.143" v="20928" actId="6549"/>
          <pc:sldLayoutMkLst>
            <pc:docMk/>
            <pc:sldMasterMk cId="2693109926" sldId="2147483660"/>
            <pc:sldLayoutMk cId="2821470925" sldId="2147483671"/>
          </pc:sldLayoutMkLst>
          <pc:spChg chg="mod">
            <ac:chgData name="Hung Guei" userId="b29e4da5f41c092e" providerId="LiveId" clId="{7C0F4CD6-C591-4B2F-9F0E-7F58E9B04A7C}" dt="2017-10-05T19:54:20.143" v="20928" actId="6549"/>
            <ac:spMkLst>
              <pc:docMk/>
              <pc:sldMasterMk cId="2693109926" sldId="2147483660"/>
              <pc:sldLayoutMk cId="2821470925" sldId="2147483671"/>
              <ac:spMk id="4" creationId="{00000000-0000-0000-0000-000000000000}"/>
            </ac:spMkLst>
          </pc:spChg>
        </pc:sldLayoutChg>
        <pc:sldLayoutChg chg="add del">
          <pc:chgData name="Hung Guei" userId="b29e4da5f41c092e" providerId="LiveId" clId="{7C0F4CD6-C591-4B2F-9F0E-7F58E9B04A7C}" dt="2017-10-04T15:51:11.538" v="54" actId="2696"/>
          <pc:sldLayoutMkLst>
            <pc:docMk/>
            <pc:sldMasterMk cId="2693109926" sldId="2147483660"/>
            <pc:sldLayoutMk cId="838017912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A09FE-FFD6-4B69-99FB-5D1526850C6F}" type="datetimeFigureOut">
              <a:rPr lang="en-US" smtClean="0"/>
              <a:t>2017/10/9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B0809-7EE6-4C3F-9D54-4AE686BB0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692" y="6356351"/>
            <a:ext cx="8458200" cy="365125"/>
          </a:xfrm>
        </p:spPr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553916"/>
            <a:ext cx="8458200" cy="7561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1310054"/>
            <a:ext cx="8458200" cy="5205047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1692" y="6356351"/>
            <a:ext cx="2057400" cy="365125"/>
          </a:xfrm>
        </p:spPr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2492" y="6356351"/>
            <a:ext cx="2057400" cy="365125"/>
          </a:xfrm>
        </p:spPr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8C01CC-01A7-40C9-8254-0E6F3A609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92" y="342900"/>
            <a:ext cx="8458200" cy="409576"/>
          </a:xfrm>
        </p:spPr>
        <p:txBody>
          <a:bodyPr anchor="ctr">
            <a:noAutofit/>
          </a:bodyPr>
          <a:lstStyle>
            <a:lvl1pPr marL="36576" indent="0">
              <a:spcBef>
                <a:spcPts val="1000"/>
              </a:spcBef>
              <a:buNone/>
              <a:defRPr sz="2000" b="0" i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89986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7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3545-70BA-43E0-8F50-B6EAB6A1F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Python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8831-9BA8-4243-B0C0-3AFF4ACEC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Learning and Practice @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MediaTek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Inc.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Computer Science,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NCTU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2-1: Assignment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Python, you may assign several variables with a single equal sign.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length, depth = 10, 20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multiple assignment</a:t>
            </a:r>
          </a:p>
          <a:p>
            <a:r>
              <a:rPr lang="en-US" dirty="0"/>
              <a:t>Type the following commands into the interpreter and see what happens: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a, b = 0, 1; print(b)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a, b = b, a + b; print(b)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a, b = b, a + b; print(b)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a, b = b, a + b; print(b)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a, b = b, a + b; print(b)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...</a:t>
            </a:r>
          </a:p>
          <a:p>
            <a:r>
              <a:rPr lang="en-US" dirty="0"/>
              <a:t>Note that each line contains two statements: an assignment and a print function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2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can be enclosed in </a:t>
            </a:r>
            <a:r>
              <a:rPr lang="en-US" dirty="0">
                <a:latin typeface="Inconsolata" panose="020B0609030003000000" pitchFamily="49" charset="0"/>
              </a:rPr>
              <a:t>'single quotes'</a:t>
            </a:r>
            <a:r>
              <a:rPr lang="en-US" dirty="0"/>
              <a:t> or </a:t>
            </a:r>
            <a:r>
              <a:rPr lang="en-US" dirty="0">
                <a:latin typeface="Inconsolata" panose="020B0609030003000000" pitchFamily="49" charset="0"/>
              </a:rPr>
              <a:t>"double quotes"</a:t>
            </a:r>
            <a:r>
              <a:rPr lang="en-US" dirty="0"/>
              <a:t> with the same result.</a:t>
            </a:r>
          </a:p>
          <a:p>
            <a:r>
              <a:rPr lang="en-US" dirty="0"/>
              <a:t>Python strings cannot be changed (immutable).</a:t>
            </a:r>
          </a:p>
          <a:p>
            <a:r>
              <a:rPr lang="en-US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useful operations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strings: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3 * 'un' + '</a:t>
            </a:r>
            <a:r>
              <a:rPr lang="en-US" dirty="0" err="1">
                <a:latin typeface="Inconsolata" panose="020B0609030003000000" pitchFamily="49" charset="0"/>
              </a:rPr>
              <a:t>ium</a:t>
            </a:r>
            <a:r>
              <a:rPr lang="en-US" dirty="0">
                <a:latin typeface="Inconsolata" panose="020B0609030003000000" pitchFamily="49" charset="0"/>
              </a:rPr>
              <a:t>'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3 times 'un', followed by '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ium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'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'</a:t>
            </a:r>
            <a:r>
              <a:rPr lang="en-US" dirty="0" err="1">
                <a:latin typeface="Inconsolata" panose="020B0609030003000000" pitchFamily="49" charset="0"/>
              </a:rPr>
              <a:t>unununium</a:t>
            </a:r>
            <a:r>
              <a:rPr lang="en-US" dirty="0">
                <a:latin typeface="Inconsolata" panose="020B0609030003000000" pitchFamily="49" charset="0"/>
              </a:rPr>
              <a:t>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'</a:t>
            </a:r>
            <a:r>
              <a:rPr lang="en-US" dirty="0" err="1">
                <a:latin typeface="Inconsolata" panose="020B0609030003000000" pitchFamily="49" charset="0"/>
              </a:rPr>
              <a:t>Py</a:t>
            </a:r>
            <a:r>
              <a:rPr lang="en-US" dirty="0">
                <a:latin typeface="Inconsolata" panose="020B0609030003000000" pitchFamily="49" charset="0"/>
              </a:rPr>
              <a:t>' 'thon'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string literals are concatenated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'Python'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prefix = '</a:t>
            </a:r>
            <a:r>
              <a:rPr lang="en-US" dirty="0" err="1">
                <a:latin typeface="Inconsolata" panose="020B0609030003000000" pitchFamily="49" charset="0"/>
              </a:rPr>
              <a:t>Py</a:t>
            </a:r>
            <a:r>
              <a:rPr lang="en-US" dirty="0">
                <a:latin typeface="Inconsolata" panose="020B0609030003000000" pitchFamily="49" charset="0"/>
              </a:rPr>
              <a:t>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s = prefix + 'thon'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dirty="0">
                <a:latin typeface="Inconsolata" panose="020B0609030003000000" pitchFamily="49" charset="0"/>
              </a:rPr>
              <a:t> 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concatenate variables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&gt;&gt;&gt; n = </a:t>
            </a:r>
            <a:r>
              <a:rPr lang="en-US" dirty="0" err="1">
                <a:latin typeface="Inconsolata" panose="020B0609030003000000" pitchFamily="49" charset="0"/>
              </a:rPr>
              <a:t>len</a:t>
            </a:r>
            <a:r>
              <a:rPr lang="en-US" dirty="0">
                <a:latin typeface="Inconsolata" panose="020B0609030003000000" pitchFamily="49" charset="0"/>
              </a:rPr>
              <a:t>(s)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the length of a string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&gt;&gt;&gt; "the length is " + </a:t>
            </a:r>
            <a:r>
              <a:rPr lang="en-US" dirty="0" err="1">
                <a:latin typeface="Inconsolata" panose="020B0609030003000000" pitchFamily="49" charset="0"/>
              </a:rPr>
              <a:t>str</a:t>
            </a:r>
            <a:r>
              <a:rPr lang="en-US" dirty="0">
                <a:latin typeface="Inconsolata" panose="020B0609030003000000" pitchFamily="49" charset="0"/>
              </a:rPr>
              <a:t>(n)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converts to strings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'the length is 6'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7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can span multiple lines: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print("""\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Usage: thingy [OPTIONS]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 -h              Display this usage message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 -H hostname     </a:t>
            </a:r>
            <a:r>
              <a:rPr lang="en-US" dirty="0" err="1">
                <a:latin typeface="Inconsolata" panose="020B0609030003000000" pitchFamily="49" charset="0"/>
              </a:rPr>
              <a:t>Hostname</a:t>
            </a:r>
            <a:r>
              <a:rPr lang="en-US" dirty="0">
                <a:latin typeface="Inconsolata" panose="020B0609030003000000" pitchFamily="49" charset="0"/>
              </a:rPr>
              <a:t> to connect to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""")</a:t>
            </a:r>
          </a:p>
          <a:p>
            <a:r>
              <a:rPr lang="en-US" dirty="0"/>
              <a:t>The </a:t>
            </a:r>
            <a:r>
              <a:rPr lang="en-US" dirty="0">
                <a:latin typeface="Inconsolata" panose="020B0609030003000000" pitchFamily="49" charset="0"/>
              </a:rPr>
              <a:t>print()</a:t>
            </a:r>
            <a:r>
              <a:rPr lang="en-US" dirty="0"/>
              <a:t> function produces a more readable output.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'"</a:t>
            </a:r>
            <a:r>
              <a:rPr lang="en-US" dirty="0" err="1">
                <a:latin typeface="Inconsolata" panose="020B0609030003000000" pitchFamily="49" charset="0"/>
              </a:rPr>
              <a:t>Isn</a:t>
            </a:r>
            <a:r>
              <a:rPr lang="en-US" dirty="0">
                <a:latin typeface="Inconsolata" panose="020B0609030003000000" pitchFamily="49" charset="0"/>
              </a:rPr>
              <a:t>\'t," she said.'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'"</a:t>
            </a:r>
            <a:r>
              <a:rPr lang="en-US" dirty="0" err="1">
                <a:latin typeface="Inconsolata" panose="020B0609030003000000" pitchFamily="49" charset="0"/>
              </a:rPr>
              <a:t>Isn</a:t>
            </a:r>
            <a:r>
              <a:rPr lang="en-US" dirty="0">
                <a:latin typeface="Inconsolata" panose="020B0609030003000000" pitchFamily="49" charset="0"/>
              </a:rPr>
              <a:t>\'t," she said.'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print('"</a:t>
            </a:r>
            <a:r>
              <a:rPr lang="en-US" dirty="0" err="1">
                <a:latin typeface="Inconsolata" panose="020B0609030003000000" pitchFamily="49" charset="0"/>
              </a:rPr>
              <a:t>Isn</a:t>
            </a:r>
            <a:r>
              <a:rPr lang="en-US" dirty="0">
                <a:latin typeface="Inconsolata" panose="020B0609030003000000" pitchFamily="49" charset="0"/>
              </a:rPr>
              <a:t>\'t," she said.')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"Isn't," she said.</a:t>
            </a:r>
            <a:br>
              <a:rPr lang="en-US" dirty="0">
                <a:latin typeface="Inconsolata" panose="020B0609030003000000" pitchFamily="49" charset="0"/>
              </a:rPr>
            </a:br>
            <a:endParaRPr lang="en-US" dirty="0">
              <a:latin typeface="Inconsolata" panose="020B0609030003000000" pitchFamily="49" charset="0"/>
            </a:endParaRP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s = 'First line.\</a:t>
            </a:r>
            <a:r>
              <a:rPr lang="en-US" dirty="0" err="1">
                <a:latin typeface="Inconsolata" panose="020B0609030003000000" pitchFamily="49" charset="0"/>
              </a:rPr>
              <a:t>nSecond</a:t>
            </a:r>
            <a:r>
              <a:rPr lang="en-US" dirty="0">
                <a:latin typeface="Inconsolata" panose="020B0609030003000000" pitchFamily="49" charset="0"/>
              </a:rPr>
              <a:t> line.'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s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without print(), \n is included in the output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'First line.\</a:t>
            </a:r>
            <a:r>
              <a:rPr lang="en-US" dirty="0" err="1">
                <a:latin typeface="Inconsolata" panose="020B0609030003000000" pitchFamily="49" charset="0"/>
              </a:rPr>
              <a:t>nSecond</a:t>
            </a:r>
            <a:r>
              <a:rPr lang="en-US" dirty="0">
                <a:latin typeface="Inconsolata" panose="020B0609030003000000" pitchFamily="49" charset="0"/>
              </a:rPr>
              <a:t> line.'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print(s)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with print(), \n produces a new line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First line.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Second line.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Indexing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can be indexed (subscripted), with the first character having index 0.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word = 'Python'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word[0]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character in position 0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'P'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word[5]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character in position 5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'n'</a:t>
            </a:r>
          </a:p>
          <a:p>
            <a:r>
              <a:rPr lang="en-US" dirty="0"/>
              <a:t>Indices may also be negative numbers, to start counting from the right.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word[-1]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last character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'n'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word[-2]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second-last character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'o'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word[-6]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'P'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7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Slicing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addition to indexing, slicing is also supported.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word[0:2]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from position 0 to 2 (excluded)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'</a:t>
            </a:r>
            <a:r>
              <a:rPr lang="en-US" dirty="0" err="1">
                <a:latin typeface="Inconsolata" panose="020B0609030003000000" pitchFamily="49" charset="0"/>
              </a:rPr>
              <a:t>Py</a:t>
            </a:r>
            <a:r>
              <a:rPr lang="en-US" dirty="0">
                <a:latin typeface="Inconsolata" panose="020B0609030003000000" pitchFamily="49" charset="0"/>
              </a:rPr>
              <a:t>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word[2:5]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from position 2 to 5 (excluded)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'</a:t>
            </a:r>
            <a:r>
              <a:rPr lang="en-US" dirty="0" err="1">
                <a:latin typeface="Inconsolata" panose="020B0609030003000000" pitchFamily="49" charset="0"/>
              </a:rPr>
              <a:t>tho</a:t>
            </a:r>
            <a:r>
              <a:rPr lang="en-US" dirty="0">
                <a:latin typeface="Inconsolata" panose="020B0609030003000000" pitchFamily="49" charset="0"/>
              </a:rPr>
              <a:t>'</a:t>
            </a:r>
          </a:p>
          <a:p>
            <a:r>
              <a:rPr lang="en-US" dirty="0"/>
              <a:t>Slice indices have useful defaults.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word[:2]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from the beginning to position 2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'</a:t>
            </a:r>
            <a:r>
              <a:rPr lang="en-US" dirty="0" err="1">
                <a:latin typeface="Inconsolata" panose="020B0609030003000000" pitchFamily="49" charset="0"/>
              </a:rPr>
              <a:t>Py</a:t>
            </a:r>
            <a:r>
              <a:rPr lang="en-US" dirty="0">
                <a:latin typeface="Inconsolata" panose="020B0609030003000000" pitchFamily="49" charset="0"/>
              </a:rPr>
              <a:t>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word[4:]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from position 4 to the end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'on'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word[-2:]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from the second-last to the end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'on'</a:t>
            </a:r>
          </a:p>
          <a:p>
            <a:r>
              <a:rPr lang="en-US" dirty="0"/>
              <a:t>The indexing table:</a:t>
            </a:r>
          </a:p>
          <a:p>
            <a:pPr lvl="1"/>
            <a:r>
              <a:rPr lang="pt-BR" dirty="0">
                <a:latin typeface="Inconsolata" panose="020B0609030003000000" pitchFamily="49" charset="0"/>
              </a:rPr>
              <a:t> +---+---+---+---+---+---+</a:t>
            </a:r>
            <a:br>
              <a:rPr lang="pt-BR" dirty="0">
                <a:latin typeface="Inconsolata" panose="020B0609030003000000" pitchFamily="49" charset="0"/>
              </a:rPr>
            </a:br>
            <a:r>
              <a:rPr lang="pt-BR" dirty="0">
                <a:latin typeface="Inconsolata" panose="020B0609030003000000" pitchFamily="49" charset="0"/>
              </a:rPr>
              <a:t> | P | y | t | h | o | n |</a:t>
            </a:r>
            <a:br>
              <a:rPr lang="pt-BR" dirty="0">
                <a:latin typeface="Inconsolata" panose="020B0609030003000000" pitchFamily="49" charset="0"/>
              </a:rPr>
            </a:br>
            <a:r>
              <a:rPr lang="pt-BR" dirty="0">
                <a:latin typeface="Inconsolata" panose="020B0609030003000000" pitchFamily="49" charset="0"/>
              </a:rPr>
              <a:t> +---+---+---+---+---+---+</a:t>
            </a:r>
            <a:br>
              <a:rPr lang="pt-BR" dirty="0">
                <a:latin typeface="Inconsolata" panose="020B0609030003000000" pitchFamily="49" charset="0"/>
              </a:rPr>
            </a:br>
            <a:r>
              <a:rPr lang="pt-BR" dirty="0">
                <a:latin typeface="Inconsolata" panose="020B0609030003000000" pitchFamily="49" charset="0"/>
              </a:rPr>
              <a:t> 0   1   2   3   4   5   6</a:t>
            </a:r>
            <a:br>
              <a:rPr lang="pt-BR" dirty="0">
                <a:latin typeface="Inconsolata" panose="020B0609030003000000" pitchFamily="49" charset="0"/>
              </a:rPr>
            </a:br>
            <a:r>
              <a:rPr lang="pt-BR" dirty="0">
                <a:latin typeface="Inconsolata" panose="020B0609030003000000" pitchFamily="49" charset="0"/>
              </a:rPr>
              <a:t>-6  -5  -4  -3  -2  -1</a:t>
            </a:r>
            <a:endParaRPr lang="en-US" dirty="0">
              <a:latin typeface="Inconsolata" panose="020B0609030003000000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6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2-2: Output Formatting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can be printed in a human-readable form.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print("The total is", 100)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</a:t>
            </a:r>
            <a:r>
              <a:rPr lang="en-US" dirty="0" err="1">
                <a:latin typeface="Inconsolata" panose="020B0609030003000000" pitchFamily="49" charset="0"/>
              </a:rPr>
              <a:t>str</a:t>
            </a:r>
            <a:r>
              <a:rPr lang="en-US" dirty="0">
                <a:latin typeface="Inconsolata" panose="020B0609030003000000" pitchFamily="49" charset="0"/>
              </a:rPr>
              <a:t>(10).</a:t>
            </a:r>
            <a:r>
              <a:rPr lang="en-US" dirty="0" err="1">
                <a:latin typeface="Inconsolata" panose="020B0609030003000000" pitchFamily="49" charset="0"/>
              </a:rPr>
              <a:t>rjust</a:t>
            </a:r>
            <a:r>
              <a:rPr lang="en-US" dirty="0">
                <a:latin typeface="Inconsolata" panose="020B0609030003000000" pitchFamily="49" charset="0"/>
              </a:rPr>
              <a:t>(4))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print("Hello,", end=' ')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print("World")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'-3.14'.zfill(7) 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'3.14159265359'.zfill(5)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print('{} is {} to {}!'.format(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'format', 'easy', 'use'))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print('{1} and {0}'.format('bar', 'foo'))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print('{0:2d} {1:3d} {2:4d}'.format(4, 16, 64))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print('The {object} is {adjective}.'.\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format(object='lesson', adjective='nice'))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print('%s is </a:t>
            </a:r>
            <a:r>
              <a:rPr lang="en-US" dirty="0" err="1">
                <a:latin typeface="Inconsolata" panose="020B0609030003000000" pitchFamily="49" charset="0"/>
              </a:rPr>
              <a:t>approx</a:t>
            </a:r>
            <a:r>
              <a:rPr lang="en-US" dirty="0">
                <a:latin typeface="Inconsolata" panose="020B0609030003000000" pitchFamily="49" charset="0"/>
              </a:rPr>
              <a:t> %.2f.' % ("PI", 3.1416))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2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 can be written as a list of comma-separated values (items) between square brackets.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squares = [1, 4, 9, 16, 25]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squares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[1, 4, 9, 16, 25]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data = ['Hello', 10, 3.1416]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different types</a:t>
            </a:r>
          </a:p>
          <a:p>
            <a:r>
              <a:rPr lang="en-US" dirty="0"/>
              <a:t>All built-in sequence types can be indexed and sliced.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squares[-3:]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slicing returns a new list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[9, 16, 25]</a:t>
            </a:r>
          </a:p>
          <a:p>
            <a:r>
              <a:rPr lang="en-US" dirty="0"/>
              <a:t>Lists support concatenation or multiplication.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squares + [36, 49, 64, 81, 100]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[1, 4, 9, 16, 25, 36, 49, 64, 81, 100]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[0, 1, 2] * 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[0, 1, 2, 0, 1, 2, 0, 1, 2]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1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Lists are a mutable type, it is possible to change their content.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cubes = [1, 8, 27, 65, 125]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something's wrong here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&gt;&gt;&gt; cubes[3] = 4 ** 3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replace the wrong value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&gt;&gt;&gt; cubes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[1, 8, 27, 64, 125]</a:t>
            </a:r>
          </a:p>
          <a:p>
            <a:r>
              <a:rPr lang="en-US" dirty="0"/>
              <a:t>Assignment to slices is also possible.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letters = ['a', 'b', 'c', 'd', 'e', 'f', 'g']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letters[2:5] = ['C', 'D', 'E']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replace some values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&gt;&gt;&gt; letters[2:5] = []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now remove them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&gt;&gt;&gt; letters[:] = []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clear the list</a:t>
            </a:r>
          </a:p>
          <a:p>
            <a:r>
              <a:rPr lang="en-US" dirty="0"/>
              <a:t>It is possible to nest lists.</a:t>
            </a:r>
          </a:p>
          <a:p>
            <a:pPr lvl="1"/>
            <a:r>
              <a:rPr lang="pt-BR" dirty="0">
                <a:latin typeface="Inconsolata" panose="020B0609030003000000" pitchFamily="49" charset="0"/>
              </a:rPr>
              <a:t>&gt;&gt;&gt; a, n = ['a', 'b', 'c'], [1, 2, 3]</a:t>
            </a:r>
            <a:br>
              <a:rPr lang="pt-BR" dirty="0">
                <a:latin typeface="Inconsolata" panose="020B0609030003000000" pitchFamily="49" charset="0"/>
              </a:rPr>
            </a:br>
            <a:r>
              <a:rPr lang="pt-BR" dirty="0">
                <a:latin typeface="Inconsolata" panose="020B0609030003000000" pitchFamily="49" charset="0"/>
              </a:rPr>
              <a:t>&gt;&gt;&gt; x = [a, n]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now x is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[['a', 'b', 'c'], [1, 2, 3]]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7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2-3: List Manipulation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list data type has some more methods.</a:t>
            </a:r>
            <a:endParaRPr lang="en-US" altLang="zh-TW" dirty="0"/>
          </a:p>
          <a:p>
            <a:pPr lvl="1"/>
            <a:r>
              <a:rPr lang="en-US" altLang="zh-TW" dirty="0">
                <a:latin typeface="Inconsolata" panose="020B0609030003000000" pitchFamily="49" charset="0"/>
              </a:rPr>
              <a:t>&gt;&gt;&gt; L = [0, 1, 2, 0]</a:t>
            </a:r>
            <a:br>
              <a:rPr lang="en-US" altLang="zh-TW" dirty="0">
                <a:latin typeface="Inconsolata" panose="020B0609030003000000" pitchFamily="49" charset="0"/>
              </a:rPr>
            </a:br>
            <a:r>
              <a:rPr lang="en-US" altLang="zh-TW" dirty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>
                <a:latin typeface="Inconsolata" panose="020B0609030003000000" pitchFamily="49" charset="0"/>
              </a:rPr>
              <a:t>L.append</a:t>
            </a:r>
            <a:r>
              <a:rPr lang="en-US" altLang="zh-TW" dirty="0">
                <a:latin typeface="Inconsolata" panose="020B0609030003000000" pitchFamily="49" charset="0"/>
              </a:rPr>
              <a:t>(3)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equivalent to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L = L + [3]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dirty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>
                <a:latin typeface="Inconsolata" panose="020B0609030003000000" pitchFamily="49" charset="0"/>
              </a:rPr>
              <a:t>L.extend</a:t>
            </a:r>
            <a:r>
              <a:rPr lang="en-US" altLang="zh-TW" dirty="0">
                <a:latin typeface="Inconsolata" panose="020B0609030003000000" pitchFamily="49" charset="0"/>
              </a:rPr>
              <a:t>(L)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also try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L.append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(L)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dirty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>
                <a:latin typeface="Inconsolata" panose="020B0609030003000000" pitchFamily="49" charset="0"/>
              </a:rPr>
              <a:t>L.insert</a:t>
            </a:r>
            <a:r>
              <a:rPr lang="en-US" altLang="zh-TW" dirty="0">
                <a:latin typeface="Inconsolata" panose="020B0609030003000000" pitchFamily="49" charset="0"/>
              </a:rPr>
              <a:t>(0, 5)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insert 5 at index 0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dirty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>
                <a:latin typeface="Inconsolata" panose="020B0609030003000000" pitchFamily="49" charset="0"/>
              </a:rPr>
              <a:t>L.remove</a:t>
            </a:r>
            <a:r>
              <a:rPr lang="en-US" altLang="zh-TW" dirty="0">
                <a:latin typeface="Inconsolata" panose="020B0609030003000000" pitchFamily="49" charset="0"/>
              </a:rPr>
              <a:t>(0)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note that 0 is NOT index</a:t>
            </a:r>
            <a:br>
              <a:rPr lang="en-US" altLang="zh-TW" dirty="0"/>
            </a:br>
            <a:r>
              <a:rPr lang="en-US" altLang="zh-TW" dirty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>
                <a:latin typeface="Inconsolata" panose="020B0609030003000000" pitchFamily="49" charset="0"/>
              </a:rPr>
              <a:t>L.pop</a:t>
            </a:r>
            <a:r>
              <a:rPr lang="en-US" altLang="zh-TW" dirty="0">
                <a:latin typeface="Inconsolata" panose="020B0609030003000000" pitchFamily="49" charset="0"/>
              </a:rPr>
              <a:t>(4)  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note that 4 is index</a:t>
            </a:r>
            <a:br>
              <a:rPr lang="en-US" altLang="zh-TW" dirty="0"/>
            </a:br>
            <a:r>
              <a:rPr lang="en-US" altLang="zh-TW" dirty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>
                <a:latin typeface="Inconsolata" panose="020B0609030003000000" pitchFamily="49" charset="0"/>
              </a:rPr>
              <a:t>L.index</a:t>
            </a:r>
            <a:r>
              <a:rPr lang="en-US" altLang="zh-TW" dirty="0">
                <a:latin typeface="Inconsolata" panose="020B0609030003000000" pitchFamily="49" charset="0"/>
              </a:rPr>
              <a:t>(2)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also try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L.index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(2, 4)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dirty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>
                <a:latin typeface="Inconsolata" panose="020B0609030003000000" pitchFamily="49" charset="0"/>
              </a:rPr>
              <a:t>L.count</a:t>
            </a:r>
            <a:r>
              <a:rPr lang="en-US" altLang="zh-TW" dirty="0">
                <a:latin typeface="Inconsolata" panose="020B0609030003000000" pitchFamily="49" charset="0"/>
              </a:rPr>
              <a:t>(1)</a:t>
            </a:r>
            <a:br>
              <a:rPr lang="en-US" altLang="zh-TW" dirty="0">
                <a:latin typeface="Inconsolata" panose="020B0609030003000000" pitchFamily="49" charset="0"/>
              </a:rPr>
            </a:br>
            <a:r>
              <a:rPr lang="en-US" altLang="zh-TW" dirty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>
                <a:latin typeface="Inconsolata" panose="020B0609030003000000" pitchFamily="49" charset="0"/>
              </a:rPr>
              <a:t>L.sort</a:t>
            </a:r>
            <a:r>
              <a:rPr lang="en-US" altLang="zh-TW" dirty="0">
                <a:latin typeface="Inconsolata" panose="020B0609030003000000" pitchFamily="49" charset="0"/>
              </a:rPr>
              <a:t>()</a:t>
            </a:r>
            <a:br>
              <a:rPr lang="en-US" altLang="zh-TW" dirty="0">
                <a:latin typeface="Inconsolata" panose="020B0609030003000000" pitchFamily="49" charset="0"/>
              </a:rPr>
            </a:br>
            <a:r>
              <a:rPr lang="en-US" altLang="zh-TW" dirty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>
                <a:latin typeface="Inconsolata" panose="020B0609030003000000" pitchFamily="49" charset="0"/>
              </a:rPr>
              <a:t>L.reverse</a:t>
            </a:r>
            <a:r>
              <a:rPr lang="en-US" altLang="zh-TW" dirty="0">
                <a:latin typeface="Inconsolata" panose="020B0609030003000000" pitchFamily="49" charset="0"/>
              </a:rPr>
              <a:t>()</a:t>
            </a:r>
            <a:br>
              <a:rPr lang="en-US" altLang="zh-TW" dirty="0">
                <a:latin typeface="Inconsolata" panose="020B0609030003000000" pitchFamily="49" charset="0"/>
              </a:rPr>
            </a:br>
            <a:r>
              <a:rPr lang="en-US" altLang="zh-TW" dirty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>
                <a:latin typeface="Inconsolata" panose="020B0609030003000000" pitchFamily="49" charset="0"/>
              </a:rPr>
              <a:t>L.copy</a:t>
            </a:r>
            <a:r>
              <a:rPr lang="en-US" altLang="zh-TW" dirty="0">
                <a:latin typeface="Inconsolata" panose="020B0609030003000000" pitchFamily="49" charset="0"/>
              </a:rPr>
              <a:t>()</a:t>
            </a:r>
            <a:br>
              <a:rPr lang="en-US" altLang="zh-TW" dirty="0">
                <a:latin typeface="Inconsolata" panose="020B0609030003000000" pitchFamily="49" charset="0"/>
              </a:rPr>
            </a:br>
            <a:r>
              <a:rPr lang="en-US" altLang="zh-TW" dirty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>
                <a:latin typeface="Inconsolata" panose="020B0609030003000000" pitchFamily="49" charset="0"/>
              </a:rPr>
              <a:t>L.clear</a:t>
            </a:r>
            <a:r>
              <a:rPr lang="en-US" altLang="zh-TW" dirty="0">
                <a:latin typeface="Inconsolata" panose="020B0609030003000000" pitchFamily="49" charset="0"/>
              </a:rPr>
              <a:t>()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91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and Sequences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tuple consists of a number of values separated by commas.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t = 12345, 54321, 'hello!'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type(t)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&lt;class 'tuple'&gt;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t[0]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12345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t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(12345, 54321, 'hello!')</a:t>
            </a:r>
          </a:p>
          <a:p>
            <a:r>
              <a:rPr lang="en-US" dirty="0"/>
              <a:t>Tuples may be nested: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u = t, (1, 2, 3, 4, 5)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u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((12345, 54321, 'hello!'), (1, 2, 3, 4, 5))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4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7D45-976E-4907-A296-928027E6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B207-CADC-41EA-9578-E3B60F253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simple to use, but it is a real programming language, offering much more structure and support for large programs than shell scripts can offer.</a:t>
            </a:r>
          </a:p>
          <a:p>
            <a:r>
              <a:rPr lang="en-US" dirty="0"/>
              <a:t>Python is an interpreted language, which can save you considerable time during program development because no compilation and linking is necessary.</a:t>
            </a:r>
          </a:p>
          <a:p>
            <a:pPr lvl="1"/>
            <a:r>
              <a:rPr lang="en-US" dirty="0"/>
              <a:t>The interpreter can be used interactively, which makes it easy to experiment with features of the language, or to test functions during bottom-up program development.</a:t>
            </a:r>
          </a:p>
          <a:p>
            <a:r>
              <a:rPr lang="en-US" dirty="0"/>
              <a:t>Nowadays, the</a:t>
            </a:r>
            <a:r>
              <a:rPr lang="zh-TW" altLang="en-US" dirty="0"/>
              <a:t> </a:t>
            </a:r>
            <a:r>
              <a:rPr lang="en-US" altLang="zh-TW" dirty="0"/>
              <a:t>top</a:t>
            </a:r>
            <a:r>
              <a:rPr lang="zh-TW" altLang="en-US" dirty="0"/>
              <a:t> </a:t>
            </a:r>
            <a:r>
              <a:rPr lang="en-US" dirty="0"/>
              <a:t>deep learning frameworks or libraries are available on the Python. 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Caffe,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etc.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82462-1DD2-4C7F-8BB9-4848EB27C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</a:t>
            </a:r>
            <a:r>
              <a:rPr lang="zh-TW" altLang="en-US" dirty="0"/>
              <a:t> </a:t>
            </a:r>
            <a:r>
              <a:rPr lang="en-US" altLang="zh-TW" dirty="0"/>
              <a:t>0: </a:t>
            </a:r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206BD-39BA-4834-8A77-230CFF40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@ </a:t>
            </a:r>
            <a:r>
              <a:rPr lang="en-US" dirty="0" err="1"/>
              <a:t>MediaTek</a:t>
            </a:r>
            <a:r>
              <a:rPr lang="en-US" dirty="0"/>
              <a:t> Inc. » The Python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76BA-F792-411C-9DBC-9F2ED045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92C4-FA58-401C-8DF2-24807115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34362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and Sequences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Tuples are immutable, but they can contain mutable objects.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t = 12345, 54321, 'hello!'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t[0] = 88888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spc="-150" dirty="0">
                <a:latin typeface="Inconsolata" panose="020B0609030003000000" pitchFamily="49" charset="0"/>
              </a:rPr>
              <a:t>Traceback (most recent call last):</a:t>
            </a:r>
            <a:br>
              <a:rPr lang="en-US" spc="-150" dirty="0">
                <a:latin typeface="Inconsolata" panose="020B0609030003000000" pitchFamily="49" charset="0"/>
              </a:rPr>
            </a:br>
            <a:r>
              <a:rPr lang="en-US" spc="-150" dirty="0">
                <a:latin typeface="Inconsolata" panose="020B0609030003000000" pitchFamily="49" charset="0"/>
              </a:rPr>
              <a:t>  File "&lt;stdin&gt;", line 1, in &lt;module&gt;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spc="-150" dirty="0" err="1">
                <a:latin typeface="Inconsolata" panose="020B0609030003000000" pitchFamily="49" charset="0"/>
              </a:rPr>
              <a:t>TypeError</a:t>
            </a:r>
            <a:r>
              <a:rPr lang="en-US" spc="-150" dirty="0">
                <a:latin typeface="Inconsolata" panose="020B0609030003000000" pitchFamily="49" charset="0"/>
              </a:rPr>
              <a:t>: 'tuple' object does not support item assignment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v = ([1, 2, 3], [3, 2, 1])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v[0][0] = 88888</a:t>
            </a:r>
          </a:p>
          <a:p>
            <a:r>
              <a:rPr lang="en-US" dirty="0"/>
              <a:t>All built-in sequence types support unpacking: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t = [12345, 54321], 'hello!'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l, s = t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unpack from a tuple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&gt;&gt;&gt; n, m = l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unpack from a list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pt-BR" dirty="0">
                <a:latin typeface="Inconsolata" panose="020B0609030003000000" pitchFamily="49" charset="0"/>
              </a:rPr>
              <a:t>a, b, c, d, e, f = s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unpack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from a string</a:t>
            </a:r>
            <a:br>
              <a:rPr lang="pt-BR" dirty="0"/>
            </a:br>
            <a:r>
              <a:rPr lang="pt-BR" dirty="0">
                <a:latin typeface="Inconsolata" panose="020B0609030003000000" pitchFamily="49" charset="0"/>
              </a:rPr>
              <a:t>&gt;&gt;&gt; (n, m), (a, b, c, d, e, f) = t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5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2-4: Circular 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the following commands in order: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data = 'Hello!'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data = data, 12345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data = [ data, data 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data = [ data, (data, 54321) 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data[0] = data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it-IT" dirty="0">
                <a:latin typeface="Inconsolata" panose="020B0609030003000000" pitchFamily="49" charset="0"/>
              </a:rPr>
              <a:t>data[1][0][1] = data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/>
              <a:t>What is </a:t>
            </a:r>
            <a:r>
              <a:rPr lang="en-US" dirty="0">
                <a:latin typeface="Inconsolata" panose="020B0609030003000000" pitchFamily="49" charset="0"/>
              </a:rPr>
              <a:t>data</a:t>
            </a:r>
            <a:r>
              <a:rPr lang="en-US" dirty="0"/>
              <a:t> now?</a:t>
            </a:r>
            <a:br>
              <a:rPr lang="en-US" dirty="0"/>
            </a:br>
            <a:r>
              <a:rPr lang="en-US" dirty="0"/>
              <a:t>What about </a:t>
            </a:r>
            <a:r>
              <a:rPr lang="en-US" dirty="0">
                <a:latin typeface="Inconsolata" panose="020B0609030003000000" pitchFamily="49" charset="0"/>
              </a:rPr>
              <a:t>data[0][1][0][1][0]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You can find the identity of an object by </a:t>
            </a:r>
            <a:r>
              <a:rPr lang="en-US" dirty="0">
                <a:latin typeface="Inconsolata" panose="020B0609030003000000" pitchFamily="49" charset="0"/>
              </a:rPr>
              <a:t>id()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Different objects are guaranteed to have different identity.</a:t>
            </a:r>
          </a:p>
          <a:p>
            <a:r>
              <a:rPr lang="en-US" dirty="0"/>
              <a:t>How to obtain 12345 by unpacking?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Inconsolata" panose="020B0609030003000000" pitchFamily="49" charset="0"/>
              </a:rPr>
              <a:t>if</a:t>
            </a:r>
            <a:r>
              <a:rPr lang="en-US" dirty="0"/>
              <a:t> statement is used for conditional execution.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en-US" dirty="0" err="1">
                <a:latin typeface="Inconsolata" panose="020B0609030003000000" pitchFamily="49" charset="0"/>
              </a:rPr>
              <a:t>lr</a:t>
            </a:r>
            <a:r>
              <a:rPr lang="en-US" dirty="0">
                <a:latin typeface="Inconsolata" panose="020B0609030003000000" pitchFamily="49" charset="0"/>
              </a:rPr>
              <a:t> = float(input("Enter the learning rate: "))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Enter the learning rate: 0.5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if </a:t>
            </a:r>
            <a:r>
              <a:rPr lang="en-US" dirty="0" err="1">
                <a:latin typeface="Inconsolata" panose="020B0609030003000000" pitchFamily="49" charset="0"/>
              </a:rPr>
              <a:t>lr</a:t>
            </a:r>
            <a:r>
              <a:rPr lang="en-US" dirty="0">
                <a:latin typeface="Inconsolata" panose="020B0609030003000000" pitchFamily="49" charset="0"/>
              </a:rPr>
              <a:t> &lt; 0: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</a:t>
            </a:r>
            <a:r>
              <a:rPr lang="en-US" dirty="0" err="1">
                <a:latin typeface="Inconsolata" panose="020B0609030003000000" pitchFamily="49" charset="0"/>
              </a:rPr>
              <a:t>lr</a:t>
            </a:r>
            <a:r>
              <a:rPr lang="en-US" dirty="0">
                <a:latin typeface="Inconsolata" panose="020B0609030003000000" pitchFamily="49" charset="0"/>
              </a:rPr>
              <a:t> = 0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print('Negative changed to zero’)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</a:t>
            </a:r>
            <a:r>
              <a:rPr lang="en-US" dirty="0" err="1">
                <a:latin typeface="Inconsolata" panose="020B0609030003000000" pitchFamily="49" charset="0"/>
              </a:rPr>
              <a:t>elif</a:t>
            </a:r>
            <a:r>
              <a:rPr lang="en-US" dirty="0">
                <a:latin typeface="Inconsolata" panose="020B0609030003000000" pitchFamily="49" charset="0"/>
              </a:rPr>
              <a:t> </a:t>
            </a:r>
            <a:r>
              <a:rPr lang="en-US" dirty="0" err="1">
                <a:latin typeface="Inconsolata" panose="020B0609030003000000" pitchFamily="49" charset="0"/>
              </a:rPr>
              <a:t>lr</a:t>
            </a:r>
            <a:r>
              <a:rPr lang="en-US" dirty="0">
                <a:latin typeface="Inconsolata" panose="020B0609030003000000" pitchFamily="49" charset="0"/>
              </a:rPr>
              <a:t> == 0: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print('Zero')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</a:t>
            </a:r>
            <a:r>
              <a:rPr lang="en-US" dirty="0" err="1">
                <a:latin typeface="Inconsolata" panose="020B0609030003000000" pitchFamily="49" charset="0"/>
              </a:rPr>
              <a:t>elif</a:t>
            </a:r>
            <a:r>
              <a:rPr lang="en-US" dirty="0">
                <a:latin typeface="Inconsolata" panose="020B0609030003000000" pitchFamily="49" charset="0"/>
              </a:rPr>
              <a:t> </a:t>
            </a:r>
            <a:r>
              <a:rPr lang="en-US" dirty="0" err="1">
                <a:latin typeface="Inconsolata" panose="020B0609030003000000" pitchFamily="49" charset="0"/>
              </a:rPr>
              <a:t>lr</a:t>
            </a:r>
            <a:r>
              <a:rPr lang="en-US" dirty="0">
                <a:latin typeface="Inconsolata" panose="020B0609030003000000" pitchFamily="49" charset="0"/>
              </a:rPr>
              <a:t> &lt;= 0.5: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print('Fine')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else: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print('Too large')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Fine</a:t>
            </a:r>
          </a:p>
          <a:p>
            <a:r>
              <a:rPr lang="en-US" dirty="0"/>
              <a:t>You can use logical operations: keyword </a:t>
            </a:r>
            <a:r>
              <a:rPr lang="en-US" dirty="0">
                <a:latin typeface="Inconsolata" panose="020B0609030003000000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or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is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not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if </a:t>
            </a:r>
            <a:r>
              <a:rPr lang="en-US" dirty="0" err="1">
                <a:latin typeface="Inconsolata" panose="020B0609030003000000" pitchFamily="49" charset="0"/>
              </a:rPr>
              <a:t>lr</a:t>
            </a:r>
            <a:r>
              <a:rPr lang="en-US" dirty="0">
                <a:latin typeface="Inconsolata" panose="020B0609030003000000" pitchFamily="49" charset="0"/>
              </a:rPr>
              <a:t> &gt; 0.25 and </a:t>
            </a:r>
            <a:r>
              <a:rPr lang="en-US" dirty="0" err="1">
                <a:latin typeface="Inconsolata" panose="020B0609030003000000" pitchFamily="49" charset="0"/>
              </a:rPr>
              <a:t>lr</a:t>
            </a:r>
            <a:r>
              <a:rPr lang="en-US" dirty="0">
                <a:latin typeface="Inconsolata" panose="020B0609030003000000" pitchFamily="49" charset="0"/>
              </a:rPr>
              <a:t> &lt; 0.75: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pass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3: Control Flow Tools</a:t>
            </a:r>
          </a:p>
        </p:txBody>
      </p:sp>
    </p:spTree>
    <p:extLst>
      <p:ext uri="{BB962C8B-B14F-4D97-AF65-F5344CB8AC3E}">
        <p14:creationId xmlns:p14="http://schemas.microsoft.com/office/powerpoint/2010/main" val="1684930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body of the statement is indented.</a:t>
            </a:r>
          </a:p>
          <a:p>
            <a:pPr lvl="1"/>
            <a:r>
              <a:rPr lang="en-US" dirty="0"/>
              <a:t>Indentation is Python’s way of grouping statements.</a:t>
            </a:r>
          </a:p>
          <a:p>
            <a:pPr lvl="1"/>
            <a:r>
              <a:rPr lang="en-US" dirty="0"/>
              <a:t>At the interactive prompt, you have to type a tab for each indented line.</a:t>
            </a:r>
          </a:p>
          <a:p>
            <a:pPr lvl="1"/>
            <a:r>
              <a:rPr lang="en-US" dirty="0"/>
              <a:t>In practice you should prepare more complicated input for Python with a text editor.</a:t>
            </a:r>
          </a:p>
          <a:p>
            <a:r>
              <a:rPr lang="en-US" dirty="0"/>
              <a:t>An </a:t>
            </a:r>
            <a:r>
              <a:rPr lang="en-US" spc="-150" dirty="0">
                <a:latin typeface="Inconsolata" panose="020B0609030003000000" pitchFamily="49" charset="0"/>
              </a:rPr>
              <a:t>if ... </a:t>
            </a:r>
            <a:r>
              <a:rPr lang="en-US" spc="-150" dirty="0" err="1">
                <a:latin typeface="Inconsolata" panose="020B0609030003000000" pitchFamily="49" charset="0"/>
              </a:rPr>
              <a:t>elif</a:t>
            </a:r>
            <a:r>
              <a:rPr lang="en-US" spc="-150" dirty="0">
                <a:latin typeface="Inconsolata" panose="020B0609030003000000" pitchFamily="49" charset="0"/>
              </a:rPr>
              <a:t> ... </a:t>
            </a:r>
            <a:r>
              <a:rPr lang="en-US" spc="-150" dirty="0" err="1">
                <a:latin typeface="Inconsolata" panose="020B0609030003000000" pitchFamily="49" charset="0"/>
              </a:rPr>
              <a:t>elif</a:t>
            </a:r>
            <a:r>
              <a:rPr lang="en-US" spc="-150" dirty="0">
                <a:latin typeface="Inconsolata" panose="020B0609030003000000" pitchFamily="49" charset="0"/>
              </a:rPr>
              <a:t> ...</a:t>
            </a:r>
            <a:r>
              <a:rPr lang="en-US" dirty="0"/>
              <a:t> sequence is a substitute for the switch or case statements found in other languages.</a:t>
            </a:r>
          </a:p>
          <a:p>
            <a:r>
              <a:rPr lang="en-US" dirty="0"/>
              <a:t>Ternary operator is available on assignments, which is equivalent to </a:t>
            </a:r>
            <a:r>
              <a:rPr lang="en-US" dirty="0">
                <a:latin typeface="Inconsolata" panose="020B0609030003000000" pitchFamily="49" charset="0"/>
              </a:rPr>
              <a:t>(</a:t>
            </a:r>
            <a:r>
              <a:rPr lang="en-US" spc="-150" dirty="0">
                <a:latin typeface="Inconsolata" panose="020B0609030003000000" pitchFamily="49" charset="0"/>
              </a:rPr>
              <a:t>x ? y : z</a:t>
            </a:r>
            <a:r>
              <a:rPr lang="en-US" dirty="0">
                <a:latin typeface="Inconsolata" panose="020B0609030003000000" pitchFamily="49" charset="0"/>
              </a:rPr>
              <a:t>)</a:t>
            </a:r>
            <a:r>
              <a:rPr lang="en-US" dirty="0"/>
              <a:t> in C or other languages: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n = </a:t>
            </a:r>
            <a:r>
              <a:rPr lang="en-US" dirty="0" err="1">
                <a:latin typeface="Inconsolata" panose="020B0609030003000000" pitchFamily="49" charset="0"/>
              </a:rPr>
              <a:t>int</a:t>
            </a:r>
            <a:r>
              <a:rPr lang="en-US" dirty="0">
                <a:latin typeface="Inconsolata" panose="020B0609030003000000" pitchFamily="49" charset="0"/>
              </a:rPr>
              <a:t>(input("n = "))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m = n ** 2 if n &lt; 100 else n * 2</a:t>
            </a:r>
            <a:br>
              <a:rPr lang="en-US" dirty="0">
                <a:latin typeface="Inconsolata" panose="020B0609030003000000" pitchFamily="49" charset="0"/>
              </a:rPr>
            </a:br>
            <a:endParaRPr lang="en-US" dirty="0">
              <a:latin typeface="Inconsolata" panose="020B0609030003000000" pitchFamily="49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3: Control Flow Tools</a:t>
            </a:r>
          </a:p>
        </p:txBody>
      </p:sp>
    </p:spTree>
    <p:extLst>
      <p:ext uri="{BB962C8B-B14F-4D97-AF65-F5344CB8AC3E}">
        <p14:creationId xmlns:p14="http://schemas.microsoft.com/office/powerpoint/2010/main" val="203732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3-1: Leap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a specific year is leap year or not.</a:t>
            </a:r>
            <a:br>
              <a:rPr lang="en-US" dirty="0"/>
            </a:br>
            <a:r>
              <a:rPr lang="en-US" dirty="0"/>
              <a:t>The pseudocode of leap year is described as follows:</a:t>
            </a:r>
          </a:p>
          <a:p>
            <a:pPr lvl="1"/>
            <a:r>
              <a:rPr lang="en-US" dirty="0"/>
              <a:t>if (year is not divisible by 4) then (it is a common year)</a:t>
            </a:r>
            <a:br>
              <a:rPr lang="en-US" dirty="0"/>
            </a:br>
            <a:r>
              <a:rPr lang="en-US" dirty="0"/>
              <a:t>else if (year is not divisible by 100) then (it is a leap year)</a:t>
            </a:r>
            <a:br>
              <a:rPr lang="en-US" dirty="0"/>
            </a:br>
            <a:r>
              <a:rPr lang="en-US" dirty="0"/>
              <a:t>else if (year is not divisible by 400) then (it is a common year)</a:t>
            </a:r>
            <a:br>
              <a:rPr lang="en-US" dirty="0"/>
            </a:br>
            <a:r>
              <a:rPr lang="en-US" dirty="0"/>
              <a:t>else (it is a leap year)</a:t>
            </a:r>
          </a:p>
          <a:p>
            <a:r>
              <a:rPr lang="en-US" dirty="0"/>
              <a:t>Write a “</a:t>
            </a:r>
            <a:r>
              <a:rPr lang="en-US" dirty="0">
                <a:latin typeface="Inconsolata" panose="020B0609030003000000" pitchFamily="49" charset="0"/>
              </a:rPr>
              <a:t>leapyear.py</a:t>
            </a:r>
            <a:r>
              <a:rPr lang="en-US" dirty="0"/>
              <a:t>”, read a user input and output “XXXX is Leap Year” or “XXXX is Common Year”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cat leapyear.py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#!/</a:t>
            </a:r>
            <a:r>
              <a:rPr lang="en-US" dirty="0" err="1">
                <a:latin typeface="Inconsolata" panose="020B0609030003000000" pitchFamily="49" charset="0"/>
              </a:rPr>
              <a:t>usr</a:t>
            </a:r>
            <a:r>
              <a:rPr lang="en-US" dirty="0">
                <a:latin typeface="Inconsolata" panose="020B0609030003000000" pitchFamily="49" charset="0"/>
              </a:rPr>
              <a:t>/bin/</a:t>
            </a:r>
            <a:r>
              <a:rPr lang="en-US" dirty="0" err="1">
                <a:latin typeface="Inconsolata" panose="020B0609030003000000" pitchFamily="49" charset="0"/>
              </a:rPr>
              <a:t>env</a:t>
            </a:r>
            <a:r>
              <a:rPr lang="en-US" dirty="0">
                <a:latin typeface="Inconsolata" panose="020B0609030003000000" pitchFamily="49" charset="0"/>
              </a:rPr>
              <a:t> python3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year = </a:t>
            </a:r>
            <a:r>
              <a:rPr lang="en-US" dirty="0" err="1">
                <a:latin typeface="Inconsolata" panose="020B0609030003000000" pitchFamily="49" charset="0"/>
              </a:rPr>
              <a:t>int</a:t>
            </a:r>
            <a:r>
              <a:rPr lang="en-US" dirty="0">
                <a:latin typeface="Inconsolata" panose="020B0609030003000000" pitchFamily="49" charset="0"/>
              </a:rPr>
              <a:t>(input("Please enter a year: "))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pass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Your solution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3: Control Flow Tools</a:t>
            </a:r>
          </a:p>
        </p:txBody>
      </p:sp>
    </p:spTree>
    <p:extLst>
      <p:ext uri="{BB962C8B-B14F-4D97-AF65-F5344CB8AC3E}">
        <p14:creationId xmlns:p14="http://schemas.microsoft.com/office/powerpoint/2010/main" val="945075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Inconsolata" panose="020B0609030003000000" pitchFamily="49" charset="0"/>
              </a:rPr>
              <a:t>for</a:t>
            </a:r>
            <a:r>
              <a:rPr lang="en-US" dirty="0"/>
              <a:t> statement in Python differs a bit from what you may be used to in C or Pascal. 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words = ['cat', 'window', 'defenestrate']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for w in words: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iterates over the items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...     print(w, </a:t>
            </a:r>
            <a:r>
              <a:rPr lang="en-US" dirty="0" err="1">
                <a:latin typeface="Inconsolata" panose="020B0609030003000000" pitchFamily="49" charset="0"/>
              </a:rPr>
              <a:t>len</a:t>
            </a:r>
            <a:r>
              <a:rPr lang="en-US" dirty="0">
                <a:latin typeface="Inconsolata" panose="020B0609030003000000" pitchFamily="49" charset="0"/>
              </a:rPr>
              <a:t>(w))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cat 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window 6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defenestrate 12</a:t>
            </a:r>
          </a:p>
          <a:p>
            <a:r>
              <a:rPr lang="en-US" dirty="0"/>
              <a:t>Make a copy first if you need to modify the sequence you are iterating over while inside the loop: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for w in </a:t>
            </a:r>
            <a:r>
              <a:rPr lang="en-US" dirty="0" err="1">
                <a:latin typeface="Inconsolata" panose="020B0609030003000000" pitchFamily="49" charset="0"/>
              </a:rPr>
              <a:t>words.copy</a:t>
            </a:r>
            <a:r>
              <a:rPr lang="en-US" dirty="0">
                <a:latin typeface="Inconsolata" panose="020B0609030003000000" pitchFamily="49" charset="0"/>
              </a:rPr>
              <a:t>():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...     if </a:t>
            </a:r>
            <a:r>
              <a:rPr lang="en-US" dirty="0" err="1">
                <a:latin typeface="Inconsolata" panose="020B0609030003000000" pitchFamily="49" charset="0"/>
              </a:rPr>
              <a:t>len</a:t>
            </a:r>
            <a:r>
              <a:rPr lang="en-US" dirty="0">
                <a:latin typeface="Inconsolata" panose="020B0609030003000000" pitchFamily="49" charset="0"/>
              </a:rPr>
              <a:t>(w) &gt; 6: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    </a:t>
            </a:r>
            <a:r>
              <a:rPr lang="en-US" dirty="0" err="1">
                <a:latin typeface="Inconsolata" panose="020B0609030003000000" pitchFamily="49" charset="0"/>
              </a:rPr>
              <a:t>words.remove</a:t>
            </a:r>
            <a:r>
              <a:rPr lang="en-US" dirty="0">
                <a:latin typeface="Inconsolata" panose="020B0609030003000000" pitchFamily="49" charset="0"/>
              </a:rPr>
              <a:t>(w)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3: Control Flow Tools</a:t>
            </a:r>
          </a:p>
        </p:txBody>
      </p:sp>
    </p:spTree>
    <p:extLst>
      <p:ext uri="{BB962C8B-B14F-4D97-AF65-F5344CB8AC3E}">
        <p14:creationId xmlns:p14="http://schemas.microsoft.com/office/powerpoint/2010/main" val="757227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do need to iterate over a sequence of numbers, the built-in function </a:t>
            </a:r>
            <a:r>
              <a:rPr lang="en-US" dirty="0">
                <a:latin typeface="Inconsolata" panose="020B0609030003000000" pitchFamily="49" charset="0"/>
              </a:rPr>
              <a:t>range()</a:t>
            </a:r>
            <a:r>
              <a:rPr lang="en-US" dirty="0"/>
              <a:t> comes in handy.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for </a:t>
            </a:r>
            <a:r>
              <a:rPr lang="en-US" dirty="0" err="1">
                <a:latin typeface="Inconsolata" panose="020B0609030003000000" pitchFamily="49" charset="0"/>
              </a:rPr>
              <a:t>i</a:t>
            </a:r>
            <a:r>
              <a:rPr lang="en-US" dirty="0">
                <a:latin typeface="Inconsolata" panose="020B0609030003000000" pitchFamily="49" charset="0"/>
              </a:rPr>
              <a:t> in range(10):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print(</a:t>
            </a:r>
            <a:r>
              <a:rPr lang="en-US" dirty="0" err="1">
                <a:latin typeface="Inconsolata" panose="020B0609030003000000" pitchFamily="49" charset="0"/>
              </a:rPr>
              <a:t>i</a:t>
            </a:r>
            <a:r>
              <a:rPr lang="en-US" dirty="0">
                <a:latin typeface="Inconsolata" panose="020B0609030003000000" pitchFamily="49" charset="0"/>
              </a:rPr>
              <a:t>)</a:t>
            </a:r>
          </a:p>
          <a:p>
            <a:r>
              <a:rPr lang="en-US" dirty="0"/>
              <a:t>You can specify the start point, end point, or the step of </a:t>
            </a:r>
            <a:r>
              <a:rPr lang="en-US" dirty="0">
                <a:latin typeface="Inconsolata" panose="020B0609030003000000" pitchFamily="49" charset="0"/>
              </a:rPr>
              <a:t>range()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range(10)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0 through 9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range(5, 10)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5 through 9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range(0, 10, 3)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0, 3, 6, 9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range(-10, -100, -30)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-10, -40, -70</a:t>
            </a:r>
          </a:p>
          <a:p>
            <a:r>
              <a:rPr lang="en-US" dirty="0">
                <a:latin typeface="Inconsolata" panose="020B0609030003000000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Inconsolata" panose="020B0609030003000000" pitchFamily="49" charset="0"/>
              </a:rPr>
              <a:t>continue</a:t>
            </a:r>
            <a:r>
              <a:rPr lang="en-US" dirty="0"/>
              <a:t> Statements are available in Python.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3: Control Flow Tools</a:t>
            </a:r>
          </a:p>
        </p:txBody>
      </p:sp>
    </p:spTree>
    <p:extLst>
      <p:ext uri="{BB962C8B-B14F-4D97-AF65-F5344CB8AC3E}">
        <p14:creationId xmlns:p14="http://schemas.microsoft.com/office/powerpoint/2010/main" val="65962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3-2: Diamond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rows (an odd number)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diamond.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diamond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rows</a:t>
            </a:r>
            <a:r>
              <a:rPr lang="zh-TW" altLang="en-US" dirty="0"/>
              <a:t> </a:t>
            </a:r>
            <a:r>
              <a:rPr lang="en-US" altLang="zh-TW" dirty="0"/>
              <a:t>should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printed</a:t>
            </a:r>
            <a:r>
              <a:rPr lang="zh-TW" altLang="en-US" dirty="0"/>
              <a:t> </a:t>
            </a:r>
            <a:r>
              <a:rPr lang="en-US" altLang="zh-TW" dirty="0"/>
              <a:t>as: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  *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***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*****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***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*</a:t>
            </a:r>
          </a:p>
          <a:p>
            <a:r>
              <a:rPr lang="en-US" dirty="0"/>
              <a:t>Write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en-US" altLang="zh-TW" dirty="0">
                <a:latin typeface="Inconsolata" panose="020B0609030003000000" pitchFamily="49" charset="0"/>
              </a:rPr>
              <a:t>diamond.py</a:t>
            </a:r>
            <a:r>
              <a:rPr lang="en-US" altLang="zh-TW" dirty="0"/>
              <a:t>”,</a:t>
            </a:r>
            <a:r>
              <a:rPr lang="zh-TW" altLang="en-US" dirty="0"/>
              <a:t> </a:t>
            </a:r>
            <a:r>
              <a:rPr lang="en-US" altLang="zh-TW" dirty="0"/>
              <a:t>print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diamond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stars.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cat </a:t>
            </a:r>
            <a:r>
              <a:rPr lang="en-US" altLang="zh-TW" dirty="0">
                <a:latin typeface="Inconsolata" panose="020B0609030003000000" pitchFamily="49" charset="0"/>
              </a:rPr>
              <a:t>diamond</a:t>
            </a:r>
            <a:r>
              <a:rPr lang="en-US" dirty="0">
                <a:latin typeface="Inconsolata" panose="020B0609030003000000" pitchFamily="49" charset="0"/>
              </a:rPr>
              <a:t>.py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#!/</a:t>
            </a:r>
            <a:r>
              <a:rPr lang="en-US" dirty="0" err="1">
                <a:latin typeface="Inconsolata" panose="020B0609030003000000" pitchFamily="49" charset="0"/>
              </a:rPr>
              <a:t>usr</a:t>
            </a:r>
            <a:r>
              <a:rPr lang="en-US" dirty="0">
                <a:latin typeface="Inconsolata" panose="020B0609030003000000" pitchFamily="49" charset="0"/>
              </a:rPr>
              <a:t>/bin/</a:t>
            </a:r>
            <a:r>
              <a:rPr lang="en-US" dirty="0" err="1">
                <a:latin typeface="Inconsolata" panose="020B0609030003000000" pitchFamily="49" charset="0"/>
              </a:rPr>
              <a:t>env</a:t>
            </a:r>
            <a:r>
              <a:rPr lang="en-US" dirty="0">
                <a:latin typeface="Inconsolata" panose="020B0609030003000000" pitchFamily="49" charset="0"/>
              </a:rPr>
              <a:t> python3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n = </a:t>
            </a:r>
            <a:r>
              <a:rPr lang="en-US" dirty="0" err="1">
                <a:latin typeface="Inconsolata" panose="020B0609030003000000" pitchFamily="49" charset="0"/>
              </a:rPr>
              <a:t>int</a:t>
            </a:r>
            <a:r>
              <a:rPr lang="en-US" dirty="0">
                <a:latin typeface="Inconsolata" panose="020B0609030003000000" pitchFamily="49" charset="0"/>
              </a:rPr>
              <a:t>(input("Size of the Diamond: "))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pass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Your solution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3: Control Flow Tools</a:t>
            </a:r>
          </a:p>
        </p:txBody>
      </p:sp>
    </p:spTree>
    <p:extLst>
      <p:ext uri="{BB962C8B-B14F-4D97-AF65-F5344CB8AC3E}">
        <p14:creationId xmlns:p14="http://schemas.microsoft.com/office/powerpoint/2010/main" val="89962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iterate over the indices of a sequence, you can combine </a:t>
            </a:r>
            <a:r>
              <a:rPr lang="en-US" dirty="0">
                <a:latin typeface="Inconsolata" panose="020B0609030003000000" pitchFamily="49" charset="0"/>
              </a:rPr>
              <a:t>range()</a:t>
            </a:r>
            <a:r>
              <a:rPr lang="en-US" dirty="0"/>
              <a:t> and </a:t>
            </a:r>
            <a:r>
              <a:rPr lang="en-US" dirty="0" err="1">
                <a:latin typeface="Inconsolata" panose="020B0609030003000000" pitchFamily="49" charset="0"/>
              </a:rPr>
              <a:t>len</a:t>
            </a:r>
            <a:r>
              <a:rPr lang="en-US" dirty="0">
                <a:latin typeface="Inconsolata" panose="020B0609030003000000" pitchFamily="49" charset="0"/>
              </a:rPr>
              <a:t>()</a:t>
            </a:r>
            <a:r>
              <a:rPr lang="en-US" dirty="0"/>
              <a:t> as follows: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a = ['I', 'have', 'a', 'dream']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for </a:t>
            </a:r>
            <a:r>
              <a:rPr lang="en-US" dirty="0" err="1">
                <a:latin typeface="Inconsolata" panose="020B0609030003000000" pitchFamily="49" charset="0"/>
              </a:rPr>
              <a:t>i</a:t>
            </a:r>
            <a:r>
              <a:rPr lang="en-US" dirty="0">
                <a:latin typeface="Inconsolata" panose="020B0609030003000000" pitchFamily="49" charset="0"/>
              </a:rPr>
              <a:t> in range(</a:t>
            </a:r>
            <a:r>
              <a:rPr lang="en-US" dirty="0" err="1">
                <a:latin typeface="Inconsolata" panose="020B0609030003000000" pitchFamily="49" charset="0"/>
              </a:rPr>
              <a:t>len</a:t>
            </a:r>
            <a:r>
              <a:rPr lang="en-US" dirty="0">
                <a:latin typeface="Inconsolata" panose="020B0609030003000000" pitchFamily="49" charset="0"/>
              </a:rPr>
              <a:t>(a)):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print(</a:t>
            </a:r>
            <a:r>
              <a:rPr lang="en-US" dirty="0" err="1">
                <a:latin typeface="Inconsolata" panose="020B0609030003000000" pitchFamily="49" charset="0"/>
              </a:rPr>
              <a:t>i</a:t>
            </a:r>
            <a:r>
              <a:rPr lang="en-US" dirty="0">
                <a:latin typeface="Inconsolata" panose="020B0609030003000000" pitchFamily="49" charset="0"/>
              </a:rPr>
              <a:t>, a[</a:t>
            </a:r>
            <a:r>
              <a:rPr lang="en-US" dirty="0" err="1">
                <a:latin typeface="Inconsolata" panose="020B0609030003000000" pitchFamily="49" charset="0"/>
              </a:rPr>
              <a:t>i</a:t>
            </a:r>
            <a:r>
              <a:rPr lang="en-US" dirty="0">
                <a:latin typeface="Inconsolata" panose="020B0609030003000000" pitchFamily="49" charset="0"/>
              </a:rPr>
              <a:t>])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0 I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1 have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2 a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3 dream</a:t>
            </a:r>
          </a:p>
          <a:p>
            <a:r>
              <a:rPr lang="en-US" dirty="0"/>
              <a:t>However, you</a:t>
            </a:r>
            <a:r>
              <a:rPr lang="zh-TW" altLang="en-US" dirty="0"/>
              <a:t> </a:t>
            </a:r>
            <a:r>
              <a:rPr lang="en-US" altLang="zh-TW" dirty="0"/>
              <a:t>should</a:t>
            </a:r>
            <a:r>
              <a:rPr lang="zh-TW" altLang="en-US" dirty="0"/>
              <a:t> </a:t>
            </a:r>
            <a:r>
              <a:rPr lang="en-US" dirty="0"/>
              <a:t>use the </a:t>
            </a:r>
            <a:r>
              <a:rPr lang="en-US" dirty="0">
                <a:latin typeface="Inconsolata" panose="020B0609030003000000" pitchFamily="49" charset="0"/>
              </a:rPr>
              <a:t>enumerate()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Python.</a:t>
            </a:r>
            <a:endParaRPr lang="en-US" dirty="0"/>
          </a:p>
          <a:p>
            <a:pPr lvl="1"/>
            <a:r>
              <a:rPr lang="it-IT" dirty="0">
                <a:latin typeface="Inconsolata" panose="020B0609030003000000" pitchFamily="49" charset="0"/>
              </a:rPr>
              <a:t>&gt;&gt;&gt; list(enumerate(a))</a:t>
            </a:r>
            <a:br>
              <a:rPr lang="it-IT" dirty="0">
                <a:latin typeface="Inconsolata" panose="020B0609030003000000" pitchFamily="49" charset="0"/>
              </a:rPr>
            </a:br>
            <a:r>
              <a:rPr lang="it-IT" dirty="0">
                <a:latin typeface="Inconsolata" panose="020B0609030003000000" pitchFamily="49" charset="0"/>
              </a:rPr>
              <a:t>[(0, 'I'), (1, 'have'), (2, 'a'), (3, 'dream')]</a:t>
            </a:r>
          </a:p>
          <a:p>
            <a:pPr lvl="1"/>
            <a:r>
              <a:rPr lang="it-IT" dirty="0">
                <a:latin typeface="Inconsolata" panose="020B0609030003000000" pitchFamily="49" charset="0"/>
              </a:rPr>
              <a:t>&gt;&gt;&gt; for i, w in enumerate(a):</a:t>
            </a:r>
            <a:br>
              <a:rPr lang="it-IT" dirty="0">
                <a:latin typeface="Inconsolata" panose="020B0609030003000000" pitchFamily="49" charset="0"/>
              </a:rPr>
            </a:br>
            <a:r>
              <a:rPr lang="it-IT" dirty="0">
                <a:latin typeface="Inconsolata" panose="020B0609030003000000" pitchFamily="49" charset="0"/>
              </a:rPr>
              <a:t>...     print(i, w)</a:t>
            </a:r>
            <a:br>
              <a:rPr lang="it-IT" dirty="0">
                <a:latin typeface="Inconsolata" panose="020B0609030003000000" pitchFamily="49" charset="0"/>
              </a:rPr>
            </a:br>
            <a:r>
              <a:rPr lang="it-IT" dirty="0">
                <a:latin typeface="Inconsolata" panose="020B0609030003000000" pitchFamily="49" charset="0"/>
              </a:rPr>
              <a:t>...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3: Control Flow Tools</a:t>
            </a:r>
          </a:p>
        </p:txBody>
      </p:sp>
    </p:spTree>
    <p:extLst>
      <p:ext uri="{BB962C8B-B14F-4D97-AF65-F5344CB8AC3E}">
        <p14:creationId xmlns:p14="http://schemas.microsoft.com/office/powerpoint/2010/main" val="233484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loop over two or more sequences at the same time, the entries can be paired with the </a:t>
            </a:r>
            <a:r>
              <a:rPr lang="en-US" dirty="0">
                <a:latin typeface="Inconsolata" panose="020B0609030003000000" pitchFamily="49" charset="0"/>
              </a:rPr>
              <a:t>zip()</a:t>
            </a:r>
            <a:r>
              <a:rPr lang="en-US" dirty="0"/>
              <a:t> function.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de-DE" dirty="0">
                <a:latin typeface="Inconsolata" panose="020B0609030003000000" pitchFamily="49" charset="0"/>
              </a:rPr>
              <a:t>name = ['Lab 1', 'Lab 2', 'Lab 3']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date = ['10/25', '11/08', ‘11/22']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for n, d in zip(name, date):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print('{}: {}'.format(n, d))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de-DE" dirty="0">
                <a:latin typeface="Inconsolata" panose="020B0609030003000000" pitchFamily="49" charset="0"/>
              </a:rPr>
              <a:t>Lab 1: 10/25</a:t>
            </a:r>
            <a:br>
              <a:rPr lang="de-DE" dirty="0">
                <a:latin typeface="Inconsolata" panose="020B0609030003000000" pitchFamily="49" charset="0"/>
              </a:rPr>
            </a:br>
            <a:r>
              <a:rPr lang="de-DE" dirty="0">
                <a:latin typeface="Inconsolata" panose="020B0609030003000000" pitchFamily="49" charset="0"/>
              </a:rPr>
              <a:t>Lab 2: 11/08</a:t>
            </a:r>
            <a:br>
              <a:rPr lang="de-DE" dirty="0">
                <a:latin typeface="Inconsolata" panose="020B0609030003000000" pitchFamily="49" charset="0"/>
              </a:rPr>
            </a:br>
            <a:r>
              <a:rPr lang="de-DE" dirty="0">
                <a:latin typeface="Inconsolata" panose="020B0609030003000000" pitchFamily="49" charset="0"/>
              </a:rPr>
              <a:t>Lab 3: 11/22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/>
              <a:t>To loop over a sequence in reversed (or sorted) order, use the </a:t>
            </a:r>
            <a:r>
              <a:rPr lang="en-US" dirty="0">
                <a:latin typeface="Inconsolata" panose="020B0609030003000000" pitchFamily="49" charset="0"/>
              </a:rPr>
              <a:t>reverse()</a:t>
            </a:r>
            <a:r>
              <a:rPr lang="en-US" dirty="0"/>
              <a:t> (or </a:t>
            </a:r>
            <a:r>
              <a:rPr lang="en-US" dirty="0">
                <a:latin typeface="Inconsolata" panose="020B0609030003000000" pitchFamily="49" charset="0"/>
              </a:rPr>
              <a:t>sorted()</a:t>
            </a:r>
            <a:r>
              <a:rPr lang="en-US" dirty="0"/>
              <a:t>) function.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for </a:t>
            </a:r>
            <a:r>
              <a:rPr lang="en-US" dirty="0" err="1">
                <a:latin typeface="Inconsolata" panose="020B0609030003000000" pitchFamily="49" charset="0"/>
              </a:rPr>
              <a:t>i</a:t>
            </a:r>
            <a:r>
              <a:rPr lang="en-US" dirty="0">
                <a:latin typeface="Inconsolata" panose="020B0609030003000000" pitchFamily="49" charset="0"/>
              </a:rPr>
              <a:t> in reversed(range(1, 10, 2)):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print(</a:t>
            </a:r>
            <a:r>
              <a:rPr lang="en-US" dirty="0" err="1">
                <a:latin typeface="Inconsolata" panose="020B0609030003000000" pitchFamily="49" charset="0"/>
              </a:rPr>
              <a:t>i</a:t>
            </a:r>
            <a:r>
              <a:rPr lang="en-US" dirty="0">
                <a:latin typeface="Inconsolata" panose="020B0609030003000000" pitchFamily="49" charset="0"/>
              </a:rPr>
              <a:t>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3: Control Flow Tools</a:t>
            </a:r>
          </a:p>
        </p:txBody>
      </p:sp>
    </p:spTree>
    <p:extLst>
      <p:ext uri="{BB962C8B-B14F-4D97-AF65-F5344CB8AC3E}">
        <p14:creationId xmlns:p14="http://schemas.microsoft.com/office/powerpoint/2010/main" val="89154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7D45-976E-4907-A296-928027E6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Whetting Your Appetite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B207-CADC-41EA-9578-E3B60F253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will learn in this tutorial:</a:t>
            </a:r>
          </a:p>
          <a:p>
            <a:pPr lvl="1"/>
            <a:r>
              <a:rPr lang="en-US" dirty="0"/>
              <a:t>Basic concepts and features of the Python language.</a:t>
            </a:r>
          </a:p>
          <a:p>
            <a:pPr lvl="1"/>
            <a:r>
              <a:rPr lang="en-US" dirty="0"/>
              <a:t>The usage of common data structures and APIs.</a:t>
            </a:r>
          </a:p>
          <a:p>
            <a:pPr lvl="1"/>
            <a:r>
              <a:rPr lang="en-US" dirty="0"/>
              <a:t>How to use the Python interpreter and scripts.</a:t>
            </a:r>
          </a:p>
          <a:p>
            <a:pPr lvl="1"/>
            <a:r>
              <a:rPr lang="en-US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examples</a:t>
            </a:r>
            <a:r>
              <a:rPr lang="en-US" dirty="0"/>
              <a:t> written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Python.</a:t>
            </a:r>
            <a:endParaRPr lang="en-US" dirty="0"/>
          </a:p>
          <a:p>
            <a:r>
              <a:rPr lang="en-US" dirty="0"/>
              <a:t>What you will not learn in this tutorial:</a:t>
            </a:r>
          </a:p>
          <a:p>
            <a:pPr lvl="1"/>
            <a:r>
              <a:rPr lang="en-US" dirty="0"/>
              <a:t>Documentation </a:t>
            </a:r>
            <a:r>
              <a:rPr lang="en-US" altLang="zh-TW" dirty="0"/>
              <a:t>of the Python language.</a:t>
            </a:r>
          </a:p>
          <a:p>
            <a:pPr lvl="1"/>
            <a:r>
              <a:rPr lang="en-US" dirty="0"/>
              <a:t>Detailed explanation of Python’s syntax and semantics.</a:t>
            </a:r>
          </a:p>
          <a:p>
            <a:pPr lvl="1"/>
            <a:r>
              <a:rPr lang="en-US" altLang="zh-TW" dirty="0"/>
              <a:t>Theory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en-US" dirty="0"/>
              <a:t>omplex algorithms</a:t>
            </a:r>
            <a:r>
              <a:rPr lang="zh-TW" altLang="en-US" dirty="0"/>
              <a:t> </a:t>
            </a:r>
            <a:r>
              <a:rPr lang="en-US" dirty="0"/>
              <a:t>of</a:t>
            </a:r>
            <a:r>
              <a:rPr lang="zh-TW" altLang="en-US" dirty="0"/>
              <a:t> </a:t>
            </a:r>
            <a:r>
              <a:rPr lang="en-US" dirty="0"/>
              <a:t>deep learning.</a:t>
            </a:r>
          </a:p>
          <a:p>
            <a:pPr lvl="1"/>
            <a:r>
              <a:rPr lang="en-US" dirty="0"/>
              <a:t>The usage </a:t>
            </a:r>
            <a:r>
              <a:rPr lang="en-US" altLang="zh-TW" dirty="0"/>
              <a:t>of </a:t>
            </a:r>
            <a:r>
              <a:rPr lang="en-US" dirty="0" err="1"/>
              <a:t>PyTroch</a:t>
            </a:r>
            <a:r>
              <a:rPr lang="en-US" dirty="0"/>
              <a:t> or any other frameworks.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82462-1DD2-4C7F-8BB9-4848EB27C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</a:t>
            </a:r>
            <a:r>
              <a:rPr lang="zh-TW" altLang="en-US" dirty="0"/>
              <a:t> </a:t>
            </a:r>
            <a:r>
              <a:rPr lang="en-US" altLang="zh-TW" dirty="0"/>
              <a:t>0: </a:t>
            </a:r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206BD-39BA-4834-8A77-230CFF40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@ </a:t>
            </a:r>
            <a:r>
              <a:rPr lang="en-US" dirty="0" err="1"/>
              <a:t>MediaTek</a:t>
            </a:r>
            <a:r>
              <a:rPr lang="en-US" dirty="0"/>
              <a:t> Inc. » The Python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76BA-F792-411C-9DBC-9F2ED045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92C4-FA58-401C-8DF2-24807115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438223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structure of a </a:t>
            </a:r>
            <a:r>
              <a:rPr lang="en-US" dirty="0">
                <a:latin typeface="Inconsolata" panose="020B0609030003000000" pitchFamily="49" charset="0"/>
              </a:rPr>
              <a:t>while</a:t>
            </a:r>
            <a:r>
              <a:rPr lang="en-US" dirty="0"/>
              <a:t> loop is simple: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n = 0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while n &lt; 4: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print('n is', n)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n = n + 1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nl-NL" dirty="0">
                <a:latin typeface="Inconsolata" panose="020B0609030003000000" pitchFamily="49" charset="0"/>
              </a:rPr>
              <a:t>n is 0</a:t>
            </a:r>
            <a:br>
              <a:rPr lang="nl-NL" dirty="0">
                <a:latin typeface="Inconsolata" panose="020B0609030003000000" pitchFamily="49" charset="0"/>
              </a:rPr>
            </a:br>
            <a:r>
              <a:rPr lang="nl-NL" dirty="0">
                <a:latin typeface="Inconsolata" panose="020B0609030003000000" pitchFamily="49" charset="0"/>
              </a:rPr>
              <a:t>n is 1</a:t>
            </a:r>
            <a:br>
              <a:rPr lang="nl-NL" dirty="0">
                <a:latin typeface="Inconsolata" panose="020B0609030003000000" pitchFamily="49" charset="0"/>
              </a:rPr>
            </a:br>
            <a:r>
              <a:rPr lang="nl-NL" dirty="0">
                <a:latin typeface="Inconsolata" panose="020B0609030003000000" pitchFamily="49" charset="0"/>
              </a:rPr>
              <a:t>n is 2</a:t>
            </a:r>
            <a:br>
              <a:rPr lang="nl-NL" dirty="0">
                <a:latin typeface="Inconsolata" panose="020B0609030003000000" pitchFamily="49" charset="0"/>
              </a:rPr>
            </a:br>
            <a:r>
              <a:rPr lang="nl-NL" dirty="0">
                <a:latin typeface="Inconsolata" panose="020B0609030003000000" pitchFamily="49" charset="0"/>
              </a:rPr>
              <a:t>n is 3</a:t>
            </a:r>
          </a:p>
          <a:p>
            <a:r>
              <a:rPr lang="nl-NL" dirty="0"/>
              <a:t>Note that the above </a:t>
            </a:r>
            <a:r>
              <a:rPr lang="en-US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works.</a:t>
            </a:r>
            <a:br>
              <a:rPr lang="en-US" altLang="zh-TW" dirty="0"/>
            </a:br>
            <a:r>
              <a:rPr lang="en-US" altLang="zh-TW" dirty="0"/>
              <a:t>However,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should</a:t>
            </a:r>
            <a:r>
              <a:rPr lang="zh-TW" altLang="en-US" dirty="0"/>
              <a:t> </a:t>
            </a:r>
            <a:r>
              <a:rPr lang="en-US" altLang="zh-TW" dirty="0"/>
              <a:t>use </a:t>
            </a:r>
            <a:r>
              <a:rPr lang="en-US" dirty="0">
                <a:latin typeface="Inconsolata" panose="020B0609030003000000" pitchFamily="49" charset="0"/>
              </a:rPr>
              <a:t>for</a:t>
            </a:r>
            <a:r>
              <a:rPr lang="en-US" dirty="0"/>
              <a:t> statement and</a:t>
            </a:r>
            <a:r>
              <a:rPr lang="zh-TW" altLang="en-US" dirty="0"/>
              <a:t> </a:t>
            </a:r>
            <a:r>
              <a:rPr lang="en-US" altLang="zh-TW" dirty="0">
                <a:latin typeface="Inconsolata" panose="020B0609030003000000" pitchFamily="49" charset="0"/>
              </a:rPr>
              <a:t>range()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iterate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through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Python.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3: Control Flow Tools</a:t>
            </a:r>
          </a:p>
        </p:txBody>
      </p:sp>
    </p:spTree>
    <p:extLst>
      <p:ext uri="{BB962C8B-B14F-4D97-AF65-F5344CB8AC3E}">
        <p14:creationId xmlns:p14="http://schemas.microsoft.com/office/powerpoint/2010/main" val="1646032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3-3: Fibonacci 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python script “</a:t>
            </a:r>
            <a:r>
              <a:rPr lang="en-US" dirty="0">
                <a:latin typeface="Inconsolata" panose="020B0609030003000000" pitchFamily="49" charset="0"/>
              </a:rPr>
              <a:t>fibonacci.py</a:t>
            </a:r>
            <a:r>
              <a:rPr lang="en-US" dirty="0"/>
              <a:t>”, produce the first 20 Fibonacci numbers with a </a:t>
            </a:r>
            <a:r>
              <a:rPr lang="en-US" dirty="0">
                <a:latin typeface="Inconsolata" panose="020B0609030003000000" pitchFamily="49" charset="0"/>
              </a:rPr>
              <a:t>while</a:t>
            </a:r>
            <a:r>
              <a:rPr lang="en-US" dirty="0"/>
              <a:t> loop and store them into a list.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cat fibonacci.py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#!/</a:t>
            </a:r>
            <a:r>
              <a:rPr lang="en-US" dirty="0" err="1">
                <a:latin typeface="Inconsolata" panose="020B0609030003000000" pitchFamily="49" charset="0"/>
              </a:rPr>
              <a:t>usr</a:t>
            </a:r>
            <a:r>
              <a:rPr lang="en-US" dirty="0">
                <a:latin typeface="Inconsolata" panose="020B0609030003000000" pitchFamily="49" charset="0"/>
              </a:rPr>
              <a:t>/bin/</a:t>
            </a:r>
            <a:r>
              <a:rPr lang="en-US" dirty="0" err="1">
                <a:latin typeface="Inconsolata" panose="020B0609030003000000" pitchFamily="49" charset="0"/>
              </a:rPr>
              <a:t>env</a:t>
            </a:r>
            <a:r>
              <a:rPr lang="en-US" dirty="0">
                <a:latin typeface="Inconsolata" panose="020B0609030003000000" pitchFamily="49" charset="0"/>
              </a:rPr>
              <a:t> python3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fib = [ 0, 1 ]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while </a:t>
            </a:r>
            <a:r>
              <a:rPr lang="en-US" dirty="0" err="1">
                <a:latin typeface="Inconsolata" panose="020B0609030003000000" pitchFamily="49" charset="0"/>
              </a:rPr>
              <a:t>len</a:t>
            </a:r>
            <a:r>
              <a:rPr lang="en-US" dirty="0">
                <a:latin typeface="Inconsolata" panose="020B0609030003000000" pitchFamily="49" charset="0"/>
              </a:rPr>
              <a:t>(fib) &lt; 20: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pass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Your solution here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print(fib)</a:t>
            </a:r>
          </a:p>
          <a:p>
            <a:r>
              <a:rPr lang="en-US" dirty="0"/>
              <a:t>The output should be </a:t>
            </a:r>
            <a:r>
              <a:rPr lang="en-US" dirty="0">
                <a:latin typeface="Inconsolata" panose="020B0609030003000000" pitchFamily="49" charset="0"/>
              </a:rPr>
              <a:t>[0, 1, 1, 2, 3, 5, 8, 13, 21, 34, 55, 89, 144, 233, 377, 610, 987, 1597, 2584, 4181]</a:t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3: Control Flow Tools</a:t>
            </a:r>
          </a:p>
        </p:txBody>
      </p:sp>
    </p:spTree>
    <p:extLst>
      <p:ext uri="{BB962C8B-B14F-4D97-AF65-F5344CB8AC3E}">
        <p14:creationId xmlns:p14="http://schemas.microsoft.com/office/powerpoint/2010/main" val="80643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 provide a concise way to create lists.</a:t>
            </a:r>
          </a:p>
          <a:p>
            <a:r>
              <a:rPr lang="en-US" dirty="0"/>
              <a:t>For example, assume we want to create a list of squares, like: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squares = []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for x in range(10):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</a:t>
            </a:r>
            <a:r>
              <a:rPr lang="en-US" dirty="0" err="1">
                <a:latin typeface="Inconsolata" panose="020B0609030003000000" pitchFamily="49" charset="0"/>
              </a:rPr>
              <a:t>squares.append</a:t>
            </a:r>
            <a:r>
              <a:rPr lang="en-US" dirty="0">
                <a:latin typeface="Inconsolata" panose="020B0609030003000000" pitchFamily="49" charset="0"/>
              </a:rPr>
              <a:t>(x**2)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squares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[0, 1, 4, 9, 16, 25, 36, 49, 64, 81]</a:t>
            </a:r>
          </a:p>
          <a:p>
            <a:r>
              <a:rPr lang="en-US" dirty="0"/>
              <a:t>We can calculate the list of squares without any side effects using: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squares = [x**2 for x in range(10)]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Data Structures </a:t>
            </a:r>
            <a:r>
              <a:rPr lang="en-US" altLang="zh-TW" dirty="0"/>
              <a:t>—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4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example, combines the elements of two lists if they are not equal: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X, Y = [1,2,3], [3,1]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combs = []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for x in X: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for y in Y: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    if x != y: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        </a:t>
            </a:r>
            <a:r>
              <a:rPr lang="en-US" dirty="0" err="1">
                <a:latin typeface="Inconsolata" panose="020B0609030003000000" pitchFamily="49" charset="0"/>
              </a:rPr>
              <a:t>combs.append</a:t>
            </a:r>
            <a:r>
              <a:rPr lang="en-US" dirty="0">
                <a:latin typeface="Inconsolata" panose="020B0609030003000000" pitchFamily="49" charset="0"/>
              </a:rPr>
              <a:t>((x, y))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combs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[(1, 3), (2, 3), (2, 1), (3, 1)]</a:t>
            </a:r>
          </a:p>
          <a:p>
            <a:r>
              <a:rPr lang="en-US" dirty="0"/>
              <a:t>It is equivalent to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combs = \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[(x, y) for x in X for y in Y if x != y]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Data Structures </a:t>
            </a:r>
            <a:r>
              <a:rPr lang="en-US" altLang="zh-TW" dirty="0"/>
              <a:t>—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62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examples of list comprehensions: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en-US" dirty="0" err="1">
                <a:latin typeface="Inconsolata" panose="020B0609030003000000" pitchFamily="49" charset="0"/>
              </a:rPr>
              <a:t>vec</a:t>
            </a:r>
            <a:r>
              <a:rPr lang="en-US" dirty="0">
                <a:latin typeface="Inconsolata" panose="020B0609030003000000" pitchFamily="49" charset="0"/>
              </a:rPr>
              <a:t> = [-4, -2, 0, 2, 4]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[x*2 for x in </a:t>
            </a:r>
            <a:r>
              <a:rPr lang="en-US" dirty="0" err="1">
                <a:latin typeface="Inconsolata" panose="020B0609030003000000" pitchFamily="49" charset="0"/>
              </a:rPr>
              <a:t>vec</a:t>
            </a:r>
            <a:r>
              <a:rPr lang="en-US" dirty="0">
                <a:latin typeface="Inconsolata" panose="020B0609030003000000" pitchFamily="49" charset="0"/>
              </a:rPr>
              <a:t>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[-8, -4, 0, 4, 8]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[x for x in </a:t>
            </a:r>
            <a:r>
              <a:rPr lang="en-US" dirty="0" err="1">
                <a:latin typeface="Inconsolata" panose="020B0609030003000000" pitchFamily="49" charset="0"/>
              </a:rPr>
              <a:t>vec</a:t>
            </a:r>
            <a:r>
              <a:rPr lang="en-US" dirty="0">
                <a:latin typeface="Inconsolata" panose="020B0609030003000000" pitchFamily="49" charset="0"/>
              </a:rPr>
              <a:t> if x &gt;= 0]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[0, 2, 4]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[abs(x) for x in </a:t>
            </a:r>
            <a:r>
              <a:rPr lang="en-US" dirty="0" err="1">
                <a:latin typeface="Inconsolata" panose="020B0609030003000000" pitchFamily="49" charset="0"/>
              </a:rPr>
              <a:t>vec</a:t>
            </a:r>
            <a:r>
              <a:rPr lang="en-US" dirty="0">
                <a:latin typeface="Inconsolata" panose="020B0609030003000000" pitchFamily="49" charset="0"/>
              </a:rPr>
              <a:t>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[4, 2, 0, 2, 4]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[(x, x**2) for x in range(5)]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[(0, 0), (1, 1), (2, 4), (3, 9), (4, 16)]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en-US" dirty="0" err="1">
                <a:latin typeface="Inconsolata" panose="020B0609030003000000" pitchFamily="49" charset="0"/>
              </a:rPr>
              <a:t>vec</a:t>
            </a:r>
            <a:r>
              <a:rPr lang="en-US" dirty="0">
                <a:latin typeface="Inconsolata" panose="020B0609030003000000" pitchFamily="49" charset="0"/>
              </a:rPr>
              <a:t> = [[1,2,3], [4,5,6], [7,8,9]]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[</a:t>
            </a:r>
            <a:r>
              <a:rPr lang="en-US" dirty="0" err="1">
                <a:latin typeface="Inconsolata" panose="020B0609030003000000" pitchFamily="49" charset="0"/>
              </a:rPr>
              <a:t>num</a:t>
            </a:r>
            <a:r>
              <a:rPr lang="en-US" dirty="0">
                <a:latin typeface="Inconsolata" panose="020B0609030003000000" pitchFamily="49" charset="0"/>
              </a:rPr>
              <a:t> for </a:t>
            </a:r>
            <a:r>
              <a:rPr lang="en-US" dirty="0" err="1">
                <a:latin typeface="Inconsolata" panose="020B0609030003000000" pitchFamily="49" charset="0"/>
              </a:rPr>
              <a:t>elem</a:t>
            </a:r>
            <a:r>
              <a:rPr lang="en-US" dirty="0">
                <a:latin typeface="Inconsolata" panose="020B0609030003000000" pitchFamily="49" charset="0"/>
              </a:rPr>
              <a:t> in </a:t>
            </a:r>
            <a:r>
              <a:rPr lang="en-US" dirty="0" err="1">
                <a:latin typeface="Inconsolata" panose="020B0609030003000000" pitchFamily="49" charset="0"/>
              </a:rPr>
              <a:t>vec</a:t>
            </a:r>
            <a:r>
              <a:rPr lang="en-US" dirty="0">
                <a:latin typeface="Inconsolata" panose="020B0609030003000000" pitchFamily="49" charset="0"/>
              </a:rPr>
              <a:t> for </a:t>
            </a:r>
            <a:r>
              <a:rPr lang="en-US" dirty="0" err="1">
                <a:latin typeface="Inconsolata" panose="020B0609030003000000" pitchFamily="49" charset="0"/>
              </a:rPr>
              <a:t>num</a:t>
            </a:r>
            <a:r>
              <a:rPr lang="en-US" dirty="0">
                <a:latin typeface="Inconsolata" panose="020B0609030003000000" pitchFamily="49" charset="0"/>
              </a:rPr>
              <a:t> in </a:t>
            </a:r>
            <a:r>
              <a:rPr lang="en-US" dirty="0" err="1">
                <a:latin typeface="Inconsolata" panose="020B0609030003000000" pitchFamily="49" charset="0"/>
              </a:rPr>
              <a:t>elem</a:t>
            </a:r>
            <a:r>
              <a:rPr lang="en-US" dirty="0">
                <a:latin typeface="Inconsolata" panose="020B0609030003000000" pitchFamily="49" charset="0"/>
              </a:rPr>
              <a:t>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[1, 2, 3, 4, 5, 6, 7, 8, 9]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Data Structures </a:t>
            </a:r>
            <a:r>
              <a:rPr lang="en-US" altLang="zh-TW" dirty="0"/>
              <a:t>—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9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4-1: Transposition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example of a 3x4 matrix:</a:t>
            </a:r>
          </a:p>
          <a:p>
            <a:pPr lvl="1"/>
            <a:r>
              <a:rPr lang="fr-FR" dirty="0">
                <a:latin typeface="Inconsolata" panose="020B0609030003000000" pitchFamily="49" charset="0"/>
              </a:rPr>
              <a:t>&gt;&gt;&gt; [[1, 2, 3, 4], [5, 6, 7, 8], [9, 10, 11, 12]]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/>
              <a:t>Transpose rows and columns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dirty="0"/>
              <a:t>list comprehension.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[[1, 5, 9], [2, 6, 10], [3, 7, 11], [4, 8, 12]]</a:t>
            </a:r>
          </a:p>
          <a:p>
            <a:pPr lvl="1"/>
            <a:r>
              <a:rPr lang="en-US" dirty="0"/>
              <a:t>To generate a nested list, your comprehension should be similar to this form:</a:t>
            </a:r>
            <a:r>
              <a:rPr lang="zh-TW" altLang="en-US" dirty="0"/>
              <a:t> </a:t>
            </a:r>
            <a:r>
              <a:rPr lang="en-US" altLang="zh-TW" dirty="0">
                <a:latin typeface="Inconsolata" panose="020B0609030003000000" pitchFamily="49" charset="0"/>
              </a:rPr>
              <a:t>[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[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...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for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...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]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for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...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]</a:t>
            </a:r>
          </a:p>
          <a:p>
            <a:pPr lvl="1"/>
            <a:r>
              <a:rPr lang="en-US" dirty="0"/>
              <a:t>Try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fetch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column</a:t>
            </a:r>
            <a:r>
              <a:rPr lang="zh-TW" altLang="en-US" dirty="0"/>
              <a:t> </a:t>
            </a:r>
            <a:r>
              <a:rPr lang="en-US" altLang="zh-TW" dirty="0"/>
              <a:t>first.</a:t>
            </a:r>
            <a:r>
              <a:rPr lang="zh-TW" altLang="en-US" dirty="0"/>
              <a:t> </a:t>
            </a:r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obtain</a:t>
            </a:r>
            <a:r>
              <a:rPr lang="zh-TW" altLang="en-US" dirty="0"/>
              <a:t> </a:t>
            </a:r>
            <a:r>
              <a:rPr lang="en-US" altLang="zh-TW" dirty="0">
                <a:latin typeface="Inconsolata" panose="020B0609030003000000" pitchFamily="49" charset="0"/>
              </a:rPr>
              <a:t>[1,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5,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9]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Data Structures </a:t>
            </a:r>
            <a:r>
              <a:rPr lang="en-US" altLang="zh-TW" dirty="0"/>
              <a:t>— Part II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31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is an unordered collection with no duplicate elements.</a:t>
            </a:r>
          </a:p>
          <a:p>
            <a:r>
              <a:rPr lang="en-US" dirty="0"/>
              <a:t>Curly braces or the </a:t>
            </a:r>
            <a:r>
              <a:rPr lang="en-US" dirty="0">
                <a:latin typeface="Inconsolata" panose="020B0609030003000000" pitchFamily="49" charset="0"/>
              </a:rPr>
              <a:t>set()</a:t>
            </a:r>
            <a:r>
              <a:rPr lang="en-US" dirty="0"/>
              <a:t> function can be used to create sets.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basket = {'apple', 'orange', 'apple', 'pear', 'orange', 'banana'}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print(basket)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the duplicates have been removed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{'orange', 'banana', 'pear', 'apple’}</a:t>
            </a:r>
          </a:p>
          <a:p>
            <a:r>
              <a:rPr lang="en-US" dirty="0"/>
              <a:t>Check the membership by in keyword.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'orange' in basket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True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'crabgrass' in basket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Data Structures </a:t>
            </a:r>
            <a:r>
              <a:rPr lang="en-US" altLang="zh-TW" dirty="0"/>
              <a:t>—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76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operations like union (</a:t>
            </a:r>
            <a:r>
              <a:rPr lang="en-US" dirty="0">
                <a:latin typeface="Inconsolata" panose="020B0609030003000000" pitchFamily="49" charset="0"/>
              </a:rPr>
              <a:t>|</a:t>
            </a:r>
            <a:r>
              <a:rPr lang="en-US" dirty="0"/>
              <a:t>), intersection (</a:t>
            </a:r>
            <a:r>
              <a:rPr lang="en-US" dirty="0">
                <a:latin typeface="Inconsolata" panose="020B0609030003000000" pitchFamily="49" charset="0"/>
              </a:rPr>
              <a:t>&amp;</a:t>
            </a:r>
            <a:r>
              <a:rPr lang="en-US" dirty="0"/>
              <a:t>), difference (</a:t>
            </a:r>
            <a:r>
              <a:rPr lang="en-US" dirty="0">
                <a:latin typeface="Inconsolata" panose="020B0609030003000000" pitchFamily="49" charset="0"/>
              </a:rPr>
              <a:t>-</a:t>
            </a:r>
            <a:r>
              <a:rPr lang="en-US" dirty="0"/>
              <a:t>), and symmetric difference (</a:t>
            </a:r>
            <a:r>
              <a:rPr lang="en-US" dirty="0">
                <a:latin typeface="Inconsolata" panose="020B0609030003000000" pitchFamily="49" charset="0"/>
              </a:rPr>
              <a:t>^</a:t>
            </a:r>
            <a:r>
              <a:rPr lang="en-US" dirty="0"/>
              <a:t>) are available.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a = set('abracadabra')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b = set('</a:t>
            </a:r>
            <a:r>
              <a:rPr lang="en-US" dirty="0" err="1">
                <a:latin typeface="Inconsolata" panose="020B0609030003000000" pitchFamily="49" charset="0"/>
              </a:rPr>
              <a:t>alacazam</a:t>
            </a:r>
            <a:r>
              <a:rPr lang="en-US" dirty="0">
                <a:latin typeface="Inconsolata" panose="020B0609030003000000" pitchFamily="49" charset="0"/>
              </a:rPr>
              <a:t>')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a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unique letters in a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{'a', 'r', 'b', 'c', 'd'}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a - b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letters in a but not in b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{'r', 'd', 'b'}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a | b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letters in a or b or both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{'a', 'c', 'r', 'd', 'b', 'm', 'z', 'l'}</a:t>
            </a:r>
          </a:p>
          <a:p>
            <a:r>
              <a:rPr lang="en-US" dirty="0"/>
              <a:t>Similarly to list comprehensions, set comprehensions are also supported.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Data Structures </a:t>
            </a:r>
            <a:r>
              <a:rPr lang="en-US" altLang="zh-TW" dirty="0"/>
              <a:t>—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07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Dictionaries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 are indexed by keys, which can be any immutable type; strings and numbers can always be keys.</a:t>
            </a:r>
          </a:p>
          <a:p>
            <a:r>
              <a:rPr lang="en-US" dirty="0"/>
              <a:t>A pair of braces creates an empty dictionary: </a:t>
            </a:r>
            <a:r>
              <a:rPr lang="en-US" dirty="0">
                <a:latin typeface="Inconsolata" panose="020B0609030003000000" pitchFamily="49" charset="0"/>
              </a:rPr>
              <a:t>{}</a:t>
            </a:r>
            <a:r>
              <a:rPr lang="en-US" dirty="0"/>
              <a:t>.</a:t>
            </a:r>
          </a:p>
          <a:p>
            <a:r>
              <a:rPr lang="en-US" dirty="0"/>
              <a:t>Placing a comma-separated list of </a:t>
            </a:r>
            <a:r>
              <a:rPr lang="en-US" dirty="0" err="1">
                <a:latin typeface="Inconsolata" panose="020B0609030003000000" pitchFamily="49" charset="0"/>
              </a:rPr>
              <a:t>key:value</a:t>
            </a:r>
            <a:r>
              <a:rPr lang="en-US" dirty="0"/>
              <a:t> pairs within the braces adds initial </a:t>
            </a:r>
            <a:r>
              <a:rPr lang="en-US" dirty="0" err="1">
                <a:latin typeface="Inconsolata" panose="020B0609030003000000" pitchFamily="49" charset="0"/>
              </a:rPr>
              <a:t>key:value</a:t>
            </a:r>
            <a:r>
              <a:rPr lang="en-US" dirty="0"/>
              <a:t> pairs to the dictionary.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en-US" dirty="0" err="1">
                <a:latin typeface="Inconsolata" panose="020B0609030003000000" pitchFamily="49" charset="0"/>
              </a:rPr>
              <a:t>tel</a:t>
            </a:r>
            <a:r>
              <a:rPr lang="en-US" dirty="0">
                <a:latin typeface="Inconsolata" panose="020B0609030003000000" pitchFamily="49" charset="0"/>
              </a:rPr>
              <a:t> = {'jack': 4098, '</a:t>
            </a:r>
            <a:r>
              <a:rPr lang="en-US" dirty="0" err="1">
                <a:latin typeface="Inconsolata" panose="020B0609030003000000" pitchFamily="49" charset="0"/>
              </a:rPr>
              <a:t>sape</a:t>
            </a:r>
            <a:r>
              <a:rPr lang="en-US" dirty="0">
                <a:latin typeface="Inconsolata" panose="020B0609030003000000" pitchFamily="49" charset="0"/>
              </a:rPr>
              <a:t>': 4139}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en-US" dirty="0" err="1">
                <a:latin typeface="Inconsolata" panose="020B0609030003000000" pitchFamily="49" charset="0"/>
              </a:rPr>
              <a:t>tel</a:t>
            </a:r>
            <a:r>
              <a:rPr lang="en-US" dirty="0">
                <a:latin typeface="Inconsolata" panose="020B0609030003000000" pitchFamily="49" charset="0"/>
              </a:rPr>
              <a:t>['</a:t>
            </a:r>
            <a:r>
              <a:rPr lang="en-US" dirty="0" err="1">
                <a:latin typeface="Inconsolata" panose="020B0609030003000000" pitchFamily="49" charset="0"/>
              </a:rPr>
              <a:t>guido</a:t>
            </a:r>
            <a:r>
              <a:rPr lang="en-US" dirty="0">
                <a:latin typeface="Inconsolata" panose="020B0609030003000000" pitchFamily="49" charset="0"/>
              </a:rPr>
              <a:t>'] = 4127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en-US" dirty="0" err="1">
                <a:latin typeface="Inconsolata" panose="020B0609030003000000" pitchFamily="49" charset="0"/>
              </a:rPr>
              <a:t>tel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{'</a:t>
            </a:r>
            <a:r>
              <a:rPr lang="en-US" dirty="0" err="1">
                <a:latin typeface="Inconsolata" panose="020B0609030003000000" pitchFamily="49" charset="0"/>
              </a:rPr>
              <a:t>sape</a:t>
            </a:r>
            <a:r>
              <a:rPr lang="en-US" dirty="0">
                <a:latin typeface="Inconsolata" panose="020B0609030003000000" pitchFamily="49" charset="0"/>
              </a:rPr>
              <a:t>': 4139, '</a:t>
            </a:r>
            <a:r>
              <a:rPr lang="en-US" dirty="0" err="1">
                <a:latin typeface="Inconsolata" panose="020B0609030003000000" pitchFamily="49" charset="0"/>
              </a:rPr>
              <a:t>guido</a:t>
            </a:r>
            <a:r>
              <a:rPr lang="en-US" dirty="0">
                <a:latin typeface="Inconsolata" panose="020B0609030003000000" pitchFamily="49" charset="0"/>
              </a:rPr>
              <a:t>': 4127, 'jack': 4098}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en-US" dirty="0" err="1">
                <a:latin typeface="Inconsolata" panose="020B0609030003000000" pitchFamily="49" charset="0"/>
              </a:rPr>
              <a:t>tel</a:t>
            </a:r>
            <a:r>
              <a:rPr lang="en-US" dirty="0">
                <a:latin typeface="Inconsolata" panose="020B0609030003000000" pitchFamily="49" charset="0"/>
              </a:rPr>
              <a:t>['jack’]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4098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Data Structures </a:t>
            </a:r>
            <a:r>
              <a:rPr lang="en-US" altLang="zh-TW" dirty="0"/>
              <a:t>— Part II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8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Dictionaries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iterate the dictionaries, use the </a:t>
            </a:r>
            <a:r>
              <a:rPr lang="en-US" dirty="0">
                <a:latin typeface="Inconsolata" panose="020B0609030003000000" pitchFamily="49" charset="0"/>
              </a:rPr>
              <a:t>items()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keys()</a:t>
            </a:r>
            <a:r>
              <a:rPr lang="en-US" dirty="0"/>
              <a:t>, or </a:t>
            </a:r>
            <a:r>
              <a:rPr lang="en-US" dirty="0">
                <a:latin typeface="Inconsolata" panose="020B0609030003000000" pitchFamily="49" charset="0"/>
              </a:rPr>
              <a:t>values()</a:t>
            </a:r>
            <a:r>
              <a:rPr lang="en-US" dirty="0"/>
              <a:t> function as your needed.</a:t>
            </a:r>
          </a:p>
          <a:p>
            <a:r>
              <a:rPr lang="en-US" dirty="0"/>
              <a:t>Use the del keyword to delete some useless items: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del </a:t>
            </a:r>
            <a:r>
              <a:rPr lang="en-US" dirty="0" err="1">
                <a:latin typeface="Inconsolata" panose="020B0609030003000000" pitchFamily="49" charset="0"/>
              </a:rPr>
              <a:t>tel</a:t>
            </a:r>
            <a:r>
              <a:rPr lang="en-US" dirty="0">
                <a:latin typeface="Inconsolata" panose="020B0609030003000000" pitchFamily="49" charset="0"/>
              </a:rPr>
              <a:t>['</a:t>
            </a:r>
            <a:r>
              <a:rPr lang="en-US" dirty="0" err="1">
                <a:latin typeface="Inconsolata" panose="020B0609030003000000" pitchFamily="49" charset="0"/>
              </a:rPr>
              <a:t>sape</a:t>
            </a:r>
            <a:r>
              <a:rPr lang="en-US" dirty="0">
                <a:latin typeface="Inconsolata" panose="020B0609030003000000" pitchFamily="49" charset="0"/>
              </a:rPr>
              <a:t>’]</a:t>
            </a:r>
          </a:p>
          <a:p>
            <a:r>
              <a:rPr lang="en-US" dirty="0"/>
              <a:t>The </a:t>
            </a:r>
            <a:r>
              <a:rPr lang="en-US" dirty="0" err="1">
                <a:latin typeface="Inconsolata" panose="020B0609030003000000" pitchFamily="49" charset="0"/>
              </a:rPr>
              <a:t>dict</a:t>
            </a:r>
            <a:r>
              <a:rPr lang="en-US" dirty="0">
                <a:latin typeface="Inconsolata" panose="020B0609030003000000" pitchFamily="49" charset="0"/>
              </a:rPr>
              <a:t>()</a:t>
            </a:r>
            <a:r>
              <a:rPr lang="en-US" dirty="0"/>
              <a:t> constructor builds dictionaries directly from sequences of key-value pairs: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en-US" dirty="0" err="1">
                <a:latin typeface="Inconsolata" panose="020B0609030003000000" pitchFamily="49" charset="0"/>
              </a:rPr>
              <a:t>dict</a:t>
            </a:r>
            <a:r>
              <a:rPr lang="en-US" dirty="0">
                <a:latin typeface="Inconsolata" panose="020B0609030003000000" pitchFamily="49" charset="0"/>
              </a:rPr>
              <a:t>([('</a:t>
            </a:r>
            <a:r>
              <a:rPr lang="en-US" dirty="0" err="1">
                <a:latin typeface="Inconsolata" panose="020B0609030003000000" pitchFamily="49" charset="0"/>
              </a:rPr>
              <a:t>sape</a:t>
            </a:r>
            <a:r>
              <a:rPr lang="en-US" dirty="0">
                <a:latin typeface="Inconsolata" panose="020B0609030003000000" pitchFamily="49" charset="0"/>
              </a:rPr>
              <a:t>', 4139), ('</a:t>
            </a:r>
            <a:r>
              <a:rPr lang="en-US" dirty="0" err="1">
                <a:latin typeface="Inconsolata" panose="020B0609030003000000" pitchFamily="49" charset="0"/>
              </a:rPr>
              <a:t>guido</a:t>
            </a:r>
            <a:r>
              <a:rPr lang="en-US" dirty="0">
                <a:latin typeface="Inconsolata" panose="020B0609030003000000" pitchFamily="49" charset="0"/>
              </a:rPr>
              <a:t>', 4127)])</a:t>
            </a:r>
          </a:p>
          <a:p>
            <a:r>
              <a:rPr lang="en-US" dirty="0"/>
              <a:t>When the keys are simple strings, it is sometimes easier to specify pairs using keyword arguments: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en-US" dirty="0" err="1">
                <a:latin typeface="Inconsolata" panose="020B0609030003000000" pitchFamily="49" charset="0"/>
              </a:rPr>
              <a:t>dict</a:t>
            </a:r>
            <a:r>
              <a:rPr lang="en-US" dirty="0">
                <a:latin typeface="Inconsolata" panose="020B0609030003000000" pitchFamily="49" charset="0"/>
              </a:rPr>
              <a:t>(</a:t>
            </a:r>
            <a:r>
              <a:rPr lang="en-US" dirty="0" err="1">
                <a:latin typeface="Inconsolata" panose="020B0609030003000000" pitchFamily="49" charset="0"/>
              </a:rPr>
              <a:t>sape</a:t>
            </a:r>
            <a:r>
              <a:rPr lang="en-US" dirty="0">
                <a:latin typeface="Inconsolata" panose="020B0609030003000000" pitchFamily="49" charset="0"/>
              </a:rPr>
              <a:t>=4139, </a:t>
            </a:r>
            <a:r>
              <a:rPr lang="en-US" dirty="0" err="1">
                <a:latin typeface="Inconsolata" panose="020B0609030003000000" pitchFamily="49" charset="0"/>
              </a:rPr>
              <a:t>guido</a:t>
            </a:r>
            <a:r>
              <a:rPr lang="en-US" dirty="0">
                <a:latin typeface="Inconsolata" panose="020B0609030003000000" pitchFamily="49" charset="0"/>
              </a:rPr>
              <a:t>=4127, jack=4098)</a:t>
            </a:r>
          </a:p>
          <a:p>
            <a:r>
              <a:rPr lang="en-US" dirty="0"/>
              <a:t>Comprehensions can be used to create dictionaries.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Data Structures </a:t>
            </a:r>
            <a:r>
              <a:rPr lang="en-US" altLang="zh-TW" dirty="0"/>
              <a:t>— Part II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6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3691-AB14-45E5-8F4B-C4C46B6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Python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7C5F-7608-47CB-9CEF-32928D37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Python interpreter is usually installed in</a:t>
            </a:r>
            <a:r>
              <a:rPr lang="zh-TW" altLang="en-US" dirty="0"/>
              <a:t> </a:t>
            </a:r>
            <a:r>
              <a:rPr lang="en-US" altLang="zh-TW" dirty="0">
                <a:latin typeface="Inconsolata" panose="020B0609030003000000" pitchFamily="49" charset="0"/>
              </a:rPr>
              <a:t>/</a:t>
            </a:r>
            <a:r>
              <a:rPr lang="en-US" altLang="zh-TW" dirty="0" err="1">
                <a:latin typeface="Inconsolata" panose="020B0609030003000000" pitchFamily="49" charset="0"/>
              </a:rPr>
              <a:t>usr</a:t>
            </a:r>
            <a:r>
              <a:rPr lang="en-US" altLang="zh-TW" dirty="0">
                <a:latin typeface="Inconsolata" panose="020B0609030003000000" pitchFamily="49" charset="0"/>
              </a:rPr>
              <a:t>/bin/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en-US" altLang="zh-TW" dirty="0">
                <a:latin typeface="Inconsolata" panose="020B0609030003000000" pitchFamily="49" charset="0"/>
              </a:rPr>
              <a:t>/</a:t>
            </a:r>
            <a:r>
              <a:rPr lang="en-US" altLang="zh-TW" dirty="0" err="1">
                <a:latin typeface="Inconsolata" panose="020B0609030003000000" pitchFamily="49" charset="0"/>
              </a:rPr>
              <a:t>usr</a:t>
            </a:r>
            <a:r>
              <a:rPr lang="en-US" altLang="zh-TW" dirty="0">
                <a:latin typeface="Inconsolata" panose="020B0609030003000000" pitchFamily="49" charset="0"/>
              </a:rPr>
              <a:t>/local/bin/</a:t>
            </a:r>
            <a:r>
              <a:rPr lang="en-US" altLang="zh-TW" dirty="0"/>
              <a:t> on those machines where it is available.</a:t>
            </a:r>
          </a:p>
          <a:p>
            <a:r>
              <a:rPr lang="en-US" altLang="zh-TW" dirty="0"/>
              <a:t>To start the</a:t>
            </a:r>
            <a:r>
              <a:rPr lang="zh-TW" altLang="en-US" dirty="0"/>
              <a:t> </a:t>
            </a:r>
            <a:r>
              <a:rPr lang="en-US" altLang="zh-TW" dirty="0"/>
              <a:t>interpreter,</a:t>
            </a:r>
            <a:r>
              <a:rPr lang="zh-TW" altLang="en-US" dirty="0"/>
              <a:t> </a:t>
            </a:r>
            <a:r>
              <a:rPr lang="en-US" altLang="zh-TW" dirty="0"/>
              <a:t>type the following commands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terminal:</a:t>
            </a:r>
          </a:p>
          <a:p>
            <a:pPr lvl="1"/>
            <a:r>
              <a:rPr lang="en-US" altLang="zh-TW" dirty="0">
                <a:latin typeface="Inconsolata" panose="020B0609030003000000" pitchFamily="49" charset="0"/>
              </a:rPr>
              <a:t>$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python3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start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3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dirty="0">
                <a:latin typeface="Inconsolata" panose="020B0609030003000000" pitchFamily="49" charset="0"/>
              </a:rPr>
              <a:t>$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python2  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start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$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python3.6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specify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version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Python</a:t>
            </a:r>
          </a:p>
          <a:p>
            <a:r>
              <a:rPr lang="en-US" altLang="zh-TW" dirty="0"/>
              <a:t>Python 2 and Python 3 are NOT fully compatible.</a:t>
            </a:r>
            <a:br>
              <a:rPr lang="en-US" altLang="zh-TW" dirty="0"/>
            </a:b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should</a:t>
            </a:r>
            <a:r>
              <a:rPr lang="zh-TW" altLang="en-US" dirty="0"/>
              <a:t> </a:t>
            </a:r>
            <a:r>
              <a:rPr lang="en-US" altLang="zh-TW" dirty="0"/>
              <a:t>avoid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without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version: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python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do not do this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63F3-F14C-40D7-A52D-3D5EB6D7D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</a:t>
            </a:r>
            <a:r>
              <a:rPr lang="zh-TW" altLang="en-US" dirty="0"/>
              <a:t> </a:t>
            </a:r>
            <a:r>
              <a:rPr lang="en-US" altLang="zh-TW" dirty="0"/>
              <a:t>1:</a:t>
            </a:r>
            <a:r>
              <a:rPr lang="zh-TW" altLang="en-US" dirty="0"/>
              <a:t> </a:t>
            </a:r>
            <a:r>
              <a:rPr lang="en-US" dirty="0"/>
              <a:t>Using the Python Interpreter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B4AD-0B52-424A-A308-5DDD1F40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@ </a:t>
            </a:r>
            <a:r>
              <a:rPr lang="en-US" dirty="0" err="1"/>
              <a:t>MediaTek</a:t>
            </a:r>
            <a:r>
              <a:rPr lang="en-US" dirty="0"/>
              <a:t> Inc. » The Python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AA18-0A78-4584-B3C0-75DE0286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3021F-33BA-4EE2-8D87-BB3698B8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3532543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keyword </a:t>
            </a:r>
            <a:r>
              <a:rPr lang="en-US" dirty="0">
                <a:latin typeface="Inconsolata" panose="020B0609030003000000" pitchFamily="49" charset="0"/>
              </a:rPr>
              <a:t>def</a:t>
            </a:r>
            <a:r>
              <a:rPr lang="en-US" dirty="0"/>
              <a:t> introduces a function definition.</a:t>
            </a:r>
          </a:p>
          <a:p>
            <a:pPr lvl="1"/>
            <a:r>
              <a:rPr lang="en-US" dirty="0"/>
              <a:t>It must be followed by the function name and the parenthesized list of formal parameters.</a:t>
            </a:r>
          </a:p>
          <a:p>
            <a:pPr lvl="1"/>
            <a:r>
              <a:rPr lang="en-US" dirty="0"/>
              <a:t>The statements that form the body of the function start at the next line, and must be indented.</a:t>
            </a:r>
          </a:p>
          <a:p>
            <a:r>
              <a:rPr lang="en-US" dirty="0"/>
              <a:t>The first statement of the function body can optionally be a string literal, which is the documentation.</a:t>
            </a:r>
          </a:p>
          <a:p>
            <a:r>
              <a:rPr lang="en-US" dirty="0"/>
              <a:t>The structure of a function is described as follows: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def </a:t>
            </a:r>
            <a:r>
              <a:rPr lang="en-US" dirty="0" err="1">
                <a:latin typeface="Inconsolata" panose="020B0609030003000000" pitchFamily="49" charset="0"/>
              </a:rPr>
              <a:t>my_func</a:t>
            </a:r>
            <a:r>
              <a:rPr lang="en-US" dirty="0">
                <a:latin typeface="Inconsolata" panose="020B0609030003000000" pitchFamily="49" charset="0"/>
              </a:rPr>
              <a:t>(arguments):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"""Documentation of </a:t>
            </a:r>
            <a:r>
              <a:rPr lang="en-US" dirty="0" err="1">
                <a:latin typeface="Inconsolata" panose="020B0609030003000000" pitchFamily="49" charset="0"/>
              </a:rPr>
              <a:t>my_func</a:t>
            </a:r>
            <a:r>
              <a:rPr lang="en-US" dirty="0">
                <a:latin typeface="Inconsolata" panose="020B0609030003000000" pitchFamily="49" charset="0"/>
              </a:rPr>
              <a:t> is optional"""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pass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the body of this function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...</a:t>
            </a:r>
            <a:r>
              <a:rPr lang="en-US" dirty="0"/>
              <a:t>   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5: Defining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184644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5-1: Fibonacci 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Rewrite your “</a:t>
            </a:r>
            <a:r>
              <a:rPr lang="en-US" dirty="0">
                <a:latin typeface="Inconsolata" panose="020B0609030003000000" pitchFamily="49" charset="0"/>
              </a:rPr>
              <a:t>fibonacci.py</a:t>
            </a:r>
            <a:r>
              <a:rPr lang="en-US" dirty="0"/>
              <a:t>”, create a function that return a list of Fibonacci numbers.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cat fibonacci.py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#!/</a:t>
            </a:r>
            <a:r>
              <a:rPr lang="en-US" dirty="0" err="1">
                <a:latin typeface="Inconsolata" panose="020B0609030003000000" pitchFamily="49" charset="0"/>
              </a:rPr>
              <a:t>usr</a:t>
            </a:r>
            <a:r>
              <a:rPr lang="en-US" dirty="0">
                <a:latin typeface="Inconsolata" panose="020B0609030003000000" pitchFamily="49" charset="0"/>
              </a:rPr>
              <a:t>/bin/</a:t>
            </a:r>
            <a:r>
              <a:rPr lang="en-US" dirty="0" err="1">
                <a:latin typeface="Inconsolata" panose="020B0609030003000000" pitchFamily="49" charset="0"/>
              </a:rPr>
              <a:t>env</a:t>
            </a:r>
            <a:r>
              <a:rPr lang="en-US" dirty="0">
                <a:latin typeface="Inconsolata" panose="020B0609030003000000" pitchFamily="49" charset="0"/>
              </a:rPr>
              <a:t> python3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def </a:t>
            </a:r>
            <a:r>
              <a:rPr lang="en-US" dirty="0" err="1">
                <a:latin typeface="Inconsolata" panose="020B0609030003000000" pitchFamily="49" charset="0"/>
              </a:rPr>
              <a:t>fibnums</a:t>
            </a:r>
            <a:r>
              <a:rPr lang="en-US" dirty="0">
                <a:latin typeface="Inconsolata" panose="020B0609030003000000" pitchFamily="49" charset="0"/>
              </a:rPr>
              <a:t>(n):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"""Return n Fibonacci numbers"""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fib = [ 0, 1 ]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while </a:t>
            </a:r>
            <a:r>
              <a:rPr lang="en-US" dirty="0" err="1">
                <a:latin typeface="Inconsolata" panose="020B0609030003000000" pitchFamily="49" charset="0"/>
              </a:rPr>
              <a:t>len</a:t>
            </a:r>
            <a:r>
              <a:rPr lang="en-US" dirty="0">
                <a:latin typeface="Inconsolata" panose="020B0609030003000000" pitchFamily="49" charset="0"/>
              </a:rPr>
              <a:t>(fib) &lt; n: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    pass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Your previous solution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    return fib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print(</a:t>
            </a:r>
            <a:r>
              <a:rPr lang="en-US" dirty="0" err="1">
                <a:latin typeface="Inconsolata" panose="020B0609030003000000" pitchFamily="49" charset="0"/>
              </a:rPr>
              <a:t>fibnums</a:t>
            </a:r>
            <a:r>
              <a:rPr lang="en-US" dirty="0">
                <a:latin typeface="Inconsolata" panose="020B0609030003000000" pitchFamily="49" charset="0"/>
              </a:rPr>
              <a:t>(20))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5: Defining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20115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Defining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useful form is to specify a default value for one or more arguments. 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def </a:t>
            </a:r>
            <a:r>
              <a:rPr lang="en-US" dirty="0" err="1">
                <a:latin typeface="Inconsolata" panose="020B0609030003000000" pitchFamily="49" charset="0"/>
              </a:rPr>
              <a:t>do_stuff</a:t>
            </a:r>
            <a:r>
              <a:rPr lang="en-US" dirty="0">
                <a:latin typeface="Inconsolata" panose="020B0609030003000000" pitchFamily="49" charset="0"/>
              </a:rPr>
              <a:t>(</a:t>
            </a:r>
            <a:r>
              <a:rPr lang="en-US" dirty="0" err="1">
                <a:latin typeface="Inconsolata" panose="020B0609030003000000" pitchFamily="49" charset="0"/>
              </a:rPr>
              <a:t>num</a:t>
            </a:r>
            <a:r>
              <a:rPr lang="en-US" dirty="0">
                <a:latin typeface="Inconsolata" panose="020B0609030003000000" pitchFamily="49" charset="0"/>
              </a:rPr>
              <a:t>, state='Empty', type='Blue'):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pass</a:t>
            </a:r>
          </a:p>
          <a:p>
            <a:r>
              <a:rPr lang="en-US" dirty="0"/>
              <a:t>Functions can also be called using keyword arguments of the form </a:t>
            </a:r>
            <a:r>
              <a:rPr lang="en-US" dirty="0" err="1">
                <a:latin typeface="Inconsolata" panose="020B0609030003000000" pitchFamily="49" charset="0"/>
              </a:rPr>
              <a:t>kwarg</a:t>
            </a:r>
            <a:r>
              <a:rPr lang="en-US" dirty="0">
                <a:latin typeface="Inconsolata" panose="020B0609030003000000" pitchFamily="49" charset="0"/>
              </a:rPr>
              <a:t>=value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Inconsolata" panose="020B0609030003000000" pitchFamily="49" charset="0"/>
              </a:rPr>
              <a:t>do_stuff</a:t>
            </a:r>
            <a:r>
              <a:rPr lang="en-US" dirty="0">
                <a:latin typeface="Inconsolata" panose="020B0609030003000000" pitchFamily="49" charset="0"/>
              </a:rPr>
              <a:t>(1000)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 err="1">
                <a:latin typeface="Inconsolata" panose="020B0609030003000000" pitchFamily="49" charset="0"/>
              </a:rPr>
              <a:t>do_stuff</a:t>
            </a:r>
            <a:r>
              <a:rPr lang="en-US" dirty="0">
                <a:latin typeface="Inconsolata" panose="020B0609030003000000" pitchFamily="49" charset="0"/>
              </a:rPr>
              <a:t>(</a:t>
            </a:r>
            <a:r>
              <a:rPr lang="en-US" dirty="0" err="1">
                <a:latin typeface="Inconsolata" panose="020B0609030003000000" pitchFamily="49" charset="0"/>
              </a:rPr>
              <a:t>num</a:t>
            </a:r>
            <a:r>
              <a:rPr lang="en-US" dirty="0">
                <a:latin typeface="Inconsolata" panose="020B0609030003000000" pitchFamily="49" charset="0"/>
              </a:rPr>
              <a:t>=1000)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 err="1">
                <a:latin typeface="Inconsolata" panose="020B0609030003000000" pitchFamily="49" charset="0"/>
              </a:rPr>
              <a:t>do_stuff</a:t>
            </a:r>
            <a:r>
              <a:rPr lang="en-US" dirty="0">
                <a:latin typeface="Inconsolata" panose="020B0609030003000000" pitchFamily="49" charset="0"/>
              </a:rPr>
              <a:t>(</a:t>
            </a:r>
            <a:r>
              <a:rPr lang="en-US" dirty="0" err="1">
                <a:latin typeface="Inconsolata" panose="020B0609030003000000" pitchFamily="49" charset="0"/>
              </a:rPr>
              <a:t>num</a:t>
            </a:r>
            <a:r>
              <a:rPr lang="en-US" dirty="0">
                <a:latin typeface="Inconsolata" panose="020B0609030003000000" pitchFamily="49" charset="0"/>
              </a:rPr>
              <a:t>=1000000, state='General')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 err="1">
                <a:latin typeface="Inconsolata" panose="020B0609030003000000" pitchFamily="49" charset="0"/>
              </a:rPr>
              <a:t>do_stuff</a:t>
            </a:r>
            <a:r>
              <a:rPr lang="en-US" dirty="0">
                <a:latin typeface="Inconsolata" panose="020B0609030003000000" pitchFamily="49" charset="0"/>
              </a:rPr>
              <a:t>(state='General', </a:t>
            </a:r>
            <a:r>
              <a:rPr lang="en-US" dirty="0" err="1">
                <a:latin typeface="Inconsolata" panose="020B0609030003000000" pitchFamily="49" charset="0"/>
              </a:rPr>
              <a:t>num</a:t>
            </a:r>
            <a:r>
              <a:rPr lang="en-US" dirty="0">
                <a:latin typeface="Inconsolata" panose="020B0609030003000000" pitchFamily="49" charset="0"/>
              </a:rPr>
              <a:t>=1000000)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 err="1">
                <a:latin typeface="Inconsolata" panose="020B0609030003000000" pitchFamily="49" charset="0"/>
              </a:rPr>
              <a:t>do_stuff</a:t>
            </a:r>
            <a:r>
              <a:rPr lang="en-US" dirty="0">
                <a:latin typeface="Inconsolata" panose="020B0609030003000000" pitchFamily="49" charset="0"/>
              </a:rPr>
              <a:t>('a million', 'Ongoing', 'Green')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 err="1">
                <a:latin typeface="Inconsolata" panose="020B0609030003000000" pitchFamily="49" charset="0"/>
              </a:rPr>
              <a:t>do_stuff</a:t>
            </a:r>
            <a:r>
              <a:rPr lang="en-US" dirty="0">
                <a:latin typeface="Inconsolata" panose="020B0609030003000000" pitchFamily="49" charset="0"/>
              </a:rPr>
              <a:t>('a thousand', type='Red')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5: Defining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1447272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Defining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arbitrary number of arguments which could be received as a list (</a:t>
            </a:r>
            <a:r>
              <a:rPr lang="en-US" dirty="0">
                <a:latin typeface="Inconsolata" panose="020B0609030003000000" pitchFamily="49" charset="0"/>
              </a:rPr>
              <a:t>*</a:t>
            </a:r>
            <a:r>
              <a:rPr lang="en-US" dirty="0" err="1">
                <a:latin typeface="Inconsolata" panose="020B0609030003000000" pitchFamily="49" charset="0"/>
              </a:rPr>
              <a:t>args</a:t>
            </a:r>
            <a:r>
              <a:rPr lang="en-US" dirty="0"/>
              <a:t>) or a dictionary (</a:t>
            </a:r>
            <a:r>
              <a:rPr lang="en-US" dirty="0">
                <a:latin typeface="Inconsolata" panose="020B0609030003000000" pitchFamily="49" charset="0"/>
              </a:rPr>
              <a:t>**</a:t>
            </a:r>
            <a:r>
              <a:rPr lang="en-US" dirty="0" err="1">
                <a:latin typeface="Inconsolata" panose="020B0609030003000000" pitchFamily="49" charset="0"/>
              </a:rPr>
              <a:t>args</a:t>
            </a:r>
            <a:r>
              <a:rPr lang="en-US" dirty="0"/>
              <a:t>).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def course(name, *students):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print('Students of', name)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for id, who in enumerate(students):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    print(id, who)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course("Deep Learning", \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"James", "Lisa", "Thomas", "Maria")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Students of Deep Learning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0 James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1 Lisa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2 Thomas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3 Maria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5: Defining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2906167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3DF28-5EC7-44B5-BC9D-588C4D9C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2600A-DCBB-42F0-A9B3-15732B05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3CB7-EAEC-4144-BBEA-E5F9E78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also want to use a handy function that you’ve written in several programs without copying its definition into each program.</a:t>
            </a:r>
          </a:p>
          <a:p>
            <a:r>
              <a:rPr lang="en-US" dirty="0"/>
              <a:t>To support this, Python has a way to put definitions in a file and use them in a script or in an interactive instance of the interpreter.</a:t>
            </a:r>
          </a:p>
          <a:p>
            <a:pPr lvl="1"/>
            <a:r>
              <a:rPr lang="en-US" dirty="0"/>
              <a:t>Such a file is called a module.</a:t>
            </a:r>
          </a:p>
          <a:p>
            <a:pPr lvl="1"/>
            <a:r>
              <a:rPr lang="en-US" dirty="0"/>
              <a:t>Definitions from a module can be imported into other modules or into the main module.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9614-14E2-4521-AA6A-074680F4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C27E-42D0-4274-8CE7-42A97F7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D3175-7E8F-42F2-97B7-938DF04DF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6: Modules and Packages</a:t>
            </a:r>
          </a:p>
        </p:txBody>
      </p:sp>
    </p:spTree>
    <p:extLst>
      <p:ext uri="{BB962C8B-B14F-4D97-AF65-F5344CB8AC3E}">
        <p14:creationId xmlns:p14="http://schemas.microsoft.com/office/powerpoint/2010/main" val="1545600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3DF28-5EC7-44B5-BC9D-588C4D9C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2600A-DCBB-42F0-A9B3-15732B05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6-1: Fibonacci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3CB7-EAEC-4144-BBEA-E5F9E78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“</a:t>
            </a:r>
            <a:r>
              <a:rPr lang="en-US" dirty="0">
                <a:latin typeface="Inconsolata" panose="020B0609030003000000" pitchFamily="49" charset="0"/>
              </a:rPr>
              <a:t>fibonacci.py</a:t>
            </a:r>
            <a:r>
              <a:rPr lang="en-US" dirty="0"/>
              <a:t>” is already a module.</a:t>
            </a:r>
          </a:p>
          <a:p>
            <a:r>
              <a:rPr lang="en-US" dirty="0"/>
              <a:t>Launch the interpreter and try to import the Fibonacci module with following command: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import </a:t>
            </a:r>
            <a:r>
              <a:rPr lang="en-US" dirty="0" err="1">
                <a:latin typeface="Inconsolata" panose="020B0609030003000000" pitchFamily="49" charset="0"/>
              </a:rPr>
              <a:t>fibonacci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/>
              <a:t>Then you are able to use the function defined in module.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fib100 = </a:t>
            </a:r>
            <a:r>
              <a:rPr lang="en-US" dirty="0" err="1">
                <a:latin typeface="Inconsolata" panose="020B0609030003000000" pitchFamily="49" charset="0"/>
              </a:rPr>
              <a:t>fibonacci.fibnums</a:t>
            </a:r>
            <a:r>
              <a:rPr lang="en-US" dirty="0">
                <a:latin typeface="Inconsolata" panose="020B0609030003000000" pitchFamily="49" charset="0"/>
              </a:rPr>
              <a:t>(100)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print(fib100)</a:t>
            </a:r>
          </a:p>
          <a:p>
            <a:r>
              <a:rPr lang="en-US" dirty="0"/>
              <a:t>You can assign a function with a local name: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fib = </a:t>
            </a:r>
            <a:r>
              <a:rPr lang="en-US" dirty="0" err="1">
                <a:latin typeface="Inconsolata" panose="020B0609030003000000" pitchFamily="49" charset="0"/>
              </a:rPr>
              <a:t>fibonacci.fibnums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/>
              <a:t>Or you may import the function from the module: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from </a:t>
            </a:r>
            <a:r>
              <a:rPr lang="en-US" dirty="0" err="1">
                <a:latin typeface="Inconsolata" panose="020B0609030003000000" pitchFamily="49" charset="0"/>
              </a:rPr>
              <a:t>fibonacci</a:t>
            </a:r>
            <a:r>
              <a:rPr lang="en-US" dirty="0">
                <a:latin typeface="Inconsolata" panose="020B0609030003000000" pitchFamily="49" charset="0"/>
              </a:rPr>
              <a:t> import </a:t>
            </a:r>
            <a:r>
              <a:rPr lang="en-US" dirty="0" err="1">
                <a:latin typeface="Inconsolata" panose="020B0609030003000000" pitchFamily="49" charset="0"/>
              </a:rPr>
              <a:t>fibnums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from </a:t>
            </a:r>
            <a:r>
              <a:rPr lang="en-US" dirty="0" err="1">
                <a:latin typeface="Inconsolata" panose="020B0609030003000000" pitchFamily="49" charset="0"/>
              </a:rPr>
              <a:t>fibonacci</a:t>
            </a:r>
            <a:r>
              <a:rPr lang="en-US" dirty="0">
                <a:latin typeface="Inconsolata" panose="020B0609030003000000" pitchFamily="49" charset="0"/>
              </a:rPr>
              <a:t> import </a:t>
            </a:r>
            <a:r>
              <a:rPr lang="en-US" dirty="0" err="1">
                <a:latin typeface="Inconsolata" panose="020B0609030003000000" pitchFamily="49" charset="0"/>
              </a:rPr>
              <a:t>fibnums</a:t>
            </a:r>
            <a:r>
              <a:rPr lang="en-US" dirty="0">
                <a:latin typeface="Inconsolata" panose="020B0609030003000000" pitchFamily="49" charset="0"/>
              </a:rPr>
              <a:t> as fib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9614-14E2-4521-AA6A-074680F4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C27E-42D0-4274-8CE7-42A97F7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D3175-7E8F-42F2-97B7-938DF04DF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6: Modules and Packages</a:t>
            </a:r>
          </a:p>
        </p:txBody>
      </p:sp>
    </p:spTree>
    <p:extLst>
      <p:ext uri="{BB962C8B-B14F-4D97-AF65-F5344CB8AC3E}">
        <p14:creationId xmlns:p14="http://schemas.microsoft.com/office/powerpoint/2010/main" val="1928957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3DF28-5EC7-44B5-BC9D-588C4D9C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2600A-DCBB-42F0-A9B3-15732B05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3CB7-EAEC-4144-BBEA-E5F9E78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have noticed that the interpreter shows a list of 20 Fibonacci numbers when you import it.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cat fibonacci.py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#!/</a:t>
            </a:r>
            <a:r>
              <a:rPr lang="en-US" dirty="0" err="1">
                <a:latin typeface="Inconsolata" panose="020B0609030003000000" pitchFamily="49" charset="0"/>
              </a:rPr>
              <a:t>usr</a:t>
            </a:r>
            <a:r>
              <a:rPr lang="en-US" dirty="0">
                <a:latin typeface="Inconsolata" panose="020B0609030003000000" pitchFamily="49" charset="0"/>
              </a:rPr>
              <a:t>/bin/</a:t>
            </a:r>
            <a:r>
              <a:rPr lang="en-US" dirty="0" err="1">
                <a:latin typeface="Inconsolata" panose="020B0609030003000000" pitchFamily="49" charset="0"/>
              </a:rPr>
              <a:t>env</a:t>
            </a:r>
            <a:r>
              <a:rPr lang="en-US" dirty="0">
                <a:latin typeface="Inconsolata" panose="020B0609030003000000" pitchFamily="49" charset="0"/>
              </a:rPr>
              <a:t> python3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def </a:t>
            </a:r>
            <a:r>
              <a:rPr lang="en-US" dirty="0" err="1">
                <a:latin typeface="Inconsolata" panose="020B0609030003000000" pitchFamily="49" charset="0"/>
              </a:rPr>
              <a:t>fibnums</a:t>
            </a:r>
            <a:r>
              <a:rPr lang="en-US" dirty="0">
                <a:latin typeface="Inconsolata" panose="020B0609030003000000" pitchFamily="49" charset="0"/>
              </a:rPr>
              <a:t>(n):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"""Return n Fibonacci numbers"""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pass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print(</a:t>
            </a:r>
            <a:r>
              <a:rPr lang="en-US" dirty="0" err="1">
                <a:latin typeface="Inconsolata" panose="020B0609030003000000" pitchFamily="49" charset="0"/>
              </a:rPr>
              <a:t>fibnums</a:t>
            </a:r>
            <a:r>
              <a:rPr lang="en-US" dirty="0">
                <a:latin typeface="Inconsolata" panose="020B0609030003000000" pitchFamily="49" charset="0"/>
              </a:rPr>
              <a:t>(20))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here is the reason</a:t>
            </a:r>
          </a:p>
          <a:p>
            <a:r>
              <a:rPr lang="en-US" dirty="0"/>
              <a:t>To make the file usable as a script as well as an importable module, place the statements under a “</a:t>
            </a:r>
            <a:r>
              <a:rPr lang="en-US" dirty="0">
                <a:latin typeface="Inconsolata" panose="020B0609030003000000" pitchFamily="49" charset="0"/>
              </a:rPr>
              <a:t>__main__</a:t>
            </a:r>
            <a:r>
              <a:rPr lang="en-US" dirty="0"/>
              <a:t> scope”: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if __name__ == "__main__":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print(</a:t>
            </a:r>
            <a:r>
              <a:rPr lang="en-US" dirty="0" err="1">
                <a:latin typeface="Inconsolata" panose="020B0609030003000000" pitchFamily="49" charset="0"/>
              </a:rPr>
              <a:t>fibnums</a:t>
            </a:r>
            <a:r>
              <a:rPr lang="en-US" dirty="0">
                <a:latin typeface="Inconsolata" panose="020B0609030003000000" pitchFamily="49" charset="0"/>
              </a:rPr>
              <a:t>(20))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9614-14E2-4521-AA6A-074680F4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C27E-42D0-4274-8CE7-42A97F7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D3175-7E8F-42F2-97B7-938DF04DF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6: Modules and Packages</a:t>
            </a:r>
          </a:p>
        </p:txBody>
      </p:sp>
    </p:spTree>
    <p:extLst>
      <p:ext uri="{BB962C8B-B14F-4D97-AF65-F5344CB8AC3E}">
        <p14:creationId xmlns:p14="http://schemas.microsoft.com/office/powerpoint/2010/main" val="707356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3DF28-5EC7-44B5-BC9D-588C4D9C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2600A-DCBB-42F0-A9B3-15732B05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3CB7-EAEC-4144-BBEA-E5F9E78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comes with a library of standard modules.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import sys</a:t>
            </a:r>
          </a:p>
          <a:p>
            <a:r>
              <a:rPr lang="en-US" dirty="0"/>
              <a:t>A collection of modules is usually packed in a package.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import </a:t>
            </a:r>
            <a:r>
              <a:rPr lang="en-US" dirty="0" err="1">
                <a:latin typeface="Inconsolata" panose="020B0609030003000000" pitchFamily="49" charset="0"/>
              </a:rPr>
              <a:t>torch.nn.functional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from </a:t>
            </a:r>
            <a:r>
              <a:rPr lang="en-US" dirty="0" err="1">
                <a:latin typeface="Inconsolata" panose="020B0609030003000000" pitchFamily="49" charset="0"/>
              </a:rPr>
              <a:t>torch.nn</a:t>
            </a:r>
            <a:r>
              <a:rPr lang="en-US" dirty="0">
                <a:latin typeface="Inconsolata" panose="020B0609030003000000" pitchFamily="49" charset="0"/>
              </a:rPr>
              <a:t> import functional</a:t>
            </a:r>
          </a:p>
          <a:p>
            <a:r>
              <a:rPr lang="en-US" dirty="0"/>
              <a:t>The built-in function </a:t>
            </a:r>
            <a:r>
              <a:rPr lang="en-US" dirty="0" err="1">
                <a:latin typeface="Inconsolata" panose="020B0609030003000000" pitchFamily="49" charset="0"/>
              </a:rPr>
              <a:t>dir</a:t>
            </a:r>
            <a:r>
              <a:rPr lang="en-US" dirty="0">
                <a:latin typeface="Inconsolata" panose="020B0609030003000000" pitchFamily="49" charset="0"/>
              </a:rPr>
              <a:t>()</a:t>
            </a:r>
            <a:r>
              <a:rPr lang="en-US" dirty="0"/>
              <a:t> is used to find out which names a module defines.</a:t>
            </a:r>
          </a:p>
          <a:p>
            <a:r>
              <a:rPr lang="en-US" dirty="0"/>
              <a:t>You may use the built-in function </a:t>
            </a:r>
            <a:r>
              <a:rPr lang="en-US" dirty="0">
                <a:latin typeface="Inconsolata" panose="020B0609030003000000" pitchFamily="49" charset="0"/>
              </a:rPr>
              <a:t>help()</a:t>
            </a:r>
            <a:r>
              <a:rPr lang="en-US" dirty="0"/>
              <a:t> to check the documentations.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help(sys)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help(list)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help(</a:t>
            </a:r>
            <a:r>
              <a:rPr lang="en-US" dirty="0" err="1">
                <a:latin typeface="Inconsolata" panose="020B0609030003000000" pitchFamily="49" charset="0"/>
              </a:rPr>
              <a:t>list.append</a:t>
            </a:r>
            <a:r>
              <a:rPr lang="en-US" dirty="0">
                <a:latin typeface="Inconsolata" panose="020B0609030003000000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9614-14E2-4521-AA6A-074680F4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C27E-42D0-4274-8CE7-42A97F7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D3175-7E8F-42F2-97B7-938DF04DF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6: Modules and Packages</a:t>
            </a:r>
          </a:p>
        </p:txBody>
      </p:sp>
    </p:spTree>
    <p:extLst>
      <p:ext uri="{BB962C8B-B14F-4D97-AF65-F5344CB8AC3E}">
        <p14:creationId xmlns:p14="http://schemas.microsoft.com/office/powerpoint/2010/main" val="277128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Look at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Classes provide a means of bundling data and functionality together.</a:t>
            </a:r>
          </a:p>
          <a:p>
            <a:pPr lvl="1"/>
            <a:r>
              <a:rPr lang="en-US" dirty="0"/>
              <a:t>Creating a new class creates a new type of object.</a:t>
            </a:r>
          </a:p>
          <a:p>
            <a:pPr lvl="1"/>
            <a:r>
              <a:rPr lang="en-US" dirty="0"/>
              <a:t>Class instances can also have methods (defined by its class) for modifying its state.</a:t>
            </a:r>
          </a:p>
          <a:p>
            <a:r>
              <a:rPr lang="en-US" dirty="0"/>
              <a:t>The simplest form of class definition looks like this: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class </a:t>
            </a:r>
            <a:r>
              <a:rPr lang="en-US" dirty="0" err="1">
                <a:latin typeface="Inconsolata" panose="020B0609030003000000" pitchFamily="49" charset="0"/>
              </a:rPr>
              <a:t>ClassName</a:t>
            </a:r>
            <a:r>
              <a:rPr lang="en-US" dirty="0">
                <a:latin typeface="Inconsolata" panose="020B0609030003000000" pitchFamily="49" charset="0"/>
              </a:rPr>
              <a:t>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&lt;statement-1&gt;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&lt;statement-N&gt;</a:t>
            </a:r>
          </a:p>
          <a:p>
            <a:r>
              <a:rPr lang="en-US" dirty="0"/>
              <a:t>In practice, the statements inside a class definition will usually be function definitions, but other statements are allowed.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7: Classes</a:t>
            </a:r>
          </a:p>
        </p:txBody>
      </p:sp>
    </p:spTree>
    <p:extLst>
      <p:ext uri="{BB962C8B-B14F-4D97-AF65-F5344CB8AC3E}">
        <p14:creationId xmlns:p14="http://schemas.microsoft.com/office/powerpoint/2010/main" val="974815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Instantiation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instantiation operation (“calling” a class object) creates an empty object.</a:t>
            </a:r>
          </a:p>
          <a:p>
            <a:r>
              <a:rPr lang="en-US" dirty="0"/>
              <a:t>Many classes like to create objects with instances customized to a specific initial state.</a:t>
            </a:r>
          </a:p>
          <a:p>
            <a:r>
              <a:rPr lang="en-US" dirty="0"/>
              <a:t>Therefore a class may define a special method named </a:t>
            </a:r>
            <a:r>
              <a:rPr lang="en-US" dirty="0">
                <a:latin typeface="Inconsolata" panose="020B0609030003000000" pitchFamily="49" charset="0"/>
              </a:rPr>
              <a:t>__</a:t>
            </a:r>
            <a:r>
              <a:rPr lang="en-US" dirty="0" err="1">
                <a:latin typeface="Inconsolata" panose="020B0609030003000000" pitchFamily="49" charset="0"/>
              </a:rPr>
              <a:t>init</a:t>
            </a:r>
            <a:r>
              <a:rPr lang="en-US" dirty="0">
                <a:latin typeface="Inconsolata" panose="020B0609030003000000" pitchFamily="49" charset="0"/>
              </a:rPr>
              <a:t>__()</a:t>
            </a:r>
            <a:r>
              <a:rPr lang="en-US" dirty="0"/>
              <a:t>, like this: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class </a:t>
            </a:r>
            <a:r>
              <a:rPr lang="en-US" dirty="0" err="1">
                <a:latin typeface="Inconsolata" panose="020B0609030003000000" pitchFamily="49" charset="0"/>
              </a:rPr>
              <a:t>MyClass</a:t>
            </a:r>
            <a:r>
              <a:rPr lang="en-US" dirty="0">
                <a:latin typeface="Inconsolata" panose="020B0609030003000000" pitchFamily="49" charset="0"/>
              </a:rPr>
              <a:t>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def __</a:t>
            </a:r>
            <a:r>
              <a:rPr lang="en-US" dirty="0" err="1">
                <a:latin typeface="Inconsolata" panose="020B0609030003000000" pitchFamily="49" charset="0"/>
              </a:rPr>
              <a:t>init</a:t>
            </a:r>
            <a:r>
              <a:rPr lang="en-US" dirty="0">
                <a:latin typeface="Inconsolata" panose="020B0609030003000000" pitchFamily="49" charset="0"/>
              </a:rPr>
              <a:t>__(self):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        </a:t>
            </a:r>
            <a:r>
              <a:rPr lang="en-US" dirty="0" err="1">
                <a:latin typeface="Inconsolata" panose="020B0609030003000000" pitchFamily="49" charset="0"/>
              </a:rPr>
              <a:t>self.data</a:t>
            </a:r>
            <a:r>
              <a:rPr lang="en-US" dirty="0">
                <a:latin typeface="Inconsolata" panose="020B0609030003000000" pitchFamily="49" charset="0"/>
              </a:rPr>
              <a:t> = []</a:t>
            </a:r>
          </a:p>
          <a:p>
            <a:r>
              <a:rPr lang="en-US" dirty="0"/>
              <a:t>In this example, a new instance can be obtained by: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x = </a:t>
            </a:r>
            <a:r>
              <a:rPr lang="en-US" dirty="0" err="1">
                <a:latin typeface="Inconsolata" panose="020B0609030003000000" pitchFamily="49" charset="0"/>
              </a:rPr>
              <a:t>MyClass</a:t>
            </a:r>
            <a:r>
              <a:rPr lang="en-US" dirty="0">
                <a:latin typeface="Inconsolata" panose="020B0609030003000000" pitchFamily="49" charset="0"/>
              </a:rPr>
              <a:t>()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7: Classes</a:t>
            </a:r>
          </a:p>
        </p:txBody>
      </p:sp>
    </p:spTree>
    <p:extLst>
      <p:ext uri="{BB962C8B-B14F-4D97-AF65-F5344CB8AC3E}">
        <p14:creationId xmlns:p14="http://schemas.microsoft.com/office/powerpoint/2010/main" val="402310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9C89-2469-41E8-840B-0FEBDB1E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zh-TW" altLang="en-US" dirty="0"/>
              <a:t> </a:t>
            </a:r>
            <a:r>
              <a:rPr lang="en-US" altLang="zh-TW" dirty="0"/>
              <a:t>1-1: Using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3FEF-2AC4-4AC1-B039-58AC51EF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Launch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laptop,</a:t>
            </a:r>
            <a:r>
              <a:rPr lang="zh-TW" altLang="en-US" dirty="0"/>
              <a:t> </a:t>
            </a:r>
            <a:r>
              <a:rPr lang="en-US" altLang="zh-TW" dirty="0"/>
              <a:t>login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workstation.</a:t>
            </a:r>
          </a:p>
          <a:p>
            <a:pPr lvl="1"/>
            <a:r>
              <a:rPr lang="en-US" altLang="zh-TW" dirty="0"/>
              <a:t>Ask</a:t>
            </a:r>
            <a:r>
              <a:rPr lang="zh-TW" altLang="en-US" dirty="0"/>
              <a:t> </a:t>
            </a:r>
            <a:r>
              <a:rPr lang="en-US" altLang="zh-TW" dirty="0"/>
              <a:t>TAs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help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have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login</a:t>
            </a:r>
            <a:r>
              <a:rPr lang="zh-TW" altLang="en-US" dirty="0"/>
              <a:t> </a:t>
            </a:r>
            <a:r>
              <a:rPr lang="en-US" altLang="zh-TW" dirty="0"/>
              <a:t>information.</a:t>
            </a:r>
          </a:p>
          <a:p>
            <a:r>
              <a:rPr lang="en-US" dirty="0"/>
              <a:t>Once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logged</a:t>
            </a:r>
            <a:r>
              <a:rPr lang="zh-TW" altLang="en-US" dirty="0"/>
              <a:t> </a:t>
            </a:r>
            <a:r>
              <a:rPr lang="en-US" altLang="zh-TW" dirty="0"/>
              <a:t>in,</a:t>
            </a:r>
            <a:r>
              <a:rPr lang="zh-TW" altLang="en-US" dirty="0"/>
              <a:t> </a:t>
            </a:r>
            <a:r>
              <a:rPr lang="en-US" altLang="zh-TW" dirty="0"/>
              <a:t>try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dirty="0"/>
              <a:t>following</a:t>
            </a:r>
            <a:r>
              <a:rPr lang="zh-TW" altLang="en-US" dirty="0"/>
              <a:t> </a:t>
            </a:r>
            <a:r>
              <a:rPr lang="en-US" altLang="zh-TW" dirty="0"/>
              <a:t>command.</a:t>
            </a:r>
          </a:p>
          <a:p>
            <a:pPr lvl="1"/>
            <a:r>
              <a:rPr lang="en-US" altLang="zh-TW" dirty="0">
                <a:latin typeface="Inconsolata" panose="020B0609030003000000" pitchFamily="49" charset="0"/>
              </a:rPr>
              <a:t>$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python3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start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see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Python,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prompt.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Python 3.6.1 (default, Mar 27 2017, 00:27:06)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[GCC 6.3.1 20170306] on </a:t>
            </a:r>
            <a:r>
              <a:rPr lang="en-US" dirty="0" err="1">
                <a:latin typeface="Inconsolata" panose="020B0609030003000000" pitchFamily="49" charset="0"/>
              </a:rPr>
              <a:t>linux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Type "help", "copyright", "credits" or "license" for more information.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</a:t>
            </a:r>
          </a:p>
          <a:p>
            <a:r>
              <a:rPr lang="en-US" dirty="0"/>
              <a:t>Type the following command to see a “Hello, World”: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print("Hello, World")</a:t>
            </a:r>
          </a:p>
          <a:p>
            <a:r>
              <a:rPr lang="en-US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>
                <a:latin typeface="Inconsolata" panose="020B0609030003000000" pitchFamily="49" charset="0"/>
              </a:rPr>
              <a:t>exit()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 err="1">
                <a:latin typeface="Inconsolata" panose="020B0609030003000000" pitchFamily="49" charset="0"/>
              </a:rPr>
              <a:t>Ctrl+D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exit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interpreter.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</a:t>
            </a:r>
            <a:r>
              <a:rPr lang="zh-TW" altLang="en-US" dirty="0">
                <a:latin typeface="Inconsolata" panose="020B0609030003000000" pitchFamily="49" charset="0"/>
              </a:rPr>
              <a:t> </a:t>
            </a:r>
            <a:r>
              <a:rPr lang="en-US" altLang="zh-TW" dirty="0">
                <a:latin typeface="Inconsolata" panose="020B0609030003000000" pitchFamily="49" charset="0"/>
              </a:rPr>
              <a:t>exit()</a:t>
            </a:r>
            <a:endParaRPr lang="en-US" dirty="0">
              <a:latin typeface="Inconsolata" panose="020B0609030003000000" pitchFamily="49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227E0-309C-4029-8818-6744378E0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</a:t>
            </a:r>
            <a:r>
              <a:rPr lang="zh-TW" altLang="en-US" dirty="0"/>
              <a:t> </a:t>
            </a:r>
            <a:r>
              <a:rPr lang="en-US" altLang="zh-TW" dirty="0"/>
              <a:t>1:</a:t>
            </a:r>
            <a:r>
              <a:rPr lang="zh-TW" altLang="en-US" dirty="0"/>
              <a:t> </a:t>
            </a:r>
            <a:r>
              <a:rPr lang="en-US" dirty="0"/>
              <a:t>Using the Python Interpreter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7534-219D-45D8-A515-B263A8CC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2E76-EB63-4FC0-9FD4-DF09BBE8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937AA-50E5-4F62-B443-48FDD935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4125296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Instantiation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the </a:t>
            </a:r>
            <a:r>
              <a:rPr lang="en-US" dirty="0">
                <a:latin typeface="Inconsolata" panose="020B0609030003000000" pitchFamily="49" charset="0"/>
              </a:rPr>
              <a:t>__</a:t>
            </a:r>
            <a:r>
              <a:rPr lang="en-US" dirty="0" err="1">
                <a:latin typeface="Inconsolata" panose="020B0609030003000000" pitchFamily="49" charset="0"/>
              </a:rPr>
              <a:t>init</a:t>
            </a:r>
            <a:r>
              <a:rPr lang="en-US" dirty="0">
                <a:latin typeface="Inconsolata" panose="020B0609030003000000" pitchFamily="49" charset="0"/>
              </a:rPr>
              <a:t>__()</a:t>
            </a:r>
            <a:r>
              <a:rPr lang="en-US" dirty="0"/>
              <a:t> method may have arguments for greater flexibility.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class Complex: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def __</a:t>
            </a:r>
            <a:r>
              <a:rPr lang="en-US" dirty="0" err="1">
                <a:latin typeface="Inconsolata" panose="020B0609030003000000" pitchFamily="49" charset="0"/>
              </a:rPr>
              <a:t>init</a:t>
            </a:r>
            <a:r>
              <a:rPr lang="en-US" dirty="0">
                <a:latin typeface="Inconsolata" panose="020B0609030003000000" pitchFamily="49" charset="0"/>
              </a:rPr>
              <a:t>__(self, </a:t>
            </a:r>
            <a:r>
              <a:rPr lang="en-US" dirty="0" err="1">
                <a:latin typeface="Inconsolata" panose="020B0609030003000000" pitchFamily="49" charset="0"/>
              </a:rPr>
              <a:t>realpart</a:t>
            </a:r>
            <a:r>
              <a:rPr lang="en-US" dirty="0">
                <a:latin typeface="Inconsolata" panose="020B0609030003000000" pitchFamily="49" charset="0"/>
              </a:rPr>
              <a:t>, </a:t>
            </a:r>
            <a:r>
              <a:rPr lang="en-US" dirty="0" err="1">
                <a:latin typeface="Inconsolata" panose="020B0609030003000000" pitchFamily="49" charset="0"/>
              </a:rPr>
              <a:t>imagpart</a:t>
            </a:r>
            <a:r>
              <a:rPr lang="en-US" dirty="0">
                <a:latin typeface="Inconsolata" panose="020B0609030003000000" pitchFamily="49" charset="0"/>
              </a:rPr>
              <a:t>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    </a:t>
            </a:r>
            <a:r>
              <a:rPr lang="en-US" dirty="0" err="1">
                <a:latin typeface="Inconsolata" panose="020B0609030003000000" pitchFamily="49" charset="0"/>
              </a:rPr>
              <a:t>self.r</a:t>
            </a:r>
            <a:r>
              <a:rPr lang="en-US" dirty="0">
                <a:latin typeface="Inconsolata" panose="020B0609030003000000" pitchFamily="49" charset="0"/>
              </a:rPr>
              <a:t> = </a:t>
            </a:r>
            <a:r>
              <a:rPr lang="en-US" dirty="0" err="1">
                <a:latin typeface="Inconsolata" panose="020B0609030003000000" pitchFamily="49" charset="0"/>
              </a:rPr>
              <a:t>realpart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        </a:t>
            </a:r>
            <a:r>
              <a:rPr lang="en-US" dirty="0" err="1">
                <a:latin typeface="Inconsolata" panose="020B0609030003000000" pitchFamily="49" charset="0"/>
              </a:rPr>
              <a:t>self.i</a:t>
            </a:r>
            <a:r>
              <a:rPr lang="en-US" dirty="0">
                <a:latin typeface="Inconsolata" panose="020B0609030003000000" pitchFamily="49" charset="0"/>
              </a:rPr>
              <a:t> = </a:t>
            </a:r>
            <a:r>
              <a:rPr lang="en-US" dirty="0" err="1">
                <a:latin typeface="Inconsolata" panose="020B0609030003000000" pitchFamily="49" charset="0"/>
              </a:rPr>
              <a:t>imagpart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x = Complex(3.0, -4.5)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</a:t>
            </a:r>
            <a:r>
              <a:rPr lang="en-US" dirty="0" err="1">
                <a:latin typeface="Inconsolata" panose="020B0609030003000000" pitchFamily="49" charset="0"/>
              </a:rPr>
              <a:t>x.r</a:t>
            </a:r>
            <a:r>
              <a:rPr lang="en-US" dirty="0">
                <a:latin typeface="Inconsolata" panose="020B0609030003000000" pitchFamily="49" charset="0"/>
              </a:rPr>
              <a:t>, </a:t>
            </a:r>
            <a:r>
              <a:rPr lang="en-US" dirty="0" err="1">
                <a:latin typeface="Inconsolata" panose="020B0609030003000000" pitchFamily="49" charset="0"/>
              </a:rPr>
              <a:t>x.i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(3.0, -4.5)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7: Classes</a:t>
            </a:r>
          </a:p>
        </p:txBody>
      </p:sp>
    </p:spTree>
    <p:extLst>
      <p:ext uri="{BB962C8B-B14F-4D97-AF65-F5344CB8AC3E}">
        <p14:creationId xmlns:p14="http://schemas.microsoft.com/office/powerpoint/2010/main" val="2815351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Instantiation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it is useful to have a data type similar to the Pascal “record” or C “struct”, bundling together a few named data items.</a:t>
            </a:r>
          </a:p>
          <a:p>
            <a:r>
              <a:rPr lang="en-US" dirty="0"/>
              <a:t>An empty class definition will do nicely: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class Employee: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pass</a:t>
            </a:r>
            <a:br>
              <a:rPr lang="en-US" dirty="0">
                <a:latin typeface="Inconsolata" panose="020B0609030003000000" pitchFamily="49" charset="0"/>
              </a:rPr>
            </a:b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john = Employee()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Create an empty record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Fill the fields of the record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john.name = 'John Doe'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 err="1">
                <a:latin typeface="Inconsolata" panose="020B0609030003000000" pitchFamily="49" charset="0"/>
              </a:rPr>
              <a:t>john.dept</a:t>
            </a:r>
            <a:r>
              <a:rPr lang="en-US" dirty="0">
                <a:latin typeface="Inconsolata" panose="020B0609030003000000" pitchFamily="49" charset="0"/>
              </a:rPr>
              <a:t> = 'computer lab'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 err="1">
                <a:latin typeface="Inconsolata" panose="020B0609030003000000" pitchFamily="49" charset="0"/>
              </a:rPr>
              <a:t>john.salary</a:t>
            </a:r>
            <a:r>
              <a:rPr lang="en-US" dirty="0">
                <a:latin typeface="Inconsolata" panose="020B0609030003000000" pitchFamily="49" charset="0"/>
              </a:rPr>
              <a:t> = 1000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7: Classes</a:t>
            </a:r>
          </a:p>
        </p:txBody>
      </p:sp>
    </p:spTree>
    <p:extLst>
      <p:ext uri="{BB962C8B-B14F-4D97-AF65-F5344CB8AC3E}">
        <p14:creationId xmlns:p14="http://schemas.microsoft.com/office/powerpoint/2010/main" val="273432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implementation: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class Dog: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kind = 'canine'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def __</a:t>
            </a:r>
            <a:r>
              <a:rPr lang="en-US" dirty="0" err="1">
                <a:latin typeface="Inconsolata" panose="020B0609030003000000" pitchFamily="49" charset="0"/>
              </a:rPr>
              <a:t>init</a:t>
            </a:r>
            <a:r>
              <a:rPr lang="en-US" dirty="0">
                <a:latin typeface="Inconsolata" panose="020B0609030003000000" pitchFamily="49" charset="0"/>
              </a:rPr>
              <a:t>__(self, name):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    self.name = name</a:t>
            </a:r>
          </a:p>
          <a:p>
            <a:r>
              <a:rPr lang="en-US" dirty="0"/>
              <a:t>Two kinds of variable:</a:t>
            </a:r>
          </a:p>
          <a:p>
            <a:pPr lvl="1"/>
            <a:r>
              <a:rPr lang="en-US" dirty="0"/>
              <a:t>A class variable such as “</a:t>
            </a:r>
            <a:r>
              <a:rPr lang="en-US" dirty="0">
                <a:latin typeface="Inconsolata" panose="020B0609030003000000" pitchFamily="49" charset="0"/>
              </a:rPr>
              <a:t>kind</a:t>
            </a:r>
            <a:r>
              <a:rPr lang="en-US" dirty="0"/>
              <a:t>”  is shared by all instances.</a:t>
            </a:r>
          </a:p>
          <a:p>
            <a:pPr lvl="1"/>
            <a:r>
              <a:rPr lang="en-US" dirty="0"/>
              <a:t>An instance variable such as “</a:t>
            </a:r>
            <a:r>
              <a:rPr lang="en-US" dirty="0">
                <a:latin typeface="Inconsolata" panose="020B0609030003000000" pitchFamily="49" charset="0"/>
              </a:rPr>
              <a:t>name</a:t>
            </a:r>
            <a:r>
              <a:rPr lang="en-US" dirty="0"/>
              <a:t>” is unique to each instance.</a:t>
            </a:r>
          </a:p>
          <a:p>
            <a:r>
              <a:rPr lang="en-US" dirty="0"/>
              <a:t>Shared data (class variables)</a:t>
            </a:r>
            <a:r>
              <a:rPr lang="zh-TW" altLang="en-US" dirty="0"/>
              <a:t> </a:t>
            </a:r>
            <a:r>
              <a:rPr lang="en-US" dirty="0"/>
              <a:t>can have possibly surprising effects with involving mutable objects such as lists and dictionaries.</a:t>
            </a:r>
          </a:p>
          <a:p>
            <a:pPr lvl="1"/>
            <a:r>
              <a:rPr lang="en-US" dirty="0"/>
              <a:t>Do not modify them</a:t>
            </a:r>
            <a:r>
              <a:rPr lang="zh-TW" altLang="en-US" dirty="0"/>
              <a:t> </a:t>
            </a:r>
            <a:r>
              <a:rPr lang="en-US" dirty="0"/>
              <a:t>unless you know what you are doing.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7: Classes</a:t>
            </a:r>
          </a:p>
        </p:txBody>
      </p:sp>
    </p:spTree>
    <p:extLst>
      <p:ext uri="{BB962C8B-B14F-4D97-AF65-F5344CB8AC3E}">
        <p14:creationId xmlns:p14="http://schemas.microsoft.com/office/powerpoint/2010/main" val="2026259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Often, the first argument of a method is called self.</a:t>
            </a:r>
          </a:p>
          <a:p>
            <a:pPr lvl="1"/>
            <a:r>
              <a:rPr lang="en-US" dirty="0"/>
              <a:t>This is nothing more than a convention: the name self has absolutely no special meaning to Python.</a:t>
            </a:r>
          </a:p>
          <a:p>
            <a:r>
              <a:rPr lang="en-US" dirty="0"/>
              <a:t>Methods may call other methods or instance variables by using method attributes of the self argument.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class Bag: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def __</a:t>
            </a:r>
            <a:r>
              <a:rPr lang="en-US" dirty="0" err="1">
                <a:latin typeface="Inconsolata" panose="020B0609030003000000" pitchFamily="49" charset="0"/>
              </a:rPr>
              <a:t>init</a:t>
            </a:r>
            <a:r>
              <a:rPr lang="en-US" dirty="0">
                <a:latin typeface="Inconsolata" panose="020B0609030003000000" pitchFamily="49" charset="0"/>
              </a:rPr>
              <a:t>__(self):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    </a:t>
            </a:r>
            <a:r>
              <a:rPr lang="en-US" dirty="0" err="1">
                <a:latin typeface="Inconsolata" panose="020B0609030003000000" pitchFamily="49" charset="0"/>
              </a:rPr>
              <a:t>self.data</a:t>
            </a:r>
            <a:r>
              <a:rPr lang="en-US" dirty="0">
                <a:latin typeface="Inconsolata" panose="020B0609030003000000" pitchFamily="49" charset="0"/>
              </a:rPr>
              <a:t> = []</a:t>
            </a:r>
            <a:br>
              <a:rPr lang="en-US" dirty="0">
                <a:latin typeface="Inconsolata" panose="020B0609030003000000" pitchFamily="49" charset="0"/>
              </a:rPr>
            </a:b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def add(self, x):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    </a:t>
            </a:r>
            <a:r>
              <a:rPr lang="en-US" dirty="0" err="1">
                <a:latin typeface="Inconsolata" panose="020B0609030003000000" pitchFamily="49" charset="0"/>
              </a:rPr>
              <a:t>self.data.append</a:t>
            </a:r>
            <a:r>
              <a:rPr lang="en-US" dirty="0">
                <a:latin typeface="Inconsolata" panose="020B0609030003000000" pitchFamily="49" charset="0"/>
              </a:rPr>
              <a:t>(x)</a:t>
            </a:r>
            <a:br>
              <a:rPr lang="en-US" dirty="0">
                <a:latin typeface="Inconsolata" panose="020B0609030003000000" pitchFamily="49" charset="0"/>
              </a:rPr>
            </a:b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def </a:t>
            </a:r>
            <a:r>
              <a:rPr lang="en-US" dirty="0" err="1">
                <a:latin typeface="Inconsolata" panose="020B0609030003000000" pitchFamily="49" charset="0"/>
              </a:rPr>
              <a:t>addtwice</a:t>
            </a:r>
            <a:r>
              <a:rPr lang="en-US" dirty="0">
                <a:latin typeface="Inconsolata" panose="020B0609030003000000" pitchFamily="49" charset="0"/>
              </a:rPr>
              <a:t>(self, x):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    </a:t>
            </a:r>
            <a:r>
              <a:rPr lang="en-US" dirty="0" err="1">
                <a:latin typeface="Inconsolata" panose="020B0609030003000000" pitchFamily="49" charset="0"/>
              </a:rPr>
              <a:t>self.add</a:t>
            </a:r>
            <a:r>
              <a:rPr lang="en-US" dirty="0">
                <a:latin typeface="Inconsolata" panose="020B0609030003000000" pitchFamily="49" charset="0"/>
              </a:rPr>
              <a:t>(x)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    </a:t>
            </a:r>
            <a:r>
              <a:rPr lang="en-US" dirty="0" err="1">
                <a:latin typeface="Inconsolata" panose="020B0609030003000000" pitchFamily="49" charset="0"/>
              </a:rPr>
              <a:t>self.add</a:t>
            </a:r>
            <a:r>
              <a:rPr lang="en-US" dirty="0">
                <a:latin typeface="Inconsolata" panose="020B0609030003000000" pitchFamily="49" charset="0"/>
              </a:rPr>
              <a:t>(x)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7: Classes</a:t>
            </a:r>
          </a:p>
        </p:txBody>
      </p:sp>
    </p:spTree>
    <p:extLst>
      <p:ext uri="{BB962C8B-B14F-4D97-AF65-F5344CB8AC3E}">
        <p14:creationId xmlns:p14="http://schemas.microsoft.com/office/powerpoint/2010/main" val="3881231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7-1: class Queue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class Queue, implement </a:t>
            </a:r>
            <a:r>
              <a:rPr lang="en-US" dirty="0">
                <a:latin typeface="Inconsolata" panose="020B0609030003000000" pitchFamily="49" charset="0"/>
              </a:rPr>
              <a:t>pop()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push(), peek()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size()</a:t>
            </a:r>
            <a:r>
              <a:rPr lang="en-US" dirty="0"/>
              <a:t> with list.</a:t>
            </a:r>
          </a:p>
          <a:p>
            <a:pPr lvl="1"/>
            <a:r>
              <a:rPr lang="en-US" dirty="0"/>
              <a:t>Your implementation</a:t>
            </a:r>
            <a:r>
              <a:rPr lang="zh-TW" altLang="en-US" dirty="0"/>
              <a:t> </a:t>
            </a:r>
            <a:r>
              <a:rPr lang="en-US" dirty="0"/>
              <a:t>should use a list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dirty="0"/>
              <a:t>instance variable for storing the items in the queue.</a:t>
            </a:r>
          </a:p>
          <a:p>
            <a:r>
              <a:rPr lang="en-US" dirty="0"/>
              <a:t>The structure of a class: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class </a:t>
            </a:r>
            <a:r>
              <a:rPr lang="en-US" dirty="0" err="1">
                <a:latin typeface="Inconsolata" panose="020B0609030003000000" pitchFamily="49" charset="0"/>
              </a:rPr>
              <a:t>NameOfNewClass</a:t>
            </a:r>
            <a:r>
              <a:rPr lang="en-US" dirty="0">
                <a:latin typeface="Inconsolata" panose="020B0609030003000000" pitchFamily="49" charset="0"/>
              </a:rPr>
              <a:t>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</a:t>
            </a:r>
            <a:r>
              <a:rPr lang="en-US" dirty="0" err="1">
                <a:latin typeface="Inconsolata" panose="020B0609030003000000" pitchFamily="49" charset="0"/>
              </a:rPr>
              <a:t>class_variable</a:t>
            </a:r>
            <a:r>
              <a:rPr lang="en-US" dirty="0">
                <a:latin typeface="Inconsolata" panose="020B0609030003000000" pitchFamily="49" charset="0"/>
              </a:rPr>
              <a:t> = 'foo'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def __</a:t>
            </a:r>
            <a:r>
              <a:rPr lang="en-US" dirty="0" err="1">
                <a:latin typeface="Inconsolata" panose="020B0609030003000000" pitchFamily="49" charset="0"/>
              </a:rPr>
              <a:t>init</a:t>
            </a:r>
            <a:r>
              <a:rPr lang="en-US" dirty="0">
                <a:latin typeface="Inconsolata" panose="020B0609030003000000" pitchFamily="49" charset="0"/>
              </a:rPr>
              <a:t>__(self, bar='bar'):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    </a:t>
            </a:r>
            <a:r>
              <a:rPr lang="en-US" dirty="0" err="1">
                <a:latin typeface="Inconsolata" panose="020B0609030003000000" pitchFamily="49" charset="0"/>
              </a:rPr>
              <a:t>self.instance_variable</a:t>
            </a:r>
            <a:r>
              <a:rPr lang="en-US" dirty="0">
                <a:latin typeface="Inconsolata" panose="020B0609030003000000" pitchFamily="49" charset="0"/>
              </a:rPr>
              <a:t> = bar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def </a:t>
            </a:r>
            <a:r>
              <a:rPr lang="en-US" dirty="0" err="1">
                <a:latin typeface="Inconsolata" panose="020B0609030003000000" pitchFamily="49" charset="0"/>
              </a:rPr>
              <a:t>some_method</a:t>
            </a:r>
            <a:r>
              <a:rPr lang="en-US" dirty="0">
                <a:latin typeface="Inconsolata" panose="020B0609030003000000" pitchFamily="49" charset="0"/>
              </a:rPr>
              <a:t>(self, </a:t>
            </a:r>
            <a:r>
              <a:rPr lang="en-US" dirty="0" err="1">
                <a:latin typeface="Inconsolata" panose="020B0609030003000000" pitchFamily="49" charset="0"/>
              </a:rPr>
              <a:t>arg</a:t>
            </a:r>
            <a:r>
              <a:rPr lang="en-US" dirty="0">
                <a:latin typeface="Inconsolata" panose="020B0609030003000000" pitchFamily="49" charset="0"/>
              </a:rPr>
              <a:t>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    pass</a:t>
            </a:r>
          </a:p>
          <a:p>
            <a:r>
              <a:rPr lang="en-US" dirty="0"/>
              <a:t>Design the constructor with default argument values.</a:t>
            </a:r>
          </a:p>
          <a:p>
            <a:pPr lvl="1"/>
            <a:r>
              <a:rPr lang="en-US" dirty="0"/>
              <a:t>Accept both </a:t>
            </a:r>
            <a:r>
              <a:rPr lang="en-US" dirty="0">
                <a:latin typeface="Inconsolata" panose="020B0609030003000000" pitchFamily="49" charset="0"/>
              </a:rPr>
              <a:t>Queue()</a:t>
            </a:r>
            <a:r>
              <a:rPr lang="en-US" dirty="0"/>
              <a:t> and </a:t>
            </a:r>
            <a:r>
              <a:rPr lang="en-US" dirty="0">
                <a:latin typeface="Inconsolata" panose="020B0609030003000000" pitchFamily="49" charset="0"/>
              </a:rPr>
              <a:t>Queue([0, 1, 2])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7: Classes</a:t>
            </a:r>
          </a:p>
        </p:txBody>
      </p:sp>
    </p:spTree>
    <p:extLst>
      <p:ext uri="{BB962C8B-B14F-4D97-AF65-F5344CB8AC3E}">
        <p14:creationId xmlns:p14="http://schemas.microsoft.com/office/powerpoint/2010/main" val="4182327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course, a language feature would not be worthy of the name “class” without supporting inheritance.</a:t>
            </a:r>
          </a:p>
          <a:p>
            <a:r>
              <a:rPr lang="en-US" dirty="0"/>
              <a:t>The syntax for a derived class definition looks like this: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class </a:t>
            </a:r>
            <a:r>
              <a:rPr lang="en-US" dirty="0" err="1">
                <a:latin typeface="Inconsolata" panose="020B0609030003000000" pitchFamily="49" charset="0"/>
              </a:rPr>
              <a:t>DerivedClassName</a:t>
            </a:r>
            <a:r>
              <a:rPr lang="en-US" dirty="0">
                <a:latin typeface="Inconsolata" panose="020B0609030003000000" pitchFamily="49" charset="0"/>
              </a:rPr>
              <a:t>(</a:t>
            </a:r>
            <a:r>
              <a:rPr lang="en-US" dirty="0" err="1">
                <a:latin typeface="Inconsolata" panose="020B0609030003000000" pitchFamily="49" charset="0"/>
              </a:rPr>
              <a:t>BaseClassName</a:t>
            </a:r>
            <a:r>
              <a:rPr lang="en-US" dirty="0">
                <a:latin typeface="Inconsolata" panose="020B0609030003000000" pitchFamily="49" charset="0"/>
              </a:rPr>
              <a:t>):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&lt;statement-1&gt;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    &lt;statement-N&gt;</a:t>
            </a:r>
          </a:p>
          <a:p>
            <a:r>
              <a:rPr lang="en-US" dirty="0"/>
              <a:t>The class </a:t>
            </a:r>
            <a:r>
              <a:rPr lang="en-US" dirty="0" err="1"/>
              <a:t>BaseClassName</a:t>
            </a:r>
            <a:r>
              <a:rPr lang="en-US" dirty="0"/>
              <a:t> must be defined in a scope containing the derived class definition.</a:t>
            </a:r>
          </a:p>
          <a:p>
            <a:r>
              <a:rPr lang="en-US" dirty="0"/>
              <a:t>Two built-in functions that work with inheritance: </a:t>
            </a:r>
            <a:r>
              <a:rPr lang="en-US" dirty="0" err="1">
                <a:latin typeface="Inconsolata" panose="020B0609030003000000" pitchFamily="49" charset="0"/>
              </a:rPr>
              <a:t>isinstance</a:t>
            </a:r>
            <a:r>
              <a:rPr lang="en-US" dirty="0">
                <a:latin typeface="Inconsolata" panose="020B0609030003000000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Inconsolata" panose="020B0609030003000000" pitchFamily="49" charset="0"/>
              </a:rPr>
              <a:t>issubclass</a:t>
            </a:r>
            <a:r>
              <a:rPr lang="en-US" dirty="0">
                <a:latin typeface="Inconsolata" panose="020B0609030003000000" pitchFamily="49" charset="0"/>
              </a:rPr>
              <a:t>()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7: Classes</a:t>
            </a:r>
          </a:p>
        </p:txBody>
      </p:sp>
    </p:spTree>
    <p:extLst>
      <p:ext uri="{BB962C8B-B14F-4D97-AF65-F5344CB8AC3E}">
        <p14:creationId xmlns:p14="http://schemas.microsoft.com/office/powerpoint/2010/main" val="308321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Derived classes may override methods of their base classes.</a:t>
            </a:r>
          </a:p>
          <a:p>
            <a:pPr lvl="1"/>
            <a:r>
              <a:rPr lang="en-US" dirty="0"/>
              <a:t>For C++ programmers: all methods are effectively virtual.</a:t>
            </a:r>
          </a:p>
          <a:p>
            <a:r>
              <a:rPr lang="en-US" dirty="0"/>
              <a:t>An overriding method in a derived class may in fact want to extend rather than simply replace the base class method of the same name.</a:t>
            </a:r>
          </a:p>
          <a:p>
            <a:r>
              <a:rPr lang="en-US" dirty="0"/>
              <a:t>There is a simple way to call the base class method directly:</a:t>
            </a:r>
          </a:p>
          <a:p>
            <a:pPr lvl="1"/>
            <a:r>
              <a:rPr lang="en-US" dirty="0" err="1">
                <a:latin typeface="Inconsolata" panose="020B0609030003000000" pitchFamily="49" charset="0"/>
              </a:rPr>
              <a:t>BaseClassName.methodname</a:t>
            </a:r>
            <a:r>
              <a:rPr lang="en-US" dirty="0">
                <a:latin typeface="Inconsolata" panose="020B0609030003000000" pitchFamily="49" charset="0"/>
              </a:rPr>
              <a:t>(self, arguments)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7: Classes</a:t>
            </a:r>
          </a:p>
        </p:txBody>
      </p:sp>
    </p:spTree>
    <p:extLst>
      <p:ext uri="{BB962C8B-B14F-4D97-AF65-F5344CB8AC3E}">
        <p14:creationId xmlns:p14="http://schemas.microsoft.com/office/powerpoint/2010/main" val="1353683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7-2: class Stack(Queue)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class Stack which inherit the class Queue you previously defined and overriding some methods for Stack.</a:t>
            </a:r>
          </a:p>
          <a:p>
            <a:pPr lvl="1"/>
            <a:r>
              <a:rPr lang="en-US" dirty="0"/>
              <a:t>Do not modify the list object in the Queue directly.</a:t>
            </a:r>
            <a:br>
              <a:rPr lang="en-US" dirty="0"/>
            </a:br>
            <a:r>
              <a:rPr lang="en-US" dirty="0"/>
              <a:t>Try to access Queue’s methods in class Stack.</a:t>
            </a:r>
          </a:p>
          <a:p>
            <a:r>
              <a:rPr lang="en-US" dirty="0"/>
              <a:t>Try to create another class method whose name is already exists in the base class, but change the arguments of the method.</a:t>
            </a:r>
          </a:p>
          <a:p>
            <a:pPr lvl="1"/>
            <a:r>
              <a:rPr lang="en-US" dirty="0"/>
              <a:t>In Queue class:	</a:t>
            </a:r>
            <a:r>
              <a:rPr lang="en-US" dirty="0">
                <a:latin typeface="Inconsolata" panose="020B0609030003000000" pitchFamily="49" charset="0"/>
              </a:rPr>
              <a:t>def pop(self)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/>
              <a:t>In Stack class:	</a:t>
            </a:r>
            <a:r>
              <a:rPr lang="en-US" dirty="0">
                <a:latin typeface="Inconsolata" panose="020B0609030003000000" pitchFamily="49" charset="0"/>
              </a:rPr>
              <a:t>def pop(self, </a:t>
            </a:r>
            <a:r>
              <a:rPr lang="en-US" dirty="0" err="1">
                <a:latin typeface="Inconsolata" panose="020B0609030003000000" pitchFamily="49" charset="0"/>
              </a:rPr>
              <a:t>num_pop</a:t>
            </a:r>
            <a:r>
              <a:rPr lang="en-US" dirty="0">
                <a:latin typeface="Inconsolata" panose="020B0609030003000000" pitchFamily="49" charset="0"/>
              </a:rPr>
              <a:t>=1)</a:t>
            </a:r>
          </a:p>
          <a:p>
            <a:r>
              <a:rPr lang="en-US" dirty="0"/>
              <a:t>Which method will be invoked when you call </a:t>
            </a:r>
            <a:r>
              <a:rPr lang="en-US" dirty="0" err="1">
                <a:latin typeface="Inconsolata" panose="020B0609030003000000" pitchFamily="49" charset="0"/>
              </a:rPr>
              <a:t>Stack.pop</a:t>
            </a:r>
            <a:r>
              <a:rPr lang="en-US" dirty="0">
                <a:latin typeface="Inconsolata" panose="020B0609030003000000" pitchFamily="49" charset="0"/>
              </a:rPr>
              <a:t>()</a:t>
            </a:r>
            <a:r>
              <a:rPr lang="en-US" dirty="0"/>
              <a:t>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7: Classes</a:t>
            </a:r>
          </a:p>
        </p:txBody>
      </p:sp>
    </p:spTree>
    <p:extLst>
      <p:ext uri="{BB962C8B-B14F-4D97-AF65-F5344CB8AC3E}">
        <p14:creationId xmlns:p14="http://schemas.microsoft.com/office/powerpoint/2010/main" val="32261881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4B5B0-EDA5-47DD-A56A-E16533D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F49947-0C8A-46DD-BBA4-0C85B1E1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0EDF-D5C4-4E63-A673-66FB35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will often use packages and modules that don’t come as part of the standard library.</a:t>
            </a:r>
          </a:p>
          <a:p>
            <a:r>
              <a:rPr lang="en-US"/>
              <a:t>It </a:t>
            </a:r>
            <a:r>
              <a:rPr lang="en-US" dirty="0"/>
              <a:t>may not be possible for one Python installation to meet the requirements of every application.</a:t>
            </a:r>
          </a:p>
          <a:p>
            <a:pPr lvl="1"/>
            <a:r>
              <a:rPr lang="en-US" dirty="0"/>
              <a:t>If application A needs version 1.0 of a particular module but application B needs version 2.0, then the requirements are in conflict.</a:t>
            </a:r>
          </a:p>
          <a:p>
            <a:r>
              <a:rPr lang="en-US" dirty="0"/>
              <a:t>The solution is to create a virtual environment, a self-contained directory tree that contains a Python installation for a particular version, plus a number of additional packages.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685-B64B-40DC-894A-63BB71D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6B08-3F44-495E-9C41-476C7E3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C8DAA9-D62A-4422-984E-C06B19469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8: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5357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4B5B0-EDA5-47DD-A56A-E16533D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F49947-0C8A-46DD-BBA4-0C85B1E1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0EDF-D5C4-4E63-A673-66FB35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virtual environment, decide upon a directory where you want to place it, and run the </a:t>
            </a:r>
            <a:r>
              <a:rPr lang="en-US" dirty="0" err="1"/>
              <a:t>venv</a:t>
            </a:r>
            <a:r>
              <a:rPr lang="en-US" dirty="0"/>
              <a:t> module as a script with the directory path: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python3 -m </a:t>
            </a:r>
            <a:r>
              <a:rPr lang="en-US" dirty="0" err="1">
                <a:latin typeface="Inconsolata" panose="020B0609030003000000" pitchFamily="49" charset="0"/>
              </a:rPr>
              <a:t>venv</a:t>
            </a:r>
            <a:r>
              <a:rPr lang="en-US" dirty="0">
                <a:latin typeface="Inconsolata" panose="020B0609030003000000" pitchFamily="49" charset="0"/>
              </a:rPr>
              <a:t> tutorial-</a:t>
            </a:r>
            <a:r>
              <a:rPr lang="en-US" dirty="0" err="1">
                <a:latin typeface="Inconsolata" panose="020B0609030003000000" pitchFamily="49" charset="0"/>
              </a:rPr>
              <a:t>env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/>
              <a:t>Once you’ve created a virtual environment, you may activate it.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source tutorial-</a:t>
            </a:r>
            <a:r>
              <a:rPr lang="en-US" dirty="0" err="1">
                <a:latin typeface="Inconsolata" panose="020B0609030003000000" pitchFamily="49" charset="0"/>
              </a:rPr>
              <a:t>env</a:t>
            </a:r>
            <a:r>
              <a:rPr lang="en-US" dirty="0">
                <a:latin typeface="Inconsolata" panose="020B0609030003000000" pitchFamily="49" charset="0"/>
              </a:rPr>
              <a:t>/bin/activate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(tutorial-</a:t>
            </a:r>
            <a:r>
              <a:rPr lang="en-US" dirty="0" err="1">
                <a:latin typeface="Inconsolata" panose="020B0609030003000000" pitchFamily="49" charset="0"/>
              </a:rPr>
              <a:t>env</a:t>
            </a:r>
            <a:r>
              <a:rPr lang="en-US" dirty="0">
                <a:latin typeface="Inconsolata" panose="020B0609030003000000" pitchFamily="49" charset="0"/>
              </a:rPr>
              <a:t>) $ python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run the interpreter or scripts</a:t>
            </a:r>
          </a:p>
          <a:p>
            <a:pPr lvl="1"/>
            <a:r>
              <a:rPr lang="sv-SE" dirty="0">
                <a:latin typeface="Inconsolata" panose="020B0609030003000000" pitchFamily="49" charset="0"/>
              </a:rPr>
              <a:t>Python 3.6.2 (default, Jul 22 2017, 21:19:22)</a:t>
            </a:r>
            <a:endParaRPr lang="en-US" dirty="0">
              <a:latin typeface="Inconsolata" panose="020B0609030003000000" pitchFamily="49" charset="0"/>
            </a:endParaRPr>
          </a:p>
          <a:p>
            <a:pPr lvl="1"/>
            <a:r>
              <a:rPr lang="en-US" dirty="0">
                <a:latin typeface="Inconsolata" panose="020B0609030003000000" pitchFamily="49" charset="0"/>
              </a:rPr>
              <a:t>  ...</a:t>
            </a:r>
          </a:p>
          <a:p>
            <a:r>
              <a:rPr lang="en-US" dirty="0"/>
              <a:t>To leave the virtual environment, use deactivate: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(tutorial-</a:t>
            </a:r>
            <a:r>
              <a:rPr lang="en-US" dirty="0" err="1">
                <a:latin typeface="Inconsolata" panose="020B0609030003000000" pitchFamily="49" charset="0"/>
              </a:rPr>
              <a:t>env</a:t>
            </a:r>
            <a:r>
              <a:rPr lang="en-US" dirty="0">
                <a:latin typeface="Inconsolata" panose="020B0609030003000000" pitchFamily="49" charset="0"/>
              </a:rPr>
              <a:t>) $ deactivate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685-B64B-40DC-894A-63BB71D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6B08-3F44-495E-9C41-476C7E3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C8DAA9-D62A-4422-984E-C06B19469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8: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288722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F9DB-19FE-4424-9350-D257BF22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A47C-24D6-407A-9FCD-B6DCE031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scripts usually named with </a:t>
            </a:r>
            <a:r>
              <a:rPr lang="en-US" dirty="0">
                <a:latin typeface="Inconsolata" panose="020B0609030003000000" pitchFamily="49" charset="0"/>
              </a:rPr>
              <a:t>.</a:t>
            </a:r>
            <a:r>
              <a:rPr lang="en-US" dirty="0" err="1">
                <a:latin typeface="Inconsolata" panose="020B0609030003000000" pitchFamily="49" charset="0"/>
              </a:rPr>
              <a:t>py</a:t>
            </a:r>
            <a:r>
              <a:rPr lang="en-US" dirty="0"/>
              <a:t> suffix.</a:t>
            </a:r>
          </a:p>
          <a:p>
            <a:r>
              <a:rPr lang="en-US" dirty="0"/>
              <a:t>You can execute a script by following commands: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python3 hello.py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start the script in Python 3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$ python2 hello.py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start the script in Python 2</a:t>
            </a:r>
          </a:p>
          <a:p>
            <a:r>
              <a:rPr lang="en-US" dirty="0"/>
              <a:t>On Unix systems, Python scripts can be made directly executable by adding a Unix “Shebang” line.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cat hello.py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#!/</a:t>
            </a:r>
            <a:r>
              <a:rPr lang="en-US" dirty="0" err="1">
                <a:latin typeface="Inconsolata" panose="020B0609030003000000" pitchFamily="49" charset="0"/>
              </a:rPr>
              <a:t>usr</a:t>
            </a:r>
            <a:r>
              <a:rPr lang="en-US" dirty="0">
                <a:latin typeface="Inconsolata" panose="020B0609030003000000" pitchFamily="49" charset="0"/>
              </a:rPr>
              <a:t>/bin/</a:t>
            </a:r>
            <a:r>
              <a:rPr lang="en-US" dirty="0" err="1">
                <a:latin typeface="Inconsolata" panose="020B0609030003000000" pitchFamily="49" charset="0"/>
              </a:rPr>
              <a:t>env</a:t>
            </a:r>
            <a:r>
              <a:rPr lang="en-US" dirty="0">
                <a:latin typeface="Inconsolata" panose="020B0609030003000000" pitchFamily="49" charset="0"/>
              </a:rPr>
              <a:t> python3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print("Hello, World")</a:t>
            </a:r>
            <a:br>
              <a:rPr lang="en-US" dirty="0">
                <a:latin typeface="Inconsolata" panose="020B0609030003000000" pitchFamily="49" charset="0"/>
              </a:rPr>
            </a:b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$ </a:t>
            </a:r>
            <a:r>
              <a:rPr lang="en-US" dirty="0" err="1">
                <a:latin typeface="Inconsolata" panose="020B0609030003000000" pitchFamily="49" charset="0"/>
              </a:rPr>
              <a:t>chmod</a:t>
            </a:r>
            <a:r>
              <a:rPr lang="en-US" dirty="0">
                <a:latin typeface="Inconsolata" panose="020B0609030003000000" pitchFamily="49" charset="0"/>
              </a:rPr>
              <a:t> +x hello.py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set the executable permission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$ ./hello.py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run the script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167AE-66EA-45D7-A7C3-51F259A4B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</a:t>
            </a:r>
            <a:r>
              <a:rPr lang="zh-TW" altLang="en-US" dirty="0"/>
              <a:t> </a:t>
            </a:r>
            <a:r>
              <a:rPr lang="en-US" altLang="zh-TW" dirty="0"/>
              <a:t>1:</a:t>
            </a:r>
            <a:r>
              <a:rPr lang="zh-TW" altLang="en-US" dirty="0"/>
              <a:t> </a:t>
            </a:r>
            <a:r>
              <a:rPr lang="en-US" dirty="0"/>
              <a:t>Using the Python Interpreter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E0A26-4758-4887-B4D9-2A8E228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67682-7A1D-4F68-8FAA-B1E37787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9DBA252-FBA8-4BB7-8B6F-260A0A99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4029938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4B5B0-EDA5-47DD-A56A-E16533D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F49947-0C8A-46DD-BBA4-0C85B1E1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8-1: Using the Virtual </a:t>
            </a:r>
            <a:r>
              <a:rPr lang="en-US" dirty="0" err="1"/>
              <a:t>Env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0EDF-D5C4-4E63-A673-66FB35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two virtual environments, one for Python 3 and another for Python 2: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python3 -m </a:t>
            </a:r>
            <a:r>
              <a:rPr lang="en-US" dirty="0" err="1">
                <a:latin typeface="Inconsolata" panose="020B0609030003000000" pitchFamily="49" charset="0"/>
              </a:rPr>
              <a:t>venv</a:t>
            </a:r>
            <a:r>
              <a:rPr lang="en-US" dirty="0">
                <a:latin typeface="Inconsolata" panose="020B0609030003000000" pitchFamily="49" charset="0"/>
              </a:rPr>
              <a:t> ~/venv-3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$ python2 -m </a:t>
            </a:r>
            <a:r>
              <a:rPr lang="en-US" dirty="0" err="1">
                <a:latin typeface="Inconsolata" panose="020B0609030003000000" pitchFamily="49" charset="0"/>
              </a:rPr>
              <a:t>venv</a:t>
            </a:r>
            <a:r>
              <a:rPr lang="en-US" dirty="0">
                <a:latin typeface="Inconsolata" panose="020B0609030003000000" pitchFamily="49" charset="0"/>
              </a:rPr>
              <a:t> ~/venv-2</a:t>
            </a:r>
          </a:p>
          <a:p>
            <a:r>
              <a:rPr lang="en-US" dirty="0"/>
              <a:t>Activate them and run your scripts.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source ~/venv-3/bin/activate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(venv-3) $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run the interpreter or scripts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(venv-3) $ deactivate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source ~/venv-2/bin/activate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(venv-2) $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run the interpreter or scripts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(venv-2) $ deactivate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685-B64B-40DC-894A-63BB71D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6B08-3F44-495E-9C41-476C7E3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C8DAA9-D62A-4422-984E-C06B19469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8: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888424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4B5B0-EDA5-47DD-A56A-E16533D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F49947-0C8A-46DD-BBA4-0C85B1E1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Packages with pip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0EDF-D5C4-4E63-A673-66FB35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install, upgrade, and remove packages using a program called pip.</a:t>
            </a:r>
          </a:p>
          <a:p>
            <a:pPr lvl="1"/>
            <a:r>
              <a:rPr lang="en-US" dirty="0"/>
              <a:t>By default pip will install packages from the Python Package Index, &lt;https://pypi.python.org/pypi&gt;.</a:t>
            </a:r>
          </a:p>
          <a:p>
            <a:r>
              <a:rPr lang="en-US" dirty="0"/>
              <a:t>Browse the Python Package Index by going to it in your web browser, or use pip’s limited search feature: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pip search </a:t>
            </a:r>
            <a:r>
              <a:rPr lang="en-US" dirty="0" err="1">
                <a:latin typeface="Inconsolata" panose="020B0609030003000000" pitchFamily="49" charset="0"/>
              </a:rPr>
              <a:t>numpy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/>
              <a:t>Install the latest version of a package: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pip install </a:t>
            </a:r>
            <a:r>
              <a:rPr lang="en-US" dirty="0" err="1">
                <a:latin typeface="Inconsolata" panose="020B0609030003000000" pitchFamily="49" charset="0"/>
              </a:rPr>
              <a:t>numpy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/>
              <a:t>Display all of the packages installed: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pip list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685-B64B-40DC-894A-63BB71D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6B08-3F44-495E-9C41-476C7E3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C8DAA9-D62A-4422-984E-C06B19469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8: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2756609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4B5B0-EDA5-47DD-A56A-E16533D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F49947-0C8A-46DD-BBA4-0C85B1E1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8-2: pip and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0EDF-D5C4-4E63-A673-66FB35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Activate your virtual environment, check the installed packages, and install </a:t>
            </a:r>
            <a:r>
              <a:rPr lang="en-US" dirty="0" err="1"/>
              <a:t>NumPy</a:t>
            </a:r>
            <a:r>
              <a:rPr lang="en-US" dirty="0"/>
              <a:t> by pip.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source ~/venv-3/bin/activate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(venv-3) $ pip list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numpy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should not be here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(venv-3) $ pip install </a:t>
            </a:r>
            <a:r>
              <a:rPr lang="en-US" dirty="0" err="1">
                <a:latin typeface="Inconsolata" panose="020B0609030003000000" pitchFamily="49" charset="0"/>
              </a:rPr>
              <a:t>numpy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Installing collected packages: </a:t>
            </a:r>
            <a:r>
              <a:rPr lang="en-US" dirty="0" err="1">
                <a:latin typeface="Inconsolata" panose="020B0609030003000000" pitchFamily="49" charset="0"/>
              </a:rPr>
              <a:t>numpy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Successfully installed numpy-1.13.3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(venv-3) $ pip list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...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numpy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should be here now</a:t>
            </a:r>
          </a:p>
          <a:p>
            <a:r>
              <a:rPr lang="en-US" dirty="0"/>
              <a:t>Launch the Python interpreter, import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(venv-3) $ python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import </a:t>
            </a:r>
            <a:r>
              <a:rPr lang="en-US" dirty="0" err="1">
                <a:latin typeface="Inconsolata" panose="020B0609030003000000" pitchFamily="49" charset="0"/>
              </a:rPr>
              <a:t>numpy</a:t>
            </a:r>
            <a:r>
              <a:rPr lang="en-US" dirty="0">
                <a:latin typeface="Inconsolata" panose="020B0609030003000000" pitchFamily="49" charset="0"/>
              </a:rPr>
              <a:t> as np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685-B64B-40DC-894A-63BB71D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6B08-3F44-495E-9C41-476C7E3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C8DAA9-D62A-4422-984E-C06B19469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8: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4284290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34FAF4-6A1F-4B2D-9D22-D784524F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CED7A-BEAC-44D2-B36A-51274E77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DDPG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2786-214F-4E64-9344-0636A723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able to “read” a real-world Python program of deep learning now.</a:t>
            </a:r>
          </a:p>
          <a:p>
            <a:r>
              <a:rPr lang="en-US" dirty="0"/>
              <a:t>Case study — DDPG: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$ git clone </a:t>
            </a:r>
            <a:r>
              <a:rPr lang="en-US" spc="-150" dirty="0">
                <a:latin typeface="Inconsolata" panose="020B0609030003000000" pitchFamily="49" charset="0"/>
              </a:rPr>
              <a:t>https://github.com/pemami4911/deep-rl.git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$ vim deep-rl/ddpg/replay_buffer.py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$ vim deep-rl/ddpg/ddpg.py</a:t>
            </a:r>
          </a:p>
          <a:p>
            <a:r>
              <a:rPr lang="en-US" dirty="0"/>
              <a:t>Note that you do not need to understand what the script actually doing.</a:t>
            </a:r>
          </a:p>
          <a:p>
            <a:pPr lvl="1"/>
            <a:r>
              <a:rPr lang="en-US" dirty="0"/>
              <a:t>Focus on the grammar and structure of the program.</a:t>
            </a:r>
          </a:p>
          <a:p>
            <a:pPr lvl="1"/>
            <a:r>
              <a:rPr lang="en-US" dirty="0"/>
              <a:t>Try to find the documentation of any pieces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interested.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CA0E-F965-400A-9DEF-2F4F4370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F50B-6B07-4CE7-AC24-FB6EEADF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54AF1-98ED-4EC7-9C36-1B4AB4186F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9: What Now? </a:t>
            </a:r>
          </a:p>
        </p:txBody>
      </p:sp>
    </p:spTree>
    <p:extLst>
      <p:ext uri="{BB962C8B-B14F-4D97-AF65-F5344CB8AC3E}">
        <p14:creationId xmlns:p14="http://schemas.microsoft.com/office/powerpoint/2010/main" val="6307881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34FAF4-6A1F-4B2D-9D22-D784524F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CED7A-BEAC-44D2-B36A-51274E77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9-1: Matrix Multiplication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2786-214F-4E64-9344-0636A723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Python script to do matrix multiplication.</a:t>
            </a:r>
          </a:p>
          <a:p>
            <a:pPr lvl="1"/>
            <a:r>
              <a:rPr lang="en-US" dirty="0"/>
              <a:t>You just installed </a:t>
            </a:r>
            <a:r>
              <a:rPr lang="en-US" dirty="0" err="1"/>
              <a:t>NumPy</a:t>
            </a:r>
            <a:r>
              <a:rPr lang="en-US" dirty="0"/>
              <a:t> in the virtual environment, which is a module for handling multidimensional array.</a:t>
            </a:r>
          </a:p>
          <a:p>
            <a:r>
              <a:rPr lang="en-US" dirty="0"/>
              <a:t>Your script should ask the size and the entries of two matrices.</a:t>
            </a:r>
          </a:p>
          <a:p>
            <a:pPr lvl="1"/>
            <a:r>
              <a:rPr lang="en-US" dirty="0"/>
              <a:t>If the two matrices are incompatible, or the entries and the size is mismatched, display a message and exit.</a:t>
            </a:r>
          </a:p>
          <a:p>
            <a:r>
              <a:rPr lang="en-US" dirty="0"/>
              <a:t>Once the matrices are ready, produce the product.</a:t>
            </a:r>
          </a:p>
          <a:p>
            <a:pPr lvl="1"/>
            <a:r>
              <a:rPr lang="en-US" dirty="0"/>
              <a:t>Hints: </a:t>
            </a:r>
            <a:r>
              <a:rPr lang="en-US" dirty="0" err="1">
                <a:latin typeface="Inconsolata" panose="020B0609030003000000" pitchFamily="49" charset="0"/>
              </a:rPr>
              <a:t>numpy</a:t>
            </a:r>
            <a:r>
              <a:rPr lang="en-US" dirty="0"/>
              <a:t>, </a:t>
            </a:r>
            <a:r>
              <a:rPr lang="en-US" dirty="0" err="1">
                <a:latin typeface="Inconsolata" panose="020B0609030003000000" pitchFamily="49" charset="0"/>
              </a:rPr>
              <a:t>numpy.array</a:t>
            </a:r>
            <a:r>
              <a:rPr lang="en-US" dirty="0">
                <a:latin typeface="Inconsolata" panose="020B0609030003000000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Inconsolata" panose="020B0609030003000000" pitchFamily="49" charset="0"/>
              </a:rPr>
              <a:t>numpy.reshape</a:t>
            </a:r>
            <a:r>
              <a:rPr lang="en-US" dirty="0">
                <a:latin typeface="Inconsolata" panose="020B0609030003000000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Inconsolata" panose="020B0609030003000000" pitchFamily="49" charset="0"/>
              </a:rPr>
              <a:t>numpy.ndarray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numpy.ndarray.dot()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input()</a:t>
            </a:r>
            <a:r>
              <a:rPr lang="en-US" dirty="0"/>
              <a:t>, </a:t>
            </a:r>
            <a:r>
              <a:rPr lang="en-US" dirty="0" err="1">
                <a:latin typeface="Inconsolata" panose="020B0609030003000000" pitchFamily="49" charset="0"/>
              </a:rPr>
              <a:t>len</a:t>
            </a:r>
            <a:r>
              <a:rPr lang="en-US" dirty="0">
                <a:latin typeface="Inconsolata" panose="020B0609030003000000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Inconsolata" panose="020B0609030003000000" pitchFamily="49" charset="0"/>
              </a:rPr>
              <a:t>str.split</a:t>
            </a:r>
            <a:r>
              <a:rPr lang="en-US" dirty="0">
                <a:latin typeface="Inconsolata" panose="020B0609030003000000" pitchFamily="49" charset="0"/>
              </a:rPr>
              <a:t>()</a:t>
            </a:r>
            <a:r>
              <a:rPr lang="en-US" dirty="0"/>
              <a:t>, list comprehensions.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CA0E-F965-400A-9DEF-2F4F4370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F50B-6B07-4CE7-AC24-FB6EEADF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54AF1-98ED-4EC7-9C36-1B4AB4186F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9: What Now? </a:t>
            </a:r>
          </a:p>
        </p:txBody>
      </p:sp>
    </p:spTree>
    <p:extLst>
      <p:ext uri="{BB962C8B-B14F-4D97-AF65-F5344CB8AC3E}">
        <p14:creationId xmlns:p14="http://schemas.microsoft.com/office/powerpoint/2010/main" val="577412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34FAF4-6A1F-4B2D-9D22-D784524F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CED7A-BEAC-44D2-B36A-51274E77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2786-214F-4E64-9344-0636A723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this tutorial has probably reinforced your interest in using Python — you should be eager to apply Python to solving your real-world problems.</a:t>
            </a:r>
          </a:p>
          <a:p>
            <a:r>
              <a:rPr lang="en-US" dirty="0"/>
              <a:t>Note that this tutorial is modified from the official tutorial, and should not be used for other purposes.</a:t>
            </a:r>
          </a:p>
          <a:p>
            <a:r>
              <a:rPr lang="en-US" dirty="0"/>
              <a:t>Where should you go to learn more?</a:t>
            </a:r>
          </a:p>
          <a:p>
            <a:pPr lvl="1"/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Tutorial (</a:t>
            </a:r>
            <a:r>
              <a:rPr lang="en-US" dirty="0"/>
              <a:t>official)</a:t>
            </a:r>
          </a:p>
          <a:p>
            <a:pPr lvl="1"/>
            <a:r>
              <a:rPr lang="en-US" dirty="0"/>
              <a:t>The documentation for Python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Tutorials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CA0E-F965-400A-9DEF-2F4F4370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F50B-6B07-4CE7-AC24-FB6EEADF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54AF1-98ED-4EC7-9C36-1B4AB4186F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9: What Now? </a:t>
            </a:r>
          </a:p>
        </p:txBody>
      </p:sp>
    </p:spTree>
    <p:extLst>
      <p:ext uri="{BB962C8B-B14F-4D97-AF65-F5344CB8AC3E}">
        <p14:creationId xmlns:p14="http://schemas.microsoft.com/office/powerpoint/2010/main" val="261488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DB70-BB8D-4A97-88A3-B6F8153A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1-2: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F07F-7487-4056-A593-299474CD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“</a:t>
            </a:r>
            <a:r>
              <a:rPr lang="en-US" dirty="0">
                <a:latin typeface="Inconsolata" panose="020B0609030003000000" pitchFamily="49" charset="0"/>
              </a:rPr>
              <a:t>hello.py</a:t>
            </a:r>
            <a:r>
              <a:rPr lang="en-US" dirty="0"/>
              <a:t>”, execute it on the workstation.</a:t>
            </a:r>
          </a:p>
          <a:p>
            <a:pPr lvl="1"/>
            <a:r>
              <a:rPr lang="en-US" dirty="0"/>
              <a:t>Try both “</a:t>
            </a:r>
            <a:r>
              <a:rPr lang="en-US" dirty="0">
                <a:latin typeface="Inconsolata" panose="020B0609030003000000" pitchFamily="49" charset="0"/>
              </a:rPr>
              <a:t>python3 hello.py</a:t>
            </a:r>
            <a:r>
              <a:rPr lang="en-US" dirty="0"/>
              <a:t>” and “</a:t>
            </a:r>
            <a:r>
              <a:rPr lang="en-US" dirty="0">
                <a:latin typeface="Inconsolata" panose="020B0609030003000000" pitchFamily="49" charset="0"/>
              </a:rPr>
              <a:t>./hello.py</a:t>
            </a:r>
            <a:r>
              <a:rPr lang="en-US" dirty="0"/>
              <a:t>”.</a:t>
            </a:r>
          </a:p>
          <a:p>
            <a:r>
              <a:rPr lang="en-US" dirty="0"/>
              <a:t>You can either create the script in the terminal directly, or edit it on your local computer and then upload it to the workstation.</a:t>
            </a:r>
          </a:p>
          <a:p>
            <a:pPr lvl="1"/>
            <a:r>
              <a:rPr lang="en-US" dirty="0"/>
              <a:t>To edit in the terminal, you may want to try vim or emacs.</a:t>
            </a:r>
          </a:p>
          <a:p>
            <a:pPr lvl="1"/>
            <a:r>
              <a:rPr lang="en-US" dirty="0"/>
              <a:t>To upload the script via SFTP, try FileZilla or WinSCP.</a:t>
            </a:r>
          </a:p>
          <a:p>
            <a:r>
              <a:rPr lang="en-US" dirty="0"/>
              <a:t>Remember not to add non-ASCII characters into your script, otherwise you should save the script in Unicode and explicitly clarify it.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#!/</a:t>
            </a:r>
            <a:r>
              <a:rPr lang="en-US" dirty="0" err="1">
                <a:latin typeface="Inconsolata" panose="020B0609030003000000" pitchFamily="49" charset="0"/>
              </a:rPr>
              <a:t>usr</a:t>
            </a:r>
            <a:r>
              <a:rPr lang="en-US" dirty="0">
                <a:latin typeface="Inconsolata" panose="020B0609030003000000" pitchFamily="49" charset="0"/>
              </a:rPr>
              <a:t>/bin/</a:t>
            </a:r>
            <a:r>
              <a:rPr lang="en-US" dirty="0" err="1">
                <a:latin typeface="Inconsolata" panose="020B0609030003000000" pitchFamily="49" charset="0"/>
              </a:rPr>
              <a:t>env</a:t>
            </a:r>
            <a:r>
              <a:rPr lang="en-US" dirty="0">
                <a:latin typeface="Inconsolata" panose="020B0609030003000000" pitchFamily="49" charset="0"/>
              </a:rPr>
              <a:t> python3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# -*- coding: utf-8 -*-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598D8-ABBA-4251-8119-AE5922E0B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1: Using the Python Interpreter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484597-5ACB-4956-9D7C-900F2794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2C4571-C886-4435-9D7F-78E4AEB5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7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626B05-8699-4626-9CCF-C77249B6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40727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interpreter acts as a simple calculator.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2 + 2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4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50 - 5*6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20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(50 - 5*6) / 4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5.0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8 / 5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division always returns a floating point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1.6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4 * 3.75 - 1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full support for floating point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14.0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17 % 3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2</a:t>
            </a:r>
          </a:p>
          <a:p>
            <a:r>
              <a:rPr lang="en-US" dirty="0"/>
              <a:t>Some special operators.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17 // 3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floor division discards the fractional part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5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2 **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2 to the power of 7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latin typeface="Inconsolata" panose="020B0609030003000000" pitchFamily="49" charset="0"/>
              </a:rPr>
              <a:t>128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9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Chiao Tung University » Deep Learning and Practice @ MediaTek Inc. » The Python Tutorial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equal sign (</a:t>
            </a:r>
            <a:r>
              <a:rPr lang="en-US" dirty="0">
                <a:latin typeface="Inconsolata" panose="020B0609030003000000" pitchFamily="49" charset="0"/>
              </a:rPr>
              <a:t>=</a:t>
            </a:r>
            <a:r>
              <a:rPr lang="en-US" dirty="0"/>
              <a:t>) is used to assign a value to a variable: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width = 20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height = 5 * 9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width * height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no equal sign, so the result is displayed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900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length, depth = 10, 20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multiple assignment is possible</a:t>
            </a:r>
          </a:p>
          <a:p>
            <a:r>
              <a:rPr lang="en-US" dirty="0"/>
              <a:t>You do not need to define the variable with its type.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&gt;&gt;&gt; n = 0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type(n)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check the object type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&lt;class '</a:t>
            </a:r>
            <a:r>
              <a:rPr lang="en-US" dirty="0" err="1">
                <a:latin typeface="Inconsolata" panose="020B0609030003000000" pitchFamily="49" charset="0"/>
              </a:rPr>
              <a:t>int</a:t>
            </a:r>
            <a:r>
              <a:rPr lang="en-US" dirty="0">
                <a:latin typeface="Inconsolata" panose="020B0609030003000000" pitchFamily="49" charset="0"/>
              </a:rPr>
              <a:t>'&gt;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&gt;&gt;&gt; n = 0.0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reuse variable “n” to store another type</a:t>
            </a:r>
            <a:br>
              <a:rPr lang="en-US" dirty="0"/>
            </a:br>
            <a:r>
              <a:rPr lang="en-US" dirty="0">
                <a:latin typeface="Inconsolata" panose="020B0609030003000000" pitchFamily="49" charset="0"/>
              </a:rPr>
              <a:t>&gt;&gt;&gt; type(n)</a:t>
            </a:r>
            <a:br>
              <a:rPr lang="en-US" dirty="0">
                <a:latin typeface="Inconsolata" panose="020B0609030003000000" pitchFamily="49" charset="0"/>
              </a:rPr>
            </a:br>
            <a:r>
              <a:rPr lang="en-US" dirty="0">
                <a:latin typeface="Inconsolata" panose="020B0609030003000000" pitchFamily="49" charset="0"/>
              </a:rPr>
              <a:t>&lt;class 'float'&gt;</a:t>
            </a:r>
          </a:p>
          <a:p>
            <a:r>
              <a:rPr lang="en-US" dirty="0"/>
              <a:t>If a variable is not “defined” (assigned a value), trying to use it will give you an error.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2: Data Structures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1902</TotalTime>
  <Words>4598</Words>
  <Application>Microsoft Office PowerPoint</Application>
  <PresentationFormat>On-screen Show (4:3)</PresentationFormat>
  <Paragraphs>654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新細明體</vt:lpstr>
      <vt:lpstr>Arial</vt:lpstr>
      <vt:lpstr>Calibri</vt:lpstr>
      <vt:lpstr>Calibri Light</vt:lpstr>
      <vt:lpstr>Inconsolata</vt:lpstr>
      <vt:lpstr>Office Theme</vt:lpstr>
      <vt:lpstr>The Python Tutorial</vt:lpstr>
      <vt:lpstr>Introduction</vt:lpstr>
      <vt:lpstr>Whetting Your Appetite</vt:lpstr>
      <vt:lpstr>Using the Python Interpreter</vt:lpstr>
      <vt:lpstr>Exercise 1-1: Using Python</vt:lpstr>
      <vt:lpstr>Using Python Scripts</vt:lpstr>
      <vt:lpstr>Exercise 1-2: Python Scripts</vt:lpstr>
      <vt:lpstr>Numbers</vt:lpstr>
      <vt:lpstr>Using the Variables</vt:lpstr>
      <vt:lpstr>Exercise 2-1: Assignment</vt:lpstr>
      <vt:lpstr>Strings</vt:lpstr>
      <vt:lpstr>Strings</vt:lpstr>
      <vt:lpstr>Strings Indexing</vt:lpstr>
      <vt:lpstr>Strings Slicing</vt:lpstr>
      <vt:lpstr>Exercise 2-2: Output Formatting</vt:lpstr>
      <vt:lpstr>Lists</vt:lpstr>
      <vt:lpstr>Lists</vt:lpstr>
      <vt:lpstr>Exercise 2-3: List Manipulation</vt:lpstr>
      <vt:lpstr>Tuples and Sequences</vt:lpstr>
      <vt:lpstr>Tuples and Sequences</vt:lpstr>
      <vt:lpstr>Exercise 2-4: Circular Reference</vt:lpstr>
      <vt:lpstr>if Statements</vt:lpstr>
      <vt:lpstr>if Statements</vt:lpstr>
      <vt:lpstr>Exercise 3-1: Leap Year</vt:lpstr>
      <vt:lpstr>for Statements</vt:lpstr>
      <vt:lpstr>for Statements</vt:lpstr>
      <vt:lpstr>Exercise 3-2: Diamond</vt:lpstr>
      <vt:lpstr>for Statements</vt:lpstr>
      <vt:lpstr>for Statements</vt:lpstr>
      <vt:lpstr>while Statements</vt:lpstr>
      <vt:lpstr>Exercise 3-3: Fibonacci Series</vt:lpstr>
      <vt:lpstr>List Comprehensions</vt:lpstr>
      <vt:lpstr>List Comprehensions</vt:lpstr>
      <vt:lpstr>List Comprehensions</vt:lpstr>
      <vt:lpstr>Exercise 4-1: Transposition</vt:lpstr>
      <vt:lpstr>Sets</vt:lpstr>
      <vt:lpstr>Sets</vt:lpstr>
      <vt:lpstr>Dictionaries</vt:lpstr>
      <vt:lpstr>Dictionaries</vt:lpstr>
      <vt:lpstr>Defining Functions</vt:lpstr>
      <vt:lpstr>Exercise 5-1: Fibonacci Series</vt:lpstr>
      <vt:lpstr>More on Defining Functions</vt:lpstr>
      <vt:lpstr>More on Defining Functions</vt:lpstr>
      <vt:lpstr>Using Modules</vt:lpstr>
      <vt:lpstr>Exercise 6-1: Fibonacci Module</vt:lpstr>
      <vt:lpstr>More on Modules</vt:lpstr>
      <vt:lpstr>More on Modules</vt:lpstr>
      <vt:lpstr>A First Look at Classes</vt:lpstr>
      <vt:lpstr>Class Instantiation</vt:lpstr>
      <vt:lpstr>Class Instantiation</vt:lpstr>
      <vt:lpstr>Class Instantiation</vt:lpstr>
      <vt:lpstr>Class and Instance Variables</vt:lpstr>
      <vt:lpstr>Class Methods</vt:lpstr>
      <vt:lpstr>Exercise 7-1: class Queue</vt:lpstr>
      <vt:lpstr>Inheritance</vt:lpstr>
      <vt:lpstr>Overriding Methods</vt:lpstr>
      <vt:lpstr>Exercise 7-2: class Stack(Queue)</vt:lpstr>
      <vt:lpstr>Virtual Environments</vt:lpstr>
      <vt:lpstr>Virtual Environments</vt:lpstr>
      <vt:lpstr>Exercise 8-1: Using the Virtual Env.</vt:lpstr>
      <vt:lpstr>Managing Packages with pip</vt:lpstr>
      <vt:lpstr>Exercise 8-2: pip and NumPy</vt:lpstr>
      <vt:lpstr>Case Study: DDPG</vt:lpstr>
      <vt:lpstr>Exercise 9-1: Matrix Multiplication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Python Tutorial</dc:title>
  <dc:creator>Hung Guei</dc:creator>
  <cp:keywords>Python; Tutorial</cp:keywords>
  <cp:lastModifiedBy>Hung Guei</cp:lastModifiedBy>
  <cp:revision>37</cp:revision>
  <dcterms:created xsi:type="dcterms:W3CDTF">2017-10-04T14:42:15Z</dcterms:created>
  <dcterms:modified xsi:type="dcterms:W3CDTF">2017-10-09T14:18:41Z</dcterms:modified>
  <cp:category>Tutorial</cp:category>
</cp:coreProperties>
</file>