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c4b9e4d4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c4b9e4d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b44ad38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b44ad3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c4b9e4d4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c4b9e4d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c4b9e4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c4b9e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c4b9e4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c4b9e4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c4b9e4d4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c4b9e4d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5561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437344" y="595181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1180945" y="5951810"/>
            <a:ext cx="525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572658" y="5951810"/>
            <a:ext cx="60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83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99592" y="692696"/>
            <a:ext cx="7344816" cy="561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s-PE" sz="2400">
                <a:solidFill>
                  <a:srgbClr val="000000"/>
                </a:solidFill>
              </a:rPr>
              <a:t>Es un conjunto de programas libres para generar inteligencia empresarial(Business Intelligence) incluye herramientas integradas para generar informes, </a:t>
            </a:r>
            <a:r>
              <a:rPr b="1" lang="es-PE" sz="2400">
                <a:solidFill>
                  <a:srgbClr val="000000"/>
                </a:solidFill>
              </a:rPr>
              <a:t>minería</a:t>
            </a:r>
            <a:r>
              <a:rPr b="1" lang="es-PE" sz="2400">
                <a:solidFill>
                  <a:srgbClr val="000000"/>
                </a:solidFill>
              </a:rPr>
              <a:t> de datos, ETL, etc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680425" y="519275"/>
            <a:ext cx="7454100" cy="589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PE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plataforma ha sido desarrollada bajo el lenguaje de programación Java y tiene un ambiente de implementación también basado en Java, haciendo así que Pentaho para una solución muy flexible al cubrir una alta gama de necesidades empresariales.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009450" y="1694875"/>
            <a:ext cx="7125000" cy="479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acceder a los datos y suministrar información a toda la empresa.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explorar y analizar los datos interactivamente y de forma muy rápida.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Sintetizar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conseguir inmediata visibilidad con medidas y ratios a través de cuadros de mando.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pule e integra datos estén donde estén y desde múltiples fuentes.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hacer minería de datos para descubrir patrones ocultos o tendencias futuras.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 txBox="1"/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¿Que nos permite?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655825" y="675725"/>
            <a:ext cx="7682400" cy="107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Pero, ¿</a:t>
            </a:r>
            <a:r>
              <a:rPr lang="es-PE">
                <a:solidFill>
                  <a:srgbClr val="FF0000"/>
                </a:solidFill>
              </a:rPr>
              <a:t>Cuáles</a:t>
            </a:r>
            <a:r>
              <a:rPr lang="es-PE">
                <a:solidFill>
                  <a:srgbClr val="FF0000"/>
                </a:solidFill>
              </a:rPr>
              <a:t> son sus ventajas 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363550" y="1753025"/>
            <a:ext cx="8237100" cy="479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-Multiplataforma: Funciona tanto en linux, como en windows,etc.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-Usa 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estándar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java, xml o javascript.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ácil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instalar y configurar.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-Enfocado big data.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-Empaqueta todo en uno para trabajar en datos.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926817" y="642674"/>
            <a:ext cx="7125000" cy="92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¿Y sus desventajas?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548850" y="1669050"/>
            <a:ext cx="8046300" cy="428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-Los desarrolladores usan diferentes metodologías para poder hacer las mismas acciones pero con distintas herramientas.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-pobre apoyo de la comunidad, Si no funciona un componente, debe de esperar hasta que lance la </a:t>
            </a: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próxima</a:t>
            </a: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Otra desventaja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que no hay demasiada documentación fiable. Pentaho dispone un manual de usuario básico, en la que no se detallan muchos de los conceptos, lo que dificulta el desarrollo y el despliegue de la solución.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