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7" r:id="rId7"/>
    <p:sldId id="268" r:id="rId8"/>
    <p:sldId id="260" r:id="rId9"/>
    <p:sldId id="266" r:id="rId10"/>
    <p:sldId id="262" r:id="rId11"/>
    <p:sldId id="263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5737" y="391885"/>
            <a:ext cx="7458266" cy="2573384"/>
          </a:xfrm>
        </p:spPr>
        <p:txBody>
          <a:bodyPr/>
          <a:lstStyle/>
          <a:p>
            <a:r>
              <a:rPr lang="en-US" dirty="0" smtClean="0"/>
              <a:t>AFRICAN_CHILD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DONATION </a:t>
            </a:r>
            <a:r>
              <a:rPr lang="en-US" dirty="0"/>
              <a:t>WEB APP 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 </a:t>
            </a:r>
            <a:r>
              <a:rPr lang="en-US" sz="3600" dirty="0"/>
              <a:t>Name : </a:t>
            </a:r>
            <a:r>
              <a:rPr lang="en-US" sz="3600" dirty="0" err="1"/>
              <a:t>Uwimana</a:t>
            </a:r>
            <a:r>
              <a:rPr lang="en-US" sz="3600" dirty="0"/>
              <a:t> Therese</a:t>
            </a:r>
            <a:br>
              <a:rPr lang="en-US" sz="3600" dirty="0"/>
            </a:br>
            <a:r>
              <a:rPr lang="en-US" sz="3600" dirty="0"/>
              <a:t>ID : 2017070162</a:t>
            </a:r>
          </a:p>
        </p:txBody>
      </p:sp>
    </p:spTree>
    <p:extLst>
      <p:ext uri="{BB962C8B-B14F-4D97-AF65-F5344CB8AC3E}">
        <p14:creationId xmlns:p14="http://schemas.microsoft.com/office/powerpoint/2010/main" val="406345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609600"/>
            <a:ext cx="9078059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Registration</a:t>
            </a:r>
            <a:br>
              <a:rPr lang="en-US" dirty="0" smtClean="0"/>
            </a:br>
            <a:r>
              <a:rPr lang="en-US" sz="2700" dirty="0" smtClean="0">
                <a:solidFill>
                  <a:schemeClr val="tx1"/>
                </a:solidFill>
              </a:rPr>
              <a:t>(you have to register to become a volunteer)</a:t>
            </a:r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" t="9066" r="426" b="6118"/>
          <a:stretch/>
        </p:blipFill>
        <p:spPr>
          <a:xfrm>
            <a:off x="809898" y="1930400"/>
            <a:ext cx="9771016" cy="4640217"/>
          </a:xfrm>
        </p:spPr>
      </p:pic>
    </p:spTree>
    <p:extLst>
      <p:ext uri="{BB962C8B-B14F-4D97-AF65-F5344CB8AC3E}">
        <p14:creationId xmlns:p14="http://schemas.microsoft.com/office/powerpoint/2010/main" val="63643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(a user can delete his/her account)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104" r="705" b="5625"/>
          <a:stretch/>
        </p:blipFill>
        <p:spPr>
          <a:xfrm>
            <a:off x="836024" y="1930400"/>
            <a:ext cx="9091748" cy="4548778"/>
          </a:xfrm>
        </p:spPr>
      </p:pic>
    </p:spTree>
    <p:extLst>
      <p:ext uri="{BB962C8B-B14F-4D97-AF65-F5344CB8AC3E}">
        <p14:creationId xmlns:p14="http://schemas.microsoft.com/office/powerpoint/2010/main" val="301511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(user can change his/her information)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6" t="9602" r="933" b="6206"/>
          <a:stretch/>
        </p:blipFill>
        <p:spPr>
          <a:xfrm>
            <a:off x="677334" y="1930401"/>
            <a:ext cx="9681512" cy="4718594"/>
          </a:xfrm>
        </p:spPr>
      </p:pic>
    </p:spTree>
    <p:extLst>
      <p:ext uri="{BB962C8B-B14F-4D97-AF65-F5344CB8AC3E}">
        <p14:creationId xmlns:p14="http://schemas.microsoft.com/office/powerpoint/2010/main" val="2947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50" y="596537"/>
            <a:ext cx="11344849" cy="156405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and God </a:t>
            </a:r>
            <a:r>
              <a:rPr 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bless you 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you donate to </a:t>
            </a:r>
            <a:r>
              <a:rPr lang="en-US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African_Child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funds, Helping the Homeless, Hungry and </a:t>
            </a:r>
            <a:r>
              <a:rPr 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Hurting 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 </a:t>
            </a:r>
            <a:r>
              <a:rPr lang="en-US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Africa!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" y="2160589"/>
            <a:ext cx="8400823" cy="425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09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AFRICAN_CHILD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74451"/>
          </a:xfrm>
        </p:spPr>
        <p:txBody>
          <a:bodyPr>
            <a:noAutofit/>
          </a:bodyPr>
          <a:lstStyle/>
          <a:p>
            <a:r>
              <a:rPr lang="en-US" sz="2400" dirty="0"/>
              <a:t>This is a website that will </a:t>
            </a:r>
            <a:r>
              <a:rPr lang="en-US" sz="2400" dirty="0" smtClean="0"/>
              <a:t>allow anyone to donate and to see how good it is to help someone. This website is going to help people who wants to become our volunteers to register </a:t>
            </a:r>
            <a:endParaRPr lang="en-US" sz="2400" dirty="0"/>
          </a:p>
          <a:p>
            <a:r>
              <a:rPr lang="en-US" sz="2400" dirty="0"/>
              <a:t>This website is in English and </a:t>
            </a:r>
            <a:r>
              <a:rPr lang="en-US" sz="2400" dirty="0" smtClean="0"/>
              <a:t>I </a:t>
            </a:r>
            <a:r>
              <a:rPr lang="en-US" sz="2400" dirty="0"/>
              <a:t>created it </a:t>
            </a:r>
            <a:r>
              <a:rPr lang="en-US" sz="2400" dirty="0" smtClean="0"/>
              <a:t>to help children who needs help in Africa and for </a:t>
            </a:r>
            <a:r>
              <a:rPr lang="en-US" sz="2400" dirty="0" err="1" smtClean="0"/>
              <a:t>African_child</a:t>
            </a:r>
            <a:r>
              <a:rPr lang="en-US" sz="2400" dirty="0" smtClean="0"/>
              <a:t> project to be known and trusted.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00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AFRICAN_CHILD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4559"/>
            <a:ext cx="8596668" cy="4402183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African_child</a:t>
            </a:r>
            <a:r>
              <a:rPr lang="en-US" sz="2000" dirty="0" smtClean="0"/>
              <a:t>, is a project that is there to help children in Africa as we know poverty </a:t>
            </a:r>
            <a:r>
              <a:rPr lang="en-US" sz="2000" dirty="0"/>
              <a:t>is common in many African countries and millions of children are at risk of hunger, HIV, AIDS, malnutrition, malaria and preventable </a:t>
            </a:r>
            <a:r>
              <a:rPr lang="en-US" sz="2000" dirty="0" smtClean="0"/>
              <a:t>disease.</a:t>
            </a:r>
          </a:p>
          <a:p>
            <a:r>
              <a:rPr lang="en-US" sz="2000" dirty="0" smtClean="0"/>
              <a:t>Why </a:t>
            </a:r>
            <a:r>
              <a:rPr lang="en-US" sz="2000" dirty="0" err="1" smtClean="0"/>
              <a:t>African_child</a:t>
            </a:r>
            <a:r>
              <a:rPr lang="en-US" sz="2000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err="1" smtClean="0"/>
              <a:t>African_Child</a:t>
            </a:r>
            <a:r>
              <a:rPr lang="en-US" sz="2000" dirty="0" smtClean="0"/>
              <a:t> </a:t>
            </a:r>
            <a:r>
              <a:rPr lang="en-US" sz="2000" dirty="0"/>
              <a:t>intervenes on behalf of children who have severely ill parents or </a:t>
            </a:r>
            <a:r>
              <a:rPr lang="en-US" sz="2000" dirty="0" smtClean="0"/>
              <a:t>who </a:t>
            </a:r>
            <a:r>
              <a:rPr lang="en-US" sz="2000" dirty="0"/>
              <a:t>are at risk of abuse or exploitation, offering extra attention and protection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Donations </a:t>
            </a:r>
            <a:r>
              <a:rPr lang="en-US" sz="2000" dirty="0"/>
              <a:t>to </a:t>
            </a:r>
            <a:r>
              <a:rPr lang="en-US" sz="2000" dirty="0" err="1"/>
              <a:t>African_Child</a:t>
            </a:r>
            <a:r>
              <a:rPr lang="en-US" sz="2000" dirty="0"/>
              <a:t> project AIDS Initiative are used to provide support to children infected by AIDS, living with the HIV virus, or who are living with parents or siblings who are HIV+ or infected by AIDS.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055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384"/>
            <a:ext cx="8596668" cy="1123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PLAN  </a:t>
            </a:r>
            <a:br>
              <a:rPr lang="en-US" dirty="0" smtClean="0"/>
            </a:br>
            <a:r>
              <a:rPr lang="en-US" i="1" dirty="0" smtClean="0">
                <a:solidFill>
                  <a:schemeClr val="tx1"/>
                </a:solidFill>
              </a:rPr>
              <a:t>( </a:t>
            </a:r>
            <a:r>
              <a:rPr lang="en-US" i="1" dirty="0">
                <a:solidFill>
                  <a:schemeClr val="tx1"/>
                </a:solidFill>
              </a:rPr>
              <a:t>My project plan is in two </a:t>
            </a:r>
            <a:r>
              <a:rPr lang="en-US" i="1" dirty="0" smtClean="0">
                <a:solidFill>
                  <a:schemeClr val="tx1"/>
                </a:solidFill>
              </a:rPr>
              <a:t>parts)</a:t>
            </a:r>
            <a:r>
              <a:rPr lang="en-US" i="1" dirty="0">
                <a:solidFill>
                  <a:schemeClr val="tx1"/>
                </a:solidFill>
              </a:rPr>
              <a:t/>
            </a:r>
            <a:br>
              <a:rPr lang="en-US" i="1" dirty="0">
                <a:solidFill>
                  <a:schemeClr val="tx1"/>
                </a:solidFill>
              </a:rPr>
            </a:b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chemeClr val="tx1"/>
                </a:solidFill>
              </a:rPr>
              <a:t>Part 1(FRONTEND)</a:t>
            </a:r>
            <a:endParaRPr lang="en-US" sz="3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Week 8 :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Week 9 : Setting home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Week </a:t>
            </a:r>
            <a:r>
              <a:rPr lang="en-US" dirty="0"/>
              <a:t>10 : Making home page responsive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Week 11 : Completion of </a:t>
            </a:r>
            <a:r>
              <a:rPr lang="en-US" dirty="0" smtClean="0"/>
              <a:t>Front-End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Week </a:t>
            </a:r>
            <a:r>
              <a:rPr lang="en-US" dirty="0"/>
              <a:t>12 : Frontend </a:t>
            </a:r>
            <a:r>
              <a:rPr lang="en-US" dirty="0" smtClean="0"/>
              <a:t>Optimization and URL from Glitch  </a:t>
            </a:r>
          </a:p>
          <a:p>
            <a:r>
              <a:rPr lang="en-US" sz="4600" dirty="0" smtClean="0">
                <a:solidFill>
                  <a:schemeClr val="tx1"/>
                </a:solidFill>
              </a:rPr>
              <a:t> </a:t>
            </a:r>
            <a:r>
              <a:rPr lang="en-US" sz="3000" i="1" dirty="0" smtClean="0">
                <a:solidFill>
                  <a:schemeClr val="tx1"/>
                </a:solidFill>
              </a:rPr>
              <a:t>Technologies</a:t>
            </a: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2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87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WEBSITE </a:t>
            </a:r>
            <a:br>
              <a:rPr lang="en-US" dirty="0" smtClean="0"/>
            </a:br>
            <a:r>
              <a:rPr lang="en-US" sz="2700" dirty="0" smtClean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This website contain </a:t>
            </a:r>
            <a:r>
              <a:rPr lang="en-US" sz="2700" dirty="0">
                <a:solidFill>
                  <a:schemeClr val="tx1"/>
                </a:solidFill>
              </a:rPr>
              <a:t>7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smtClean="0">
                <a:solidFill>
                  <a:schemeClr val="tx1"/>
                </a:solidFill>
              </a:rPr>
              <a:t>html pages)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" t="9927" r="1560" b="12591"/>
          <a:stretch/>
        </p:blipFill>
        <p:spPr>
          <a:xfrm>
            <a:off x="875210" y="1854926"/>
            <a:ext cx="10189029" cy="4650377"/>
          </a:xfrm>
        </p:spPr>
      </p:pic>
    </p:spTree>
    <p:extLst>
      <p:ext uri="{BB962C8B-B14F-4D97-AF65-F5344CB8AC3E}">
        <p14:creationId xmlns:p14="http://schemas.microsoft.com/office/powerpoint/2010/main" val="30817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WEBSITE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9621" r="1949" b="5562"/>
          <a:stretch/>
        </p:blipFill>
        <p:spPr>
          <a:xfrm>
            <a:off x="470263" y="1802674"/>
            <a:ext cx="9823268" cy="4794069"/>
          </a:xfrm>
        </p:spPr>
      </p:pic>
    </p:spTree>
    <p:extLst>
      <p:ext uri="{BB962C8B-B14F-4D97-AF65-F5344CB8AC3E}">
        <p14:creationId xmlns:p14="http://schemas.microsoft.com/office/powerpoint/2010/main" val="211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" t="11885" r="2120" b="6440"/>
          <a:stretch/>
        </p:blipFill>
        <p:spPr>
          <a:xfrm>
            <a:off x="233102" y="1828800"/>
            <a:ext cx="10049758" cy="4767943"/>
          </a:xfrm>
        </p:spPr>
      </p:pic>
    </p:spTree>
    <p:extLst>
      <p:ext uri="{BB962C8B-B14F-4D97-AF65-F5344CB8AC3E}">
        <p14:creationId xmlns:p14="http://schemas.microsoft.com/office/powerpoint/2010/main" val="298082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Part 2(BACKEND)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Week </a:t>
            </a:r>
            <a:r>
              <a:rPr lang="en-US" dirty="0"/>
              <a:t>13 : Getting ready the user account with back end </a:t>
            </a:r>
            <a:r>
              <a:rPr lang="en-US" dirty="0" smtClean="0"/>
              <a:t>technology.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Week </a:t>
            </a:r>
            <a:r>
              <a:rPr lang="en-US" dirty="0"/>
              <a:t>14 :  Create and Delete method has been implemented from CRUD </a:t>
            </a:r>
            <a:r>
              <a:rPr lang="en-US" dirty="0" smtClean="0"/>
              <a:t>operation,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week </a:t>
            </a:r>
            <a:r>
              <a:rPr lang="en-US" dirty="0"/>
              <a:t>15 :finished the CRUD operation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User can create </a:t>
            </a:r>
            <a:r>
              <a:rPr lang="en-US" dirty="0" smtClean="0"/>
              <a:t>account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can change the </a:t>
            </a:r>
            <a:r>
              <a:rPr lang="en-US" dirty="0" smtClean="0"/>
              <a:t>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can delate </a:t>
            </a:r>
            <a:r>
              <a:rPr lang="en-US" dirty="0" smtClean="0"/>
              <a:t>account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3200" i="1" dirty="0" smtClean="0">
                <a:solidFill>
                  <a:schemeClr val="tx1"/>
                </a:solidFill>
              </a:rPr>
              <a:t>Technologies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Node </a:t>
            </a:r>
            <a:r>
              <a:rPr lang="en-US" sz="1900" dirty="0" err="1"/>
              <a:t>js</a:t>
            </a:r>
            <a:endParaRPr lang="en-US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ym typeface="+mn-ea"/>
              </a:rPr>
              <a:t>Include CRUD operations</a:t>
            </a:r>
            <a:endParaRPr lang="en-US" sz="1900" dirty="0"/>
          </a:p>
          <a:p>
            <a:endParaRPr lang="en-US" sz="3200" i="1" dirty="0">
              <a:solidFill>
                <a:schemeClr val="tx1"/>
              </a:solidFill>
            </a:endParaRPr>
          </a:p>
          <a:p>
            <a:endParaRPr lang="en-US" sz="3200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6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1" r="2120" b="5644"/>
          <a:stretch/>
        </p:blipFill>
        <p:spPr>
          <a:xfrm>
            <a:off x="677334" y="1554480"/>
            <a:ext cx="9733762" cy="4754880"/>
          </a:xfrm>
        </p:spPr>
      </p:pic>
    </p:spTree>
    <p:extLst>
      <p:ext uri="{BB962C8B-B14F-4D97-AF65-F5344CB8AC3E}">
        <p14:creationId xmlns:p14="http://schemas.microsoft.com/office/powerpoint/2010/main" val="294296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329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AFRICAN_CHILD    DONATION WEB APP   </vt:lpstr>
      <vt:lpstr>AFRICAN_CHILD </vt:lpstr>
      <vt:lpstr>AFRICAN_CHILD PROJECT</vt:lpstr>
      <vt:lpstr>PROJECT PLAN   ( My project plan is in two parts) </vt:lpstr>
      <vt:lpstr>MY WEBSITE  (This website contain 7 html pages) </vt:lpstr>
      <vt:lpstr>MY WEBSITE</vt:lpstr>
      <vt:lpstr>EVENTS</vt:lpstr>
      <vt:lpstr>PROJECT PLAN</vt:lpstr>
      <vt:lpstr>DONATE </vt:lpstr>
      <vt:lpstr>Registration (you have to register to become a volunteer)</vt:lpstr>
      <vt:lpstr>LOGIN (a user can delete his/her account)</vt:lpstr>
      <vt:lpstr>SETTING (user can change his/her information)</vt:lpstr>
      <vt:lpstr>Thank you and God bless you as you donate to African_Child funds, Helping the Homeless, Hungry and Hurting Children in Africa!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Uwimana Therese ID : 2017070162</dc:title>
  <dc:creator>ndaga therse</dc:creator>
  <cp:lastModifiedBy>ndaga therse</cp:lastModifiedBy>
  <cp:revision>13</cp:revision>
  <dcterms:created xsi:type="dcterms:W3CDTF">2019-12-12T10:48:23Z</dcterms:created>
  <dcterms:modified xsi:type="dcterms:W3CDTF">2019-12-13T03:31:32Z</dcterms:modified>
</cp:coreProperties>
</file>