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notesMasterIdLst>
    <p:notesMasterId r:id="rId17"/>
  </p:notesMasterIdLst>
  <p:sldIdLst>
    <p:sldId id="323" r:id="rId3"/>
    <p:sldId id="320" r:id="rId4"/>
    <p:sldId id="317" r:id="rId5"/>
    <p:sldId id="316" r:id="rId6"/>
    <p:sldId id="318" r:id="rId7"/>
    <p:sldId id="267" r:id="rId8"/>
    <p:sldId id="324" r:id="rId9"/>
    <p:sldId id="325" r:id="rId10"/>
    <p:sldId id="326" r:id="rId11"/>
    <p:sldId id="282" r:id="rId12"/>
    <p:sldId id="327" r:id="rId13"/>
    <p:sldId id="328" r:id="rId14"/>
    <p:sldId id="329" r:id="rId15"/>
    <p:sldId id="32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848"/>
    <a:srgbClr val="414A59"/>
    <a:srgbClr val="FB6362"/>
    <a:srgbClr val="B64645"/>
    <a:srgbClr val="3C6CDE"/>
    <a:srgbClr val="6BB5F4"/>
    <a:srgbClr val="59CBC7"/>
    <a:srgbClr val="349BF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34783" autoAdjust="0"/>
  </p:normalViewPr>
  <p:slideViewPr>
    <p:cSldViewPr snapToGrid="0" showGuides="1">
      <p:cViewPr varScale="1">
        <p:scale>
          <a:sx n="68" d="100"/>
          <a:sy n="68" d="100"/>
        </p:scale>
        <p:origin x="-588" y="-6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265B4-CD0D-4543-8E9E-6FB20443F530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7B04E-F35F-411E-907F-A64B4026CB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918316"/>
          </a:xfrm>
          <a:custGeom>
            <a:avLst/>
            <a:gdLst>
              <a:gd name="connsiteX0" fmla="*/ 0 w 12192000"/>
              <a:gd name="connsiteY0" fmla="*/ 0 h 6918316"/>
              <a:gd name="connsiteX1" fmla="*/ 12192000 w 12192000"/>
              <a:gd name="connsiteY1" fmla="*/ 0 h 6918316"/>
              <a:gd name="connsiteX2" fmla="*/ 12192000 w 12192000"/>
              <a:gd name="connsiteY2" fmla="*/ 6918316 h 6918316"/>
              <a:gd name="connsiteX3" fmla="*/ 0 w 12192000"/>
              <a:gd name="connsiteY3" fmla="*/ 3651480 h 691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918316">
                <a:moveTo>
                  <a:pt x="0" y="0"/>
                </a:moveTo>
                <a:lnTo>
                  <a:pt x="12192000" y="0"/>
                </a:lnTo>
                <a:lnTo>
                  <a:pt x="12192000" y="6918316"/>
                </a:lnTo>
                <a:lnTo>
                  <a:pt x="0" y="365148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KSO_Shape"/>
          <p:cNvSpPr/>
          <p:nvPr userDrawn="1"/>
        </p:nvSpPr>
        <p:spPr bwMode="auto">
          <a:xfrm>
            <a:off x="11453566" y="91345"/>
            <a:ext cx="395925" cy="460377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347983" y="520944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</a:rPr>
              <a:t>LOGO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  <p:sp>
        <p:nvSpPr>
          <p:cNvPr id="13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317625" y="1333500"/>
            <a:ext cx="2528888" cy="1503363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图片占位符 9"/>
          <p:cNvSpPr>
            <a:spLocks noGrp="1"/>
          </p:cNvSpPr>
          <p:nvPr>
            <p:ph type="pic" sz="quarter" idx="11"/>
          </p:nvPr>
        </p:nvSpPr>
        <p:spPr>
          <a:xfrm>
            <a:off x="4831275" y="1344821"/>
            <a:ext cx="2528888" cy="1503363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5" name="图片占位符 9"/>
          <p:cNvSpPr>
            <a:spLocks noGrp="1"/>
          </p:cNvSpPr>
          <p:nvPr>
            <p:ph type="pic" sz="quarter" idx="12"/>
          </p:nvPr>
        </p:nvSpPr>
        <p:spPr>
          <a:xfrm>
            <a:off x="8344925" y="1333500"/>
            <a:ext cx="2528888" cy="1503363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KSO_Shape"/>
          <p:cNvSpPr/>
          <p:nvPr userDrawn="1"/>
        </p:nvSpPr>
        <p:spPr bwMode="auto">
          <a:xfrm>
            <a:off x="11453566" y="91345"/>
            <a:ext cx="395925" cy="460377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347983" y="520944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</a:rPr>
              <a:t>LOGO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1016226" y="2773142"/>
            <a:ext cx="4972049" cy="2952750"/>
          </a:xfrm>
          <a:custGeom>
            <a:avLst/>
            <a:gdLst>
              <a:gd name="connsiteX0" fmla="*/ 0 w 4972049"/>
              <a:gd name="connsiteY0" fmla="*/ 0 h 2952750"/>
              <a:gd name="connsiteX1" fmla="*/ 4972049 w 4972049"/>
              <a:gd name="connsiteY1" fmla="*/ 0 h 2952750"/>
              <a:gd name="connsiteX2" fmla="*/ 4972049 w 4972049"/>
              <a:gd name="connsiteY2" fmla="*/ 2952750 h 2952750"/>
              <a:gd name="connsiteX3" fmla="*/ 0 w 4972049"/>
              <a:gd name="connsiteY3" fmla="*/ 2952750 h 295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2049" h="2952750">
                <a:moveTo>
                  <a:pt x="0" y="0"/>
                </a:moveTo>
                <a:lnTo>
                  <a:pt x="4972049" y="0"/>
                </a:lnTo>
                <a:lnTo>
                  <a:pt x="4972049" y="2952750"/>
                </a:lnTo>
                <a:lnTo>
                  <a:pt x="0" y="29527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KSO_Shape"/>
          <p:cNvSpPr/>
          <p:nvPr userDrawn="1"/>
        </p:nvSpPr>
        <p:spPr bwMode="auto">
          <a:xfrm>
            <a:off x="11453566" y="91345"/>
            <a:ext cx="395925" cy="460377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347983" y="520944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</a:rPr>
              <a:t>LOGO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5829300" y="1159833"/>
            <a:ext cx="1524000" cy="1524000"/>
          </a:xfrm>
          <a:custGeom>
            <a:avLst/>
            <a:gdLst>
              <a:gd name="connsiteX0" fmla="*/ 762000 w 1524000"/>
              <a:gd name="connsiteY0" fmla="*/ 0 h 1524000"/>
              <a:gd name="connsiteX1" fmla="*/ 1524000 w 1524000"/>
              <a:gd name="connsiteY1" fmla="*/ 762000 h 1524000"/>
              <a:gd name="connsiteX2" fmla="*/ 762000 w 1524000"/>
              <a:gd name="connsiteY2" fmla="*/ 1524000 h 1524000"/>
              <a:gd name="connsiteX3" fmla="*/ 0 w 1524000"/>
              <a:gd name="connsiteY3" fmla="*/ 762000 h 1524000"/>
              <a:gd name="connsiteX4" fmla="*/ 762000 w 1524000"/>
              <a:gd name="connsiteY4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1524000">
                <a:moveTo>
                  <a:pt x="762000" y="0"/>
                </a:moveTo>
                <a:cubicBezTo>
                  <a:pt x="1182841" y="0"/>
                  <a:pt x="1524000" y="341159"/>
                  <a:pt x="1524000" y="762000"/>
                </a:cubicBezTo>
                <a:cubicBezTo>
                  <a:pt x="1524000" y="1182841"/>
                  <a:pt x="1182841" y="1524000"/>
                  <a:pt x="762000" y="1524000"/>
                </a:cubicBezTo>
                <a:cubicBezTo>
                  <a:pt x="341159" y="1524000"/>
                  <a:pt x="0" y="1182841"/>
                  <a:pt x="0" y="762000"/>
                </a:cubicBezTo>
                <a:cubicBezTo>
                  <a:pt x="0" y="341159"/>
                  <a:pt x="341159" y="0"/>
                  <a:pt x="762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1"/>
          </p:nvPr>
        </p:nvSpPr>
        <p:spPr>
          <a:xfrm>
            <a:off x="4962525" y="2955295"/>
            <a:ext cx="1524000" cy="1524000"/>
          </a:xfrm>
          <a:custGeom>
            <a:avLst/>
            <a:gdLst>
              <a:gd name="connsiteX0" fmla="*/ 762000 w 1524000"/>
              <a:gd name="connsiteY0" fmla="*/ 0 h 1524000"/>
              <a:gd name="connsiteX1" fmla="*/ 1524000 w 1524000"/>
              <a:gd name="connsiteY1" fmla="*/ 762000 h 1524000"/>
              <a:gd name="connsiteX2" fmla="*/ 762000 w 1524000"/>
              <a:gd name="connsiteY2" fmla="*/ 1524000 h 1524000"/>
              <a:gd name="connsiteX3" fmla="*/ 0 w 1524000"/>
              <a:gd name="connsiteY3" fmla="*/ 762000 h 1524000"/>
              <a:gd name="connsiteX4" fmla="*/ 762000 w 1524000"/>
              <a:gd name="connsiteY4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1524000">
                <a:moveTo>
                  <a:pt x="762000" y="0"/>
                </a:moveTo>
                <a:cubicBezTo>
                  <a:pt x="1182841" y="0"/>
                  <a:pt x="1524000" y="341159"/>
                  <a:pt x="1524000" y="762000"/>
                </a:cubicBezTo>
                <a:cubicBezTo>
                  <a:pt x="1524000" y="1182841"/>
                  <a:pt x="1182841" y="1524000"/>
                  <a:pt x="762000" y="1524000"/>
                </a:cubicBezTo>
                <a:cubicBezTo>
                  <a:pt x="341159" y="1524000"/>
                  <a:pt x="0" y="1182841"/>
                  <a:pt x="0" y="762000"/>
                </a:cubicBezTo>
                <a:cubicBezTo>
                  <a:pt x="0" y="341159"/>
                  <a:pt x="341159" y="0"/>
                  <a:pt x="762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2"/>
          </p:nvPr>
        </p:nvSpPr>
        <p:spPr>
          <a:xfrm>
            <a:off x="5829300" y="4750758"/>
            <a:ext cx="1524000" cy="1524000"/>
          </a:xfrm>
          <a:custGeom>
            <a:avLst/>
            <a:gdLst>
              <a:gd name="connsiteX0" fmla="*/ 762000 w 1524000"/>
              <a:gd name="connsiteY0" fmla="*/ 0 h 1524000"/>
              <a:gd name="connsiteX1" fmla="*/ 1524000 w 1524000"/>
              <a:gd name="connsiteY1" fmla="*/ 762000 h 1524000"/>
              <a:gd name="connsiteX2" fmla="*/ 762000 w 1524000"/>
              <a:gd name="connsiteY2" fmla="*/ 1524000 h 1524000"/>
              <a:gd name="connsiteX3" fmla="*/ 0 w 1524000"/>
              <a:gd name="connsiteY3" fmla="*/ 762000 h 1524000"/>
              <a:gd name="connsiteX4" fmla="*/ 762000 w 1524000"/>
              <a:gd name="connsiteY4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1524000">
                <a:moveTo>
                  <a:pt x="762000" y="0"/>
                </a:moveTo>
                <a:cubicBezTo>
                  <a:pt x="1182841" y="0"/>
                  <a:pt x="1524000" y="341159"/>
                  <a:pt x="1524000" y="762000"/>
                </a:cubicBezTo>
                <a:cubicBezTo>
                  <a:pt x="1524000" y="1182841"/>
                  <a:pt x="1182841" y="1524000"/>
                  <a:pt x="762000" y="1524000"/>
                </a:cubicBezTo>
                <a:cubicBezTo>
                  <a:pt x="341159" y="1524000"/>
                  <a:pt x="0" y="1182841"/>
                  <a:pt x="0" y="762000"/>
                </a:cubicBezTo>
                <a:cubicBezTo>
                  <a:pt x="0" y="341159"/>
                  <a:pt x="341159" y="0"/>
                  <a:pt x="762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KSO_Shape"/>
          <p:cNvSpPr/>
          <p:nvPr userDrawn="1"/>
        </p:nvSpPr>
        <p:spPr bwMode="auto">
          <a:xfrm>
            <a:off x="11453566" y="91345"/>
            <a:ext cx="395925" cy="460377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347983" y="520944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</a:rPr>
              <a:t>LOGO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0"/>
          </p:nvPr>
        </p:nvSpPr>
        <p:spPr>
          <a:xfrm>
            <a:off x="800100" y="1562099"/>
            <a:ext cx="1552576" cy="1552576"/>
          </a:xfrm>
          <a:custGeom>
            <a:avLst/>
            <a:gdLst>
              <a:gd name="connsiteX0" fmla="*/ 776288 w 1552576"/>
              <a:gd name="connsiteY0" fmla="*/ 0 h 1552576"/>
              <a:gd name="connsiteX1" fmla="*/ 1552576 w 1552576"/>
              <a:gd name="connsiteY1" fmla="*/ 776288 h 1552576"/>
              <a:gd name="connsiteX2" fmla="*/ 776288 w 1552576"/>
              <a:gd name="connsiteY2" fmla="*/ 1552576 h 1552576"/>
              <a:gd name="connsiteX3" fmla="*/ 0 w 1552576"/>
              <a:gd name="connsiteY3" fmla="*/ 776288 h 1552576"/>
              <a:gd name="connsiteX4" fmla="*/ 776288 w 1552576"/>
              <a:gd name="connsiteY4" fmla="*/ 0 h 155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576" h="1552576">
                <a:moveTo>
                  <a:pt x="776288" y="0"/>
                </a:moveTo>
                <a:cubicBezTo>
                  <a:pt x="1205020" y="0"/>
                  <a:pt x="1552576" y="347556"/>
                  <a:pt x="1552576" y="776288"/>
                </a:cubicBezTo>
                <a:cubicBezTo>
                  <a:pt x="1552576" y="1205020"/>
                  <a:pt x="1205020" y="1552576"/>
                  <a:pt x="776288" y="1552576"/>
                </a:cubicBezTo>
                <a:cubicBezTo>
                  <a:pt x="347556" y="1552576"/>
                  <a:pt x="0" y="1205020"/>
                  <a:pt x="0" y="776288"/>
                </a:cubicBezTo>
                <a:cubicBezTo>
                  <a:pt x="0" y="347556"/>
                  <a:pt x="347556" y="0"/>
                  <a:pt x="77628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1"/>
          </p:nvPr>
        </p:nvSpPr>
        <p:spPr>
          <a:xfrm>
            <a:off x="6391273" y="1562098"/>
            <a:ext cx="1552576" cy="1552576"/>
          </a:xfrm>
          <a:custGeom>
            <a:avLst/>
            <a:gdLst>
              <a:gd name="connsiteX0" fmla="*/ 776288 w 1552576"/>
              <a:gd name="connsiteY0" fmla="*/ 0 h 1552576"/>
              <a:gd name="connsiteX1" fmla="*/ 1552576 w 1552576"/>
              <a:gd name="connsiteY1" fmla="*/ 776288 h 1552576"/>
              <a:gd name="connsiteX2" fmla="*/ 776288 w 1552576"/>
              <a:gd name="connsiteY2" fmla="*/ 1552576 h 1552576"/>
              <a:gd name="connsiteX3" fmla="*/ 0 w 1552576"/>
              <a:gd name="connsiteY3" fmla="*/ 776288 h 1552576"/>
              <a:gd name="connsiteX4" fmla="*/ 776288 w 1552576"/>
              <a:gd name="connsiteY4" fmla="*/ 0 h 155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576" h="1552576">
                <a:moveTo>
                  <a:pt x="776288" y="0"/>
                </a:moveTo>
                <a:cubicBezTo>
                  <a:pt x="1205020" y="0"/>
                  <a:pt x="1552576" y="347556"/>
                  <a:pt x="1552576" y="776288"/>
                </a:cubicBezTo>
                <a:cubicBezTo>
                  <a:pt x="1552576" y="1205020"/>
                  <a:pt x="1205020" y="1552576"/>
                  <a:pt x="776288" y="1552576"/>
                </a:cubicBezTo>
                <a:cubicBezTo>
                  <a:pt x="347556" y="1552576"/>
                  <a:pt x="0" y="1205020"/>
                  <a:pt x="0" y="776288"/>
                </a:cubicBezTo>
                <a:cubicBezTo>
                  <a:pt x="0" y="347556"/>
                  <a:pt x="347556" y="0"/>
                  <a:pt x="77628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图片占位符 21"/>
          <p:cNvSpPr>
            <a:spLocks noGrp="1"/>
          </p:cNvSpPr>
          <p:nvPr>
            <p:ph type="pic" sz="quarter" idx="12"/>
          </p:nvPr>
        </p:nvSpPr>
        <p:spPr>
          <a:xfrm>
            <a:off x="800099" y="3990806"/>
            <a:ext cx="1552576" cy="1552576"/>
          </a:xfrm>
          <a:custGeom>
            <a:avLst/>
            <a:gdLst>
              <a:gd name="connsiteX0" fmla="*/ 776288 w 1552576"/>
              <a:gd name="connsiteY0" fmla="*/ 0 h 1552576"/>
              <a:gd name="connsiteX1" fmla="*/ 1552576 w 1552576"/>
              <a:gd name="connsiteY1" fmla="*/ 776288 h 1552576"/>
              <a:gd name="connsiteX2" fmla="*/ 776288 w 1552576"/>
              <a:gd name="connsiteY2" fmla="*/ 1552576 h 1552576"/>
              <a:gd name="connsiteX3" fmla="*/ 0 w 1552576"/>
              <a:gd name="connsiteY3" fmla="*/ 776288 h 1552576"/>
              <a:gd name="connsiteX4" fmla="*/ 776288 w 1552576"/>
              <a:gd name="connsiteY4" fmla="*/ 0 h 155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576" h="1552576">
                <a:moveTo>
                  <a:pt x="776288" y="0"/>
                </a:moveTo>
                <a:cubicBezTo>
                  <a:pt x="1205020" y="0"/>
                  <a:pt x="1552576" y="347556"/>
                  <a:pt x="1552576" y="776288"/>
                </a:cubicBezTo>
                <a:cubicBezTo>
                  <a:pt x="1552576" y="1205020"/>
                  <a:pt x="1205020" y="1552576"/>
                  <a:pt x="776288" y="1552576"/>
                </a:cubicBezTo>
                <a:cubicBezTo>
                  <a:pt x="347556" y="1552576"/>
                  <a:pt x="0" y="1205020"/>
                  <a:pt x="0" y="776288"/>
                </a:cubicBezTo>
                <a:cubicBezTo>
                  <a:pt x="0" y="347556"/>
                  <a:pt x="347556" y="0"/>
                  <a:pt x="77628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图片占位符 22"/>
          <p:cNvSpPr>
            <a:spLocks noGrp="1"/>
          </p:cNvSpPr>
          <p:nvPr>
            <p:ph type="pic" sz="quarter" idx="13"/>
          </p:nvPr>
        </p:nvSpPr>
        <p:spPr>
          <a:xfrm>
            <a:off x="6391272" y="3990805"/>
            <a:ext cx="1552576" cy="1552576"/>
          </a:xfrm>
          <a:custGeom>
            <a:avLst/>
            <a:gdLst>
              <a:gd name="connsiteX0" fmla="*/ 776288 w 1552576"/>
              <a:gd name="connsiteY0" fmla="*/ 0 h 1552576"/>
              <a:gd name="connsiteX1" fmla="*/ 1552576 w 1552576"/>
              <a:gd name="connsiteY1" fmla="*/ 776288 h 1552576"/>
              <a:gd name="connsiteX2" fmla="*/ 776288 w 1552576"/>
              <a:gd name="connsiteY2" fmla="*/ 1552576 h 1552576"/>
              <a:gd name="connsiteX3" fmla="*/ 0 w 1552576"/>
              <a:gd name="connsiteY3" fmla="*/ 776288 h 1552576"/>
              <a:gd name="connsiteX4" fmla="*/ 776288 w 1552576"/>
              <a:gd name="connsiteY4" fmla="*/ 0 h 155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576" h="1552576">
                <a:moveTo>
                  <a:pt x="776288" y="0"/>
                </a:moveTo>
                <a:cubicBezTo>
                  <a:pt x="1205020" y="0"/>
                  <a:pt x="1552576" y="347556"/>
                  <a:pt x="1552576" y="776288"/>
                </a:cubicBezTo>
                <a:cubicBezTo>
                  <a:pt x="1552576" y="1205020"/>
                  <a:pt x="1205020" y="1552576"/>
                  <a:pt x="776288" y="1552576"/>
                </a:cubicBezTo>
                <a:cubicBezTo>
                  <a:pt x="347556" y="1552576"/>
                  <a:pt x="0" y="1205020"/>
                  <a:pt x="0" y="776288"/>
                </a:cubicBezTo>
                <a:cubicBezTo>
                  <a:pt x="0" y="347556"/>
                  <a:pt x="347556" y="0"/>
                  <a:pt x="77628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KSO_Shape"/>
          <p:cNvSpPr/>
          <p:nvPr userDrawn="1"/>
        </p:nvSpPr>
        <p:spPr bwMode="auto">
          <a:xfrm>
            <a:off x="11453566" y="91345"/>
            <a:ext cx="395925" cy="460377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347983" y="520944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</a:rPr>
              <a:t>LOGO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933450" y="1933575"/>
            <a:ext cx="1933575" cy="1162050"/>
          </a:xfrm>
          <a:custGeom>
            <a:avLst/>
            <a:gdLst>
              <a:gd name="connsiteX0" fmla="*/ 0 w 1933575"/>
              <a:gd name="connsiteY0" fmla="*/ 0 h 1162050"/>
              <a:gd name="connsiteX1" fmla="*/ 1933575 w 1933575"/>
              <a:gd name="connsiteY1" fmla="*/ 0 h 1162050"/>
              <a:gd name="connsiteX2" fmla="*/ 1933575 w 1933575"/>
              <a:gd name="connsiteY2" fmla="*/ 1162050 h 1162050"/>
              <a:gd name="connsiteX3" fmla="*/ 0 w 1933575"/>
              <a:gd name="connsiteY3" fmla="*/ 116205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3575" h="1162050">
                <a:moveTo>
                  <a:pt x="0" y="0"/>
                </a:moveTo>
                <a:lnTo>
                  <a:pt x="1933575" y="0"/>
                </a:lnTo>
                <a:lnTo>
                  <a:pt x="1933575" y="1162050"/>
                </a:lnTo>
                <a:lnTo>
                  <a:pt x="0" y="11620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1"/>
          </p:nvPr>
        </p:nvSpPr>
        <p:spPr>
          <a:xfrm>
            <a:off x="3031330" y="1933575"/>
            <a:ext cx="1933575" cy="1162050"/>
          </a:xfrm>
          <a:custGeom>
            <a:avLst/>
            <a:gdLst>
              <a:gd name="connsiteX0" fmla="*/ 0 w 1933575"/>
              <a:gd name="connsiteY0" fmla="*/ 0 h 1162050"/>
              <a:gd name="connsiteX1" fmla="*/ 1933575 w 1933575"/>
              <a:gd name="connsiteY1" fmla="*/ 0 h 1162050"/>
              <a:gd name="connsiteX2" fmla="*/ 1933575 w 1933575"/>
              <a:gd name="connsiteY2" fmla="*/ 1162050 h 1162050"/>
              <a:gd name="connsiteX3" fmla="*/ 0 w 1933575"/>
              <a:gd name="connsiteY3" fmla="*/ 116205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3575" h="1162050">
                <a:moveTo>
                  <a:pt x="0" y="0"/>
                </a:moveTo>
                <a:lnTo>
                  <a:pt x="1933575" y="0"/>
                </a:lnTo>
                <a:lnTo>
                  <a:pt x="1933575" y="1162050"/>
                </a:lnTo>
                <a:lnTo>
                  <a:pt x="0" y="11620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2"/>
          </p:nvPr>
        </p:nvSpPr>
        <p:spPr>
          <a:xfrm>
            <a:off x="5129211" y="1933575"/>
            <a:ext cx="1933575" cy="1162050"/>
          </a:xfrm>
          <a:custGeom>
            <a:avLst/>
            <a:gdLst>
              <a:gd name="connsiteX0" fmla="*/ 0 w 1933575"/>
              <a:gd name="connsiteY0" fmla="*/ 0 h 1162050"/>
              <a:gd name="connsiteX1" fmla="*/ 1933575 w 1933575"/>
              <a:gd name="connsiteY1" fmla="*/ 0 h 1162050"/>
              <a:gd name="connsiteX2" fmla="*/ 1933575 w 1933575"/>
              <a:gd name="connsiteY2" fmla="*/ 1162050 h 1162050"/>
              <a:gd name="connsiteX3" fmla="*/ 0 w 1933575"/>
              <a:gd name="connsiteY3" fmla="*/ 116205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3575" h="1162050">
                <a:moveTo>
                  <a:pt x="0" y="0"/>
                </a:moveTo>
                <a:lnTo>
                  <a:pt x="1933575" y="0"/>
                </a:lnTo>
                <a:lnTo>
                  <a:pt x="1933575" y="1162050"/>
                </a:lnTo>
                <a:lnTo>
                  <a:pt x="0" y="11620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3"/>
          </p:nvPr>
        </p:nvSpPr>
        <p:spPr>
          <a:xfrm>
            <a:off x="7227093" y="1933575"/>
            <a:ext cx="1933575" cy="1162050"/>
          </a:xfrm>
          <a:custGeom>
            <a:avLst/>
            <a:gdLst>
              <a:gd name="connsiteX0" fmla="*/ 0 w 1933575"/>
              <a:gd name="connsiteY0" fmla="*/ 0 h 1162050"/>
              <a:gd name="connsiteX1" fmla="*/ 1933575 w 1933575"/>
              <a:gd name="connsiteY1" fmla="*/ 0 h 1162050"/>
              <a:gd name="connsiteX2" fmla="*/ 1933575 w 1933575"/>
              <a:gd name="connsiteY2" fmla="*/ 1162050 h 1162050"/>
              <a:gd name="connsiteX3" fmla="*/ 0 w 1933575"/>
              <a:gd name="connsiteY3" fmla="*/ 116205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3575" h="1162050">
                <a:moveTo>
                  <a:pt x="0" y="0"/>
                </a:moveTo>
                <a:lnTo>
                  <a:pt x="1933575" y="0"/>
                </a:lnTo>
                <a:lnTo>
                  <a:pt x="1933575" y="1162050"/>
                </a:lnTo>
                <a:lnTo>
                  <a:pt x="0" y="11620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图片占位符 21"/>
          <p:cNvSpPr>
            <a:spLocks noGrp="1"/>
          </p:cNvSpPr>
          <p:nvPr>
            <p:ph type="pic" sz="quarter" idx="14"/>
          </p:nvPr>
        </p:nvSpPr>
        <p:spPr>
          <a:xfrm>
            <a:off x="9324975" y="1933575"/>
            <a:ext cx="1933575" cy="1162050"/>
          </a:xfrm>
          <a:custGeom>
            <a:avLst/>
            <a:gdLst>
              <a:gd name="connsiteX0" fmla="*/ 0 w 1933575"/>
              <a:gd name="connsiteY0" fmla="*/ 0 h 1162050"/>
              <a:gd name="connsiteX1" fmla="*/ 1933575 w 1933575"/>
              <a:gd name="connsiteY1" fmla="*/ 0 h 1162050"/>
              <a:gd name="connsiteX2" fmla="*/ 1933575 w 1933575"/>
              <a:gd name="connsiteY2" fmla="*/ 1162050 h 1162050"/>
              <a:gd name="connsiteX3" fmla="*/ 0 w 1933575"/>
              <a:gd name="connsiteY3" fmla="*/ 116205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3575" h="1162050">
                <a:moveTo>
                  <a:pt x="0" y="0"/>
                </a:moveTo>
                <a:lnTo>
                  <a:pt x="1933575" y="0"/>
                </a:lnTo>
                <a:lnTo>
                  <a:pt x="1933575" y="1162050"/>
                </a:lnTo>
                <a:lnTo>
                  <a:pt x="0" y="11620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8353425" y="1152525"/>
            <a:ext cx="2638425" cy="2419350"/>
          </a:xfrm>
          <a:custGeom>
            <a:avLst/>
            <a:gdLst>
              <a:gd name="connsiteX0" fmla="*/ 2638425 w 2638425"/>
              <a:gd name="connsiteY0" fmla="*/ 0 h 2419350"/>
              <a:gd name="connsiteX1" fmla="*/ 2486025 w 2638425"/>
              <a:gd name="connsiteY1" fmla="*/ 2228850 h 2419350"/>
              <a:gd name="connsiteX2" fmla="*/ 0 w 2638425"/>
              <a:gd name="connsiteY2" fmla="*/ 2419350 h 2419350"/>
              <a:gd name="connsiteX3" fmla="*/ 171450 w 2638425"/>
              <a:gd name="connsiteY3" fmla="*/ 695325 h 24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8425" h="2419350">
                <a:moveTo>
                  <a:pt x="2638425" y="0"/>
                </a:moveTo>
                <a:lnTo>
                  <a:pt x="2486025" y="2228850"/>
                </a:lnTo>
                <a:lnTo>
                  <a:pt x="0" y="2419350"/>
                </a:lnTo>
                <a:lnTo>
                  <a:pt x="171450" y="69532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KSO_Shape"/>
          <p:cNvSpPr/>
          <p:nvPr userDrawn="1"/>
        </p:nvSpPr>
        <p:spPr bwMode="auto">
          <a:xfrm>
            <a:off x="11453566" y="91345"/>
            <a:ext cx="395925" cy="460377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347983" y="520944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</a:rPr>
              <a:t>LOGO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90550" y="1437117"/>
            <a:ext cx="5505450" cy="3392058"/>
          </a:xfrm>
          <a:custGeom>
            <a:avLst/>
            <a:gdLst>
              <a:gd name="connsiteX0" fmla="*/ 0 w 5505450"/>
              <a:gd name="connsiteY0" fmla="*/ 0 h 3392058"/>
              <a:gd name="connsiteX1" fmla="*/ 5505450 w 5505450"/>
              <a:gd name="connsiteY1" fmla="*/ 0 h 3392058"/>
              <a:gd name="connsiteX2" fmla="*/ 5505450 w 5505450"/>
              <a:gd name="connsiteY2" fmla="*/ 3392058 h 3392058"/>
              <a:gd name="connsiteX3" fmla="*/ 0 w 5505450"/>
              <a:gd name="connsiteY3" fmla="*/ 3392058 h 3392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5450" h="3392058">
                <a:moveTo>
                  <a:pt x="0" y="0"/>
                </a:moveTo>
                <a:lnTo>
                  <a:pt x="5505450" y="0"/>
                </a:lnTo>
                <a:lnTo>
                  <a:pt x="5505450" y="3392058"/>
                </a:lnTo>
                <a:lnTo>
                  <a:pt x="0" y="33920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KSO_Shape"/>
          <p:cNvSpPr/>
          <p:nvPr userDrawn="1"/>
        </p:nvSpPr>
        <p:spPr bwMode="auto">
          <a:xfrm>
            <a:off x="11453566" y="91345"/>
            <a:ext cx="395925" cy="460377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347983" y="520944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</a:rPr>
              <a:t>LOGO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" y="-12947"/>
            <a:ext cx="5446133" cy="6870947"/>
          </a:xfrm>
          <a:custGeom>
            <a:avLst/>
            <a:gdLst>
              <a:gd name="connsiteX0" fmla="*/ 0 w 5446133"/>
              <a:gd name="connsiteY0" fmla="*/ 0 h 6870947"/>
              <a:gd name="connsiteX1" fmla="*/ 5446133 w 5446133"/>
              <a:gd name="connsiteY1" fmla="*/ 0 h 6870947"/>
              <a:gd name="connsiteX2" fmla="*/ 5446133 w 5446133"/>
              <a:gd name="connsiteY2" fmla="*/ 6870947 h 6870947"/>
              <a:gd name="connsiteX3" fmla="*/ 0 w 5446133"/>
              <a:gd name="connsiteY3" fmla="*/ 6870947 h 687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6133" h="6870947">
                <a:moveTo>
                  <a:pt x="0" y="0"/>
                </a:moveTo>
                <a:lnTo>
                  <a:pt x="5446133" y="0"/>
                </a:lnTo>
                <a:lnTo>
                  <a:pt x="5446133" y="6870947"/>
                </a:lnTo>
                <a:lnTo>
                  <a:pt x="0" y="687094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717074"/>
          </a:xfrm>
          <a:custGeom>
            <a:avLst/>
            <a:gdLst>
              <a:gd name="connsiteX0" fmla="*/ 0 w 12192000"/>
              <a:gd name="connsiteY0" fmla="*/ 0 h 2717074"/>
              <a:gd name="connsiteX1" fmla="*/ 12192000 w 12192000"/>
              <a:gd name="connsiteY1" fmla="*/ 0 h 2717074"/>
              <a:gd name="connsiteX2" fmla="*/ 12192000 w 12192000"/>
              <a:gd name="connsiteY2" fmla="*/ 2717074 h 2717074"/>
              <a:gd name="connsiteX3" fmla="*/ 0 w 12192000"/>
              <a:gd name="connsiteY3" fmla="*/ 2717074 h 2717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717074">
                <a:moveTo>
                  <a:pt x="0" y="0"/>
                </a:moveTo>
                <a:lnTo>
                  <a:pt x="12192000" y="0"/>
                </a:lnTo>
                <a:lnTo>
                  <a:pt x="12192000" y="2717074"/>
                </a:lnTo>
                <a:lnTo>
                  <a:pt x="0" y="271707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8697951" y="0"/>
            <a:ext cx="3494049" cy="6858000"/>
          </a:xfrm>
          <a:custGeom>
            <a:avLst/>
            <a:gdLst>
              <a:gd name="connsiteX0" fmla="*/ 0 w 3194892"/>
              <a:gd name="connsiteY0" fmla="*/ 0 h 6858000"/>
              <a:gd name="connsiteX1" fmla="*/ 3194892 w 3194892"/>
              <a:gd name="connsiteY1" fmla="*/ 0 h 6858000"/>
              <a:gd name="connsiteX2" fmla="*/ 3194892 w 3194892"/>
              <a:gd name="connsiteY2" fmla="*/ 6858000 h 6858000"/>
              <a:gd name="connsiteX3" fmla="*/ 0 w 31948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4892" h="6858000">
                <a:moveTo>
                  <a:pt x="0" y="0"/>
                </a:moveTo>
                <a:lnTo>
                  <a:pt x="3194892" y="0"/>
                </a:lnTo>
                <a:lnTo>
                  <a:pt x="31948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94892" cy="6858000"/>
          </a:xfrm>
          <a:custGeom>
            <a:avLst/>
            <a:gdLst>
              <a:gd name="connsiteX0" fmla="*/ 0 w 3194892"/>
              <a:gd name="connsiteY0" fmla="*/ 0 h 6858000"/>
              <a:gd name="connsiteX1" fmla="*/ 3194892 w 3194892"/>
              <a:gd name="connsiteY1" fmla="*/ 0 h 6858000"/>
              <a:gd name="connsiteX2" fmla="*/ 3194892 w 3194892"/>
              <a:gd name="connsiteY2" fmla="*/ 6858000 h 6858000"/>
              <a:gd name="connsiteX3" fmla="*/ 0 w 31948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4892" h="6858000">
                <a:moveTo>
                  <a:pt x="0" y="0"/>
                </a:moveTo>
                <a:lnTo>
                  <a:pt x="3194892" y="0"/>
                </a:lnTo>
                <a:lnTo>
                  <a:pt x="31948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6740435" y="0"/>
            <a:ext cx="5451566" cy="6858000"/>
          </a:xfrm>
          <a:custGeom>
            <a:avLst/>
            <a:gdLst>
              <a:gd name="connsiteX0" fmla="*/ 0 w 5451566"/>
              <a:gd name="connsiteY0" fmla="*/ 0 h 6858000"/>
              <a:gd name="connsiteX1" fmla="*/ 5451566 w 5451566"/>
              <a:gd name="connsiteY1" fmla="*/ 0 h 6858000"/>
              <a:gd name="connsiteX2" fmla="*/ 5451566 w 5451566"/>
              <a:gd name="connsiteY2" fmla="*/ 6858000 h 6858000"/>
              <a:gd name="connsiteX3" fmla="*/ 0 w 545156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1566" h="6858000">
                <a:moveTo>
                  <a:pt x="0" y="0"/>
                </a:moveTo>
                <a:lnTo>
                  <a:pt x="5451566" y="0"/>
                </a:lnTo>
                <a:lnTo>
                  <a:pt x="545156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KSO_Shape"/>
          <p:cNvSpPr/>
          <p:nvPr userDrawn="1"/>
        </p:nvSpPr>
        <p:spPr bwMode="auto">
          <a:xfrm>
            <a:off x="11453566" y="91345"/>
            <a:ext cx="395925" cy="460377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347983" y="520944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</a:rPr>
              <a:t>LOGO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12192000" cy="2486722"/>
          </a:xfrm>
          <a:custGeom>
            <a:avLst/>
            <a:gdLst>
              <a:gd name="connsiteX0" fmla="*/ 0 w 12192000"/>
              <a:gd name="connsiteY0" fmla="*/ 0 h 2486722"/>
              <a:gd name="connsiteX1" fmla="*/ 12192000 w 12192000"/>
              <a:gd name="connsiteY1" fmla="*/ 0 h 2486722"/>
              <a:gd name="connsiteX2" fmla="*/ 12192000 w 12192000"/>
              <a:gd name="connsiteY2" fmla="*/ 2486722 h 2486722"/>
              <a:gd name="connsiteX3" fmla="*/ 0 w 12192000"/>
              <a:gd name="connsiteY3" fmla="*/ 2486722 h 248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486722">
                <a:moveTo>
                  <a:pt x="0" y="0"/>
                </a:moveTo>
                <a:lnTo>
                  <a:pt x="12192000" y="0"/>
                </a:lnTo>
                <a:lnTo>
                  <a:pt x="12192000" y="2486722"/>
                </a:lnTo>
                <a:lnTo>
                  <a:pt x="0" y="24867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77694-2F36-4FB5-961F-11CEBD01EE4F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3BFE9-63B0-47AD-8FED-3BB7AC6D20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7F253-21D0-41DB-95DA-8502F5E07C82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85F87-1A61-411E-8250-BBEAA66058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角三角形 20"/>
          <p:cNvSpPr/>
          <p:nvPr/>
        </p:nvSpPr>
        <p:spPr>
          <a:xfrm rot="16200000" flipH="1">
            <a:off x="8144607" y="1456592"/>
            <a:ext cx="5503985" cy="25908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11251842" y="6074254"/>
            <a:ext cx="940158" cy="844062"/>
          </a:xfrm>
          <a:custGeom>
            <a:avLst/>
            <a:gdLst>
              <a:gd name="connsiteX0" fmla="*/ 914400 w 914400"/>
              <a:gd name="connsiteY0" fmla="*/ 0 h 844062"/>
              <a:gd name="connsiteX1" fmla="*/ 914400 w 914400"/>
              <a:gd name="connsiteY1" fmla="*/ 844062 h 844062"/>
              <a:gd name="connsiteX2" fmla="*/ 0 w 914400"/>
              <a:gd name="connsiteY2" fmla="*/ 580293 h 844062"/>
              <a:gd name="connsiteX3" fmla="*/ 914400 w 914400"/>
              <a:gd name="connsiteY3" fmla="*/ 0 h 844062"/>
              <a:gd name="connsiteX0-1" fmla="*/ 940158 w 940158"/>
              <a:gd name="connsiteY0-2" fmla="*/ 0 h 844062"/>
              <a:gd name="connsiteX1-3" fmla="*/ 940158 w 940158"/>
              <a:gd name="connsiteY1-4" fmla="*/ 844062 h 844062"/>
              <a:gd name="connsiteX2-5" fmla="*/ 0 w 940158"/>
              <a:gd name="connsiteY2-6" fmla="*/ 593172 h 844062"/>
              <a:gd name="connsiteX3-7" fmla="*/ 940158 w 940158"/>
              <a:gd name="connsiteY3-8" fmla="*/ 0 h 8440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40158" h="844062">
                <a:moveTo>
                  <a:pt x="940158" y="0"/>
                </a:moveTo>
                <a:lnTo>
                  <a:pt x="940158" y="844062"/>
                </a:lnTo>
                <a:lnTo>
                  <a:pt x="0" y="593172"/>
                </a:lnTo>
                <a:lnTo>
                  <a:pt x="94015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337450" y="2432478"/>
            <a:ext cx="6571975" cy="707886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1"/>
                </a:solidFill>
                <a:latin typeface="+mn-ea"/>
              </a:rPr>
              <a:t>CPU</a:t>
            </a:r>
            <a:r>
              <a:rPr lang="zh-CN" altLang="en-US" sz="4000" b="1" dirty="0" smtClean="0">
                <a:solidFill>
                  <a:schemeClr val="accent1"/>
                </a:solidFill>
                <a:latin typeface="+mn-ea"/>
              </a:rPr>
              <a:t>设计汇报</a:t>
            </a:r>
            <a:endParaRPr lang="zh-CN" altLang="en-US" sz="40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31993" y="5814237"/>
            <a:ext cx="5737164" cy="461665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accent3"/>
                </a:solidFill>
                <a:latin typeface="+mn-ea"/>
              </a:rPr>
              <a:t>物联</a:t>
            </a:r>
            <a:r>
              <a:rPr lang="en-US" altLang="zh-CN" sz="2400" dirty="0" smtClean="0">
                <a:solidFill>
                  <a:schemeClr val="accent3"/>
                </a:solidFill>
                <a:latin typeface="+mn-ea"/>
              </a:rPr>
              <a:t>1601 </a:t>
            </a:r>
            <a:r>
              <a:rPr lang="zh-CN" altLang="en-US" sz="2400" dirty="0" smtClean="0">
                <a:solidFill>
                  <a:schemeClr val="accent3"/>
                </a:solidFill>
                <a:latin typeface="+mn-ea"/>
              </a:rPr>
              <a:t>刘小芬 </a:t>
            </a:r>
            <a:r>
              <a:rPr lang="en-US" altLang="zh-CN" sz="2400" dirty="0" smtClean="0">
                <a:solidFill>
                  <a:schemeClr val="accent3"/>
                </a:solidFill>
                <a:latin typeface="+mn-ea"/>
              </a:rPr>
              <a:t>201608010107</a:t>
            </a:r>
            <a:endParaRPr lang="zh-CN" altLang="en-US" sz="2400" dirty="0">
              <a:solidFill>
                <a:schemeClr val="accent3"/>
              </a:solidFill>
              <a:latin typeface="+mn-ea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252845" y="2596441"/>
            <a:ext cx="2194888" cy="1726440"/>
          </a:xfrm>
          <a:custGeom>
            <a:avLst/>
            <a:gdLst>
              <a:gd name="connsiteX0" fmla="*/ 1111347 w 2166424"/>
              <a:gd name="connsiteY0" fmla="*/ 0 h 1758461"/>
              <a:gd name="connsiteX1" fmla="*/ 0 w 2166424"/>
              <a:gd name="connsiteY1" fmla="*/ 1139483 h 1758461"/>
              <a:gd name="connsiteX2" fmla="*/ 2166424 w 2166424"/>
              <a:gd name="connsiteY2" fmla="*/ 1758461 h 1758461"/>
              <a:gd name="connsiteX3" fmla="*/ 1111347 w 2166424"/>
              <a:gd name="connsiteY3" fmla="*/ 0 h 1758461"/>
              <a:gd name="connsiteX0-1" fmla="*/ 1111347 w 2194888"/>
              <a:gd name="connsiteY0-2" fmla="*/ 0 h 1726440"/>
              <a:gd name="connsiteX1-3" fmla="*/ 0 w 2194888"/>
              <a:gd name="connsiteY1-4" fmla="*/ 1139483 h 1726440"/>
              <a:gd name="connsiteX2-5" fmla="*/ 2194888 w 2194888"/>
              <a:gd name="connsiteY2-6" fmla="*/ 1726440 h 1726440"/>
              <a:gd name="connsiteX3-7" fmla="*/ 1111347 w 2194888"/>
              <a:gd name="connsiteY3-8" fmla="*/ 0 h 17264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4888" h="1726440">
                <a:moveTo>
                  <a:pt x="1111347" y="0"/>
                </a:moveTo>
                <a:lnTo>
                  <a:pt x="0" y="1139483"/>
                </a:lnTo>
                <a:lnTo>
                  <a:pt x="2194888" y="1726440"/>
                </a:lnTo>
                <a:lnTo>
                  <a:pt x="111134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rot="5400000">
            <a:off x="-1" y="0"/>
            <a:ext cx="4871990" cy="487199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722209" y="498213"/>
            <a:ext cx="1301332" cy="1281872"/>
            <a:chOff x="309636" y="5144626"/>
            <a:chExt cx="1134049" cy="111708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任意多边形 27"/>
            <p:cNvSpPr/>
            <p:nvPr/>
          </p:nvSpPr>
          <p:spPr>
            <a:xfrm>
              <a:off x="309636" y="5144626"/>
              <a:ext cx="791502" cy="791502"/>
            </a:xfrm>
            <a:custGeom>
              <a:avLst/>
              <a:gdLst>
                <a:gd name="connsiteX0" fmla="*/ 78758 w 1766806"/>
                <a:gd name="connsiteY0" fmla="*/ 96562 h 1766806"/>
                <a:gd name="connsiteX1" fmla="*/ 78758 w 1766806"/>
                <a:gd name="connsiteY1" fmla="*/ 1670245 h 1766806"/>
                <a:gd name="connsiteX2" fmla="*/ 1688049 w 1766806"/>
                <a:gd name="connsiteY2" fmla="*/ 1670245 h 1766806"/>
                <a:gd name="connsiteX3" fmla="*/ 1688049 w 1766806"/>
                <a:gd name="connsiteY3" fmla="*/ 96562 h 1766806"/>
                <a:gd name="connsiteX4" fmla="*/ 0 w 1766806"/>
                <a:gd name="connsiteY4" fmla="*/ 0 h 1766806"/>
                <a:gd name="connsiteX5" fmla="*/ 1766806 w 1766806"/>
                <a:gd name="connsiteY5" fmla="*/ 0 h 1766806"/>
                <a:gd name="connsiteX6" fmla="*/ 1766806 w 1766806"/>
                <a:gd name="connsiteY6" fmla="*/ 1766806 h 1766806"/>
                <a:gd name="connsiteX7" fmla="*/ 0 w 1766806"/>
                <a:gd name="connsiteY7" fmla="*/ 1766806 h 1766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6806" h="1766806">
                  <a:moveTo>
                    <a:pt x="78758" y="96562"/>
                  </a:moveTo>
                  <a:lnTo>
                    <a:pt x="78758" y="1670245"/>
                  </a:lnTo>
                  <a:lnTo>
                    <a:pt x="1688049" y="1670245"/>
                  </a:lnTo>
                  <a:lnTo>
                    <a:pt x="1688049" y="96562"/>
                  </a:lnTo>
                  <a:close/>
                  <a:moveTo>
                    <a:pt x="0" y="0"/>
                  </a:moveTo>
                  <a:lnTo>
                    <a:pt x="1766806" y="0"/>
                  </a:lnTo>
                  <a:lnTo>
                    <a:pt x="1766806" y="1766806"/>
                  </a:lnTo>
                  <a:lnTo>
                    <a:pt x="0" y="1766806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792512" y="5610541"/>
              <a:ext cx="651173" cy="651173"/>
            </a:xfrm>
            <a:custGeom>
              <a:avLst/>
              <a:gdLst>
                <a:gd name="connsiteX0" fmla="*/ 78758 w 1766806"/>
                <a:gd name="connsiteY0" fmla="*/ 96562 h 1766806"/>
                <a:gd name="connsiteX1" fmla="*/ 78758 w 1766806"/>
                <a:gd name="connsiteY1" fmla="*/ 1670245 h 1766806"/>
                <a:gd name="connsiteX2" fmla="*/ 1688049 w 1766806"/>
                <a:gd name="connsiteY2" fmla="*/ 1670245 h 1766806"/>
                <a:gd name="connsiteX3" fmla="*/ 1688049 w 1766806"/>
                <a:gd name="connsiteY3" fmla="*/ 96562 h 1766806"/>
                <a:gd name="connsiteX4" fmla="*/ 0 w 1766806"/>
                <a:gd name="connsiteY4" fmla="*/ 0 h 1766806"/>
                <a:gd name="connsiteX5" fmla="*/ 1766806 w 1766806"/>
                <a:gd name="connsiteY5" fmla="*/ 0 h 1766806"/>
                <a:gd name="connsiteX6" fmla="*/ 1766806 w 1766806"/>
                <a:gd name="connsiteY6" fmla="*/ 1766806 h 1766806"/>
                <a:gd name="connsiteX7" fmla="*/ 0 w 1766806"/>
                <a:gd name="connsiteY7" fmla="*/ 1766806 h 1766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6806" h="1766806">
                  <a:moveTo>
                    <a:pt x="78758" y="96562"/>
                  </a:moveTo>
                  <a:lnTo>
                    <a:pt x="78758" y="1670245"/>
                  </a:lnTo>
                  <a:lnTo>
                    <a:pt x="1688049" y="1670245"/>
                  </a:lnTo>
                  <a:lnTo>
                    <a:pt x="1688049" y="96562"/>
                  </a:lnTo>
                  <a:close/>
                  <a:moveTo>
                    <a:pt x="0" y="0"/>
                  </a:moveTo>
                  <a:lnTo>
                    <a:pt x="1766806" y="0"/>
                  </a:lnTo>
                  <a:lnTo>
                    <a:pt x="1766806" y="1766806"/>
                  </a:lnTo>
                  <a:lnTo>
                    <a:pt x="0" y="1766806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/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06403" y="2932796"/>
            <a:ext cx="1521716" cy="1755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113265" y="3517572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仿真结果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pic>
        <p:nvPicPr>
          <p:cNvPr id="26" name="图片 25" descr="C:\Users\user\AppData\Roaming\Tencent\Users\470637926\TIM\WinTemp\RichOle\YX)MI)1C6_2Q{RTR~1EL9]L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1755" y="939086"/>
            <a:ext cx="12915768" cy="2271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图片 28" descr="C:\Users\user\AppData\Roaming\Tencent\Users\470637926\TIM\WinTemp\RichOle\CX(4VOVQU%RG0S(UUNK6GWY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0531" y="4124257"/>
            <a:ext cx="14241782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C:\Users\user\AppData\Roaming\Tencent\Users\470637926\TIM\WinTemp\RichOle\[NT2}VITDF6RC4[A]FE)ICX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2096" y="851742"/>
            <a:ext cx="13136474" cy="2338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 descr="C:\Users\user\AppData\Roaming\Tencent\Users\470637926\TIM\WinTemp\RichOle\ATH~)[42I3`}{M99B0`%[@L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758" y="3809931"/>
            <a:ext cx="13702633" cy="250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user\AppData\Roaming\Tencent\Users\470637926\TIM\WinTemp\RichOle\LQVB$[)LR)T8T8GJ9JCK}AI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292" y="677052"/>
            <a:ext cx="13233006" cy="2581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 descr="C:\Users\user\AppData\Roaming\Tencent\Users\470637926\TIM\WinTemp\RichOle\_DHO)}7IBU3@UGSB([WP0[R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3778" y="3648007"/>
            <a:ext cx="16225280" cy="2558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user\AppData\Roaming\Tencent\Users\470637926\TIM\WinTemp\RichOle\{8Q%P9ENZ@5VI3{K85)6X(B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371" y="305660"/>
            <a:ext cx="16363128" cy="2583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 descr="C:\Users\user\AppData\Roaming\Tencent\Users\470637926\TIM\WinTemp\RichOle\JFW2}8_KNL80]LWYEM3)UPG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661" y="3595789"/>
            <a:ext cx="15628540" cy="250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占位符 44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758" b="-278"/>
          <a:stretch>
            <a:fillRect/>
          </a:stretch>
        </p:blipFill>
        <p:spPr/>
      </p:pic>
      <p:sp>
        <p:nvSpPr>
          <p:cNvPr id="14" name="任意多边形 13"/>
          <p:cNvSpPr/>
          <p:nvPr/>
        </p:nvSpPr>
        <p:spPr>
          <a:xfrm flipH="1">
            <a:off x="0" y="3780694"/>
            <a:ext cx="5907003" cy="3077307"/>
          </a:xfrm>
          <a:custGeom>
            <a:avLst/>
            <a:gdLst>
              <a:gd name="connsiteX0" fmla="*/ 5907003 w 5907003"/>
              <a:gd name="connsiteY0" fmla="*/ 0 h 3077307"/>
              <a:gd name="connsiteX1" fmla="*/ 5907003 w 5907003"/>
              <a:gd name="connsiteY1" fmla="*/ 3077307 h 3077307"/>
              <a:gd name="connsiteX2" fmla="*/ 0 w 5907003"/>
              <a:gd name="connsiteY2" fmla="*/ 3077307 h 3077307"/>
              <a:gd name="connsiteX3" fmla="*/ 28990 w 5907003"/>
              <a:gd name="connsiteY3" fmla="*/ 2944064 h 3077307"/>
              <a:gd name="connsiteX4" fmla="*/ 5907003 w 5907003"/>
              <a:gd name="connsiteY4" fmla="*/ 0 h 3077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7003" h="3077307">
                <a:moveTo>
                  <a:pt x="5907003" y="0"/>
                </a:moveTo>
                <a:lnTo>
                  <a:pt x="5907003" y="3077307"/>
                </a:lnTo>
                <a:lnTo>
                  <a:pt x="0" y="3077307"/>
                </a:lnTo>
                <a:lnTo>
                  <a:pt x="28990" y="2944064"/>
                </a:lnTo>
                <a:cubicBezTo>
                  <a:pt x="465129" y="1277021"/>
                  <a:pt x="2930717" y="0"/>
                  <a:pt x="59070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flipH="1">
            <a:off x="1" y="4518830"/>
            <a:ext cx="12192000" cy="2339170"/>
          </a:xfrm>
          <a:custGeom>
            <a:avLst/>
            <a:gdLst>
              <a:gd name="connsiteX0" fmla="*/ 496389 w 12192000"/>
              <a:gd name="connsiteY0" fmla="*/ 0 h 2339170"/>
              <a:gd name="connsiteX1" fmla="*/ 12075322 w 12192000"/>
              <a:gd name="connsiteY1" fmla="*/ 2242156 h 2339170"/>
              <a:gd name="connsiteX2" fmla="*/ 12192000 w 12192000"/>
              <a:gd name="connsiteY2" fmla="*/ 2328605 h 2339170"/>
              <a:gd name="connsiteX3" fmla="*/ 12192000 w 12192000"/>
              <a:gd name="connsiteY3" fmla="*/ 2339170 h 2339170"/>
              <a:gd name="connsiteX4" fmla="*/ 0 w 12192000"/>
              <a:gd name="connsiteY4" fmla="*/ 2339170 h 2339170"/>
              <a:gd name="connsiteX5" fmla="*/ 0 w 12192000"/>
              <a:gd name="connsiteY5" fmla="*/ 3667 h 233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339170">
                <a:moveTo>
                  <a:pt x="496389" y="0"/>
                </a:moveTo>
                <a:cubicBezTo>
                  <a:pt x="5701591" y="0"/>
                  <a:pt x="10167629" y="924535"/>
                  <a:pt x="12075322" y="2242156"/>
                </a:cubicBezTo>
                <a:lnTo>
                  <a:pt x="12192000" y="2328605"/>
                </a:lnTo>
                <a:lnTo>
                  <a:pt x="12192000" y="2339170"/>
                </a:lnTo>
                <a:lnTo>
                  <a:pt x="0" y="2339170"/>
                </a:lnTo>
                <a:lnTo>
                  <a:pt x="0" y="36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294844" y="5084466"/>
            <a:ext cx="5535839" cy="11079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+mn-ea"/>
              </a:rPr>
              <a:t>THANK YOU</a:t>
            </a:r>
            <a:endParaRPr lang="zh-CN" altLang="en-US" sz="66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21626" y="4214510"/>
            <a:ext cx="1101666" cy="1085191"/>
            <a:chOff x="309636" y="5144626"/>
            <a:chExt cx="1134049" cy="1117088"/>
          </a:xfr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任意多边形 28"/>
            <p:cNvSpPr/>
            <p:nvPr/>
          </p:nvSpPr>
          <p:spPr>
            <a:xfrm>
              <a:off x="309636" y="5144626"/>
              <a:ext cx="791502" cy="791502"/>
            </a:xfrm>
            <a:custGeom>
              <a:avLst/>
              <a:gdLst>
                <a:gd name="connsiteX0" fmla="*/ 78758 w 1766806"/>
                <a:gd name="connsiteY0" fmla="*/ 96562 h 1766806"/>
                <a:gd name="connsiteX1" fmla="*/ 78758 w 1766806"/>
                <a:gd name="connsiteY1" fmla="*/ 1670245 h 1766806"/>
                <a:gd name="connsiteX2" fmla="*/ 1688049 w 1766806"/>
                <a:gd name="connsiteY2" fmla="*/ 1670245 h 1766806"/>
                <a:gd name="connsiteX3" fmla="*/ 1688049 w 1766806"/>
                <a:gd name="connsiteY3" fmla="*/ 96562 h 1766806"/>
                <a:gd name="connsiteX4" fmla="*/ 0 w 1766806"/>
                <a:gd name="connsiteY4" fmla="*/ 0 h 1766806"/>
                <a:gd name="connsiteX5" fmla="*/ 1766806 w 1766806"/>
                <a:gd name="connsiteY5" fmla="*/ 0 h 1766806"/>
                <a:gd name="connsiteX6" fmla="*/ 1766806 w 1766806"/>
                <a:gd name="connsiteY6" fmla="*/ 1766806 h 1766806"/>
                <a:gd name="connsiteX7" fmla="*/ 0 w 1766806"/>
                <a:gd name="connsiteY7" fmla="*/ 1766806 h 1766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6806" h="1766806">
                  <a:moveTo>
                    <a:pt x="78758" y="96562"/>
                  </a:moveTo>
                  <a:lnTo>
                    <a:pt x="78758" y="1670245"/>
                  </a:lnTo>
                  <a:lnTo>
                    <a:pt x="1688049" y="1670245"/>
                  </a:lnTo>
                  <a:lnTo>
                    <a:pt x="1688049" y="96562"/>
                  </a:lnTo>
                  <a:close/>
                  <a:moveTo>
                    <a:pt x="0" y="0"/>
                  </a:moveTo>
                  <a:lnTo>
                    <a:pt x="1766806" y="0"/>
                  </a:lnTo>
                  <a:lnTo>
                    <a:pt x="1766806" y="1766806"/>
                  </a:lnTo>
                  <a:lnTo>
                    <a:pt x="0" y="1766806"/>
                  </a:ln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792512" y="5610541"/>
              <a:ext cx="651173" cy="651173"/>
            </a:xfrm>
            <a:custGeom>
              <a:avLst/>
              <a:gdLst>
                <a:gd name="connsiteX0" fmla="*/ 78758 w 1766806"/>
                <a:gd name="connsiteY0" fmla="*/ 96562 h 1766806"/>
                <a:gd name="connsiteX1" fmla="*/ 78758 w 1766806"/>
                <a:gd name="connsiteY1" fmla="*/ 1670245 h 1766806"/>
                <a:gd name="connsiteX2" fmla="*/ 1688049 w 1766806"/>
                <a:gd name="connsiteY2" fmla="*/ 1670245 h 1766806"/>
                <a:gd name="connsiteX3" fmla="*/ 1688049 w 1766806"/>
                <a:gd name="connsiteY3" fmla="*/ 96562 h 1766806"/>
                <a:gd name="connsiteX4" fmla="*/ 0 w 1766806"/>
                <a:gd name="connsiteY4" fmla="*/ 0 h 1766806"/>
                <a:gd name="connsiteX5" fmla="*/ 1766806 w 1766806"/>
                <a:gd name="connsiteY5" fmla="*/ 0 h 1766806"/>
                <a:gd name="connsiteX6" fmla="*/ 1766806 w 1766806"/>
                <a:gd name="connsiteY6" fmla="*/ 1766806 h 1766806"/>
                <a:gd name="connsiteX7" fmla="*/ 0 w 1766806"/>
                <a:gd name="connsiteY7" fmla="*/ 1766806 h 1766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6806" h="1766806">
                  <a:moveTo>
                    <a:pt x="78758" y="96562"/>
                  </a:moveTo>
                  <a:lnTo>
                    <a:pt x="78758" y="1670245"/>
                  </a:lnTo>
                  <a:lnTo>
                    <a:pt x="1688049" y="1670245"/>
                  </a:lnTo>
                  <a:lnTo>
                    <a:pt x="1688049" y="96562"/>
                  </a:lnTo>
                  <a:close/>
                  <a:moveTo>
                    <a:pt x="0" y="0"/>
                  </a:moveTo>
                  <a:lnTo>
                    <a:pt x="1766806" y="0"/>
                  </a:lnTo>
                  <a:lnTo>
                    <a:pt x="1766806" y="1766806"/>
                  </a:lnTo>
                  <a:lnTo>
                    <a:pt x="0" y="1766806"/>
                  </a:ln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96000" y="3609228"/>
            <a:ext cx="5376010" cy="1967260"/>
            <a:chOff x="6096000" y="3609228"/>
            <a:chExt cx="5376010" cy="1967260"/>
          </a:xfrm>
        </p:grpSpPr>
        <p:sp>
          <p:nvSpPr>
            <p:cNvPr id="8" name="矩形 7"/>
            <p:cNvSpPr/>
            <p:nvPr/>
          </p:nvSpPr>
          <p:spPr>
            <a:xfrm>
              <a:off x="6096000" y="3609228"/>
              <a:ext cx="5376010" cy="19483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127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560586" y="3620997"/>
              <a:ext cx="1496234" cy="1955491"/>
            </a:xfrm>
            <a:custGeom>
              <a:avLst/>
              <a:gdLst/>
              <a:ahLst/>
              <a:cxnLst/>
              <a:rect l="l" t="t" r="r" b="b"/>
              <a:pathLst>
                <a:path w="1496234" h="1909116">
                  <a:moveTo>
                    <a:pt x="0" y="0"/>
                  </a:moveTo>
                  <a:lnTo>
                    <a:pt x="1496234" y="0"/>
                  </a:lnTo>
                  <a:lnTo>
                    <a:pt x="1496234" y="332771"/>
                  </a:lnTo>
                  <a:lnTo>
                    <a:pt x="951476" y="332771"/>
                  </a:lnTo>
                  <a:lnTo>
                    <a:pt x="951476" y="1909116"/>
                  </a:lnTo>
                  <a:lnTo>
                    <a:pt x="543525" y="1909116"/>
                  </a:lnTo>
                  <a:lnTo>
                    <a:pt x="543525" y="332771"/>
                  </a:lnTo>
                  <a:lnTo>
                    <a:pt x="0" y="332771"/>
                  </a:lnTo>
                  <a:close/>
                </a:path>
              </a:pathLst>
            </a:custGeom>
            <a:solidFill>
              <a:schemeClr val="bg1">
                <a:lumMod val="85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19900" b="1" dirty="0">
                <a:latin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719989" y="3609228"/>
            <a:ext cx="5376010" cy="1948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127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468118" y="3632106"/>
            <a:ext cx="1649108" cy="1944383"/>
          </a:xfrm>
          <a:custGeom>
            <a:avLst/>
            <a:gdLst/>
            <a:ahLst/>
            <a:cxnLst/>
            <a:rect l="l" t="t" r="r" b="b"/>
            <a:pathLst>
              <a:path w="1862282" h="1974437">
                <a:moveTo>
                  <a:pt x="941617" y="352490"/>
                </a:moveTo>
                <a:cubicBezTo>
                  <a:pt x="782216" y="352490"/>
                  <a:pt x="656708" y="411649"/>
                  <a:pt x="565093" y="529967"/>
                </a:cubicBezTo>
                <a:cubicBezTo>
                  <a:pt x="473479" y="648286"/>
                  <a:pt x="427671" y="801524"/>
                  <a:pt x="427671" y="989683"/>
                </a:cubicBezTo>
                <a:cubicBezTo>
                  <a:pt x="427671" y="1175377"/>
                  <a:pt x="472452" y="1327178"/>
                  <a:pt x="562012" y="1445086"/>
                </a:cubicBezTo>
                <a:cubicBezTo>
                  <a:pt x="651572" y="1562993"/>
                  <a:pt x="774410" y="1621947"/>
                  <a:pt x="930524" y="1621947"/>
                </a:cubicBezTo>
                <a:cubicBezTo>
                  <a:pt x="1089925" y="1621947"/>
                  <a:pt x="1213996" y="1565458"/>
                  <a:pt x="1302734" y="1452481"/>
                </a:cubicBezTo>
                <a:cubicBezTo>
                  <a:pt x="1391473" y="1339503"/>
                  <a:pt x="1435842" y="1187702"/>
                  <a:pt x="1435842" y="997078"/>
                </a:cubicBezTo>
                <a:cubicBezTo>
                  <a:pt x="1435842" y="798238"/>
                  <a:pt x="1392706" y="641096"/>
                  <a:pt x="1306432" y="525654"/>
                </a:cubicBezTo>
                <a:cubicBezTo>
                  <a:pt x="1220158" y="410211"/>
                  <a:pt x="1098553" y="352490"/>
                  <a:pt x="941617" y="352490"/>
                </a:cubicBezTo>
                <a:close/>
                <a:moveTo>
                  <a:pt x="953942" y="0"/>
                </a:moveTo>
                <a:cubicBezTo>
                  <a:pt x="1226731" y="0"/>
                  <a:pt x="1446319" y="90792"/>
                  <a:pt x="1612704" y="272378"/>
                </a:cubicBezTo>
                <a:cubicBezTo>
                  <a:pt x="1779089" y="453964"/>
                  <a:pt x="1862282" y="687314"/>
                  <a:pt x="1862282" y="972429"/>
                </a:cubicBezTo>
                <a:cubicBezTo>
                  <a:pt x="1862282" y="1269868"/>
                  <a:pt x="1775802" y="1511229"/>
                  <a:pt x="1602844" y="1696512"/>
                </a:cubicBezTo>
                <a:cubicBezTo>
                  <a:pt x="1429885" y="1881796"/>
                  <a:pt x="1203314" y="1974437"/>
                  <a:pt x="923130" y="1974437"/>
                </a:cubicBezTo>
                <a:cubicBezTo>
                  <a:pt x="649518" y="1974437"/>
                  <a:pt x="427261" y="1884671"/>
                  <a:pt x="256356" y="1705140"/>
                </a:cubicBezTo>
                <a:cubicBezTo>
                  <a:pt x="85452" y="1525608"/>
                  <a:pt x="0" y="1294517"/>
                  <a:pt x="0" y="1011868"/>
                </a:cubicBezTo>
                <a:cubicBezTo>
                  <a:pt x="0" y="712785"/>
                  <a:pt x="87301" y="469370"/>
                  <a:pt x="261902" y="281622"/>
                </a:cubicBezTo>
                <a:cubicBezTo>
                  <a:pt x="436504" y="93874"/>
                  <a:pt x="667184" y="0"/>
                  <a:pt x="953942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19900" b="1" dirty="0">
              <a:latin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095999" y="1672684"/>
            <a:ext cx="5376011" cy="1948314"/>
            <a:chOff x="6095999" y="1672684"/>
            <a:chExt cx="5376011" cy="1948314"/>
          </a:xfrm>
        </p:grpSpPr>
        <p:sp>
          <p:nvSpPr>
            <p:cNvPr id="13" name="矩形 12"/>
            <p:cNvSpPr/>
            <p:nvPr/>
          </p:nvSpPr>
          <p:spPr>
            <a:xfrm>
              <a:off x="6096000" y="1672684"/>
              <a:ext cx="5376010" cy="1948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2700" dir="189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095999" y="1683792"/>
              <a:ext cx="2003652" cy="1937206"/>
            </a:xfrm>
            <a:custGeom>
              <a:avLst/>
              <a:gdLst/>
              <a:ahLst/>
              <a:cxnLst/>
              <a:rect l="l" t="t" r="r" b="b"/>
              <a:pathLst>
                <a:path w="2668326" h="1909116">
                  <a:moveTo>
                    <a:pt x="0" y="0"/>
                  </a:moveTo>
                  <a:lnTo>
                    <a:pt x="446159" y="0"/>
                  </a:lnTo>
                  <a:lnTo>
                    <a:pt x="729630" y="1294107"/>
                  </a:lnTo>
                  <a:cubicBezTo>
                    <a:pt x="741955" y="1350801"/>
                    <a:pt x="750582" y="1422285"/>
                    <a:pt x="755512" y="1508559"/>
                  </a:cubicBezTo>
                  <a:lnTo>
                    <a:pt x="764140" y="1508559"/>
                  </a:lnTo>
                  <a:cubicBezTo>
                    <a:pt x="768248" y="1441183"/>
                    <a:pt x="780984" y="1367645"/>
                    <a:pt x="802347" y="1287945"/>
                  </a:cubicBezTo>
                  <a:lnTo>
                    <a:pt x="1157302" y="0"/>
                  </a:lnTo>
                  <a:lnTo>
                    <a:pt x="1589903" y="0"/>
                  </a:lnTo>
                  <a:lnTo>
                    <a:pt x="1912814" y="1303967"/>
                  </a:lnTo>
                  <a:cubicBezTo>
                    <a:pt x="1925960" y="1355731"/>
                    <a:pt x="1936231" y="1423107"/>
                    <a:pt x="1943626" y="1506094"/>
                  </a:cubicBezTo>
                  <a:lnTo>
                    <a:pt x="1949788" y="1506094"/>
                  </a:lnTo>
                  <a:cubicBezTo>
                    <a:pt x="1953075" y="1434610"/>
                    <a:pt x="1962524" y="1364770"/>
                    <a:pt x="1978135" y="1296572"/>
                  </a:cubicBezTo>
                  <a:lnTo>
                    <a:pt x="2255444" y="0"/>
                  </a:lnTo>
                  <a:lnTo>
                    <a:pt x="2668326" y="0"/>
                  </a:lnTo>
                  <a:lnTo>
                    <a:pt x="2159310" y="1909116"/>
                  </a:lnTo>
                  <a:lnTo>
                    <a:pt x="1706989" y="1909116"/>
                  </a:lnTo>
                  <a:lnTo>
                    <a:pt x="1381614" y="664308"/>
                  </a:lnTo>
                  <a:cubicBezTo>
                    <a:pt x="1364359" y="596933"/>
                    <a:pt x="1354088" y="526681"/>
                    <a:pt x="1350802" y="453554"/>
                  </a:cubicBezTo>
                  <a:lnTo>
                    <a:pt x="1345872" y="453554"/>
                  </a:lnTo>
                  <a:cubicBezTo>
                    <a:pt x="1337655" y="539006"/>
                    <a:pt x="1326152" y="609258"/>
                    <a:pt x="1311362" y="664308"/>
                  </a:cubicBezTo>
                  <a:lnTo>
                    <a:pt x="978592" y="1909116"/>
                  </a:lnTo>
                  <a:lnTo>
                    <a:pt x="509016" y="1909116"/>
                  </a:ln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19900" b="1" dirty="0">
                <a:latin typeface="+mn-ea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19989" y="1672684"/>
            <a:ext cx="5449564" cy="1971631"/>
            <a:chOff x="719989" y="1672684"/>
            <a:chExt cx="5449564" cy="1971631"/>
          </a:xfrm>
        </p:grpSpPr>
        <p:sp>
          <p:nvSpPr>
            <p:cNvPr id="12" name="矩形 11"/>
            <p:cNvSpPr/>
            <p:nvPr/>
          </p:nvSpPr>
          <p:spPr>
            <a:xfrm>
              <a:off x="719989" y="1672684"/>
              <a:ext cx="5376010" cy="19483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127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655617" y="1698419"/>
              <a:ext cx="1513936" cy="1945896"/>
            </a:xfrm>
            <a:custGeom>
              <a:avLst/>
              <a:gdLst/>
              <a:ahLst/>
              <a:cxnLst/>
              <a:rect l="l" t="t" r="r" b="b"/>
              <a:pathLst>
                <a:path w="1292874" h="1974438">
                  <a:moveTo>
                    <a:pt x="739489" y="0"/>
                  </a:moveTo>
                  <a:cubicBezTo>
                    <a:pt x="926005" y="0"/>
                    <a:pt x="1082530" y="24239"/>
                    <a:pt x="1209065" y="72717"/>
                  </a:cubicBezTo>
                  <a:lnTo>
                    <a:pt x="1209065" y="454787"/>
                  </a:lnTo>
                  <a:cubicBezTo>
                    <a:pt x="1080887" y="367691"/>
                    <a:pt x="930935" y="324144"/>
                    <a:pt x="759209" y="324144"/>
                  </a:cubicBezTo>
                  <a:cubicBezTo>
                    <a:pt x="658967" y="324144"/>
                    <a:pt x="578856" y="342425"/>
                    <a:pt x="518875" y="378989"/>
                  </a:cubicBezTo>
                  <a:cubicBezTo>
                    <a:pt x="458894" y="415553"/>
                    <a:pt x="428904" y="464647"/>
                    <a:pt x="428904" y="526271"/>
                  </a:cubicBezTo>
                  <a:cubicBezTo>
                    <a:pt x="428904" y="575570"/>
                    <a:pt x="449445" y="620967"/>
                    <a:pt x="490528" y="662460"/>
                  </a:cubicBezTo>
                  <a:cubicBezTo>
                    <a:pt x="531610" y="703954"/>
                    <a:pt x="633085" y="760032"/>
                    <a:pt x="794951" y="830694"/>
                  </a:cubicBezTo>
                  <a:cubicBezTo>
                    <a:pt x="984753" y="912038"/>
                    <a:pt x="1115191" y="997901"/>
                    <a:pt x="1186264" y="1088283"/>
                  </a:cubicBezTo>
                  <a:cubicBezTo>
                    <a:pt x="1257337" y="1178665"/>
                    <a:pt x="1292874" y="1286302"/>
                    <a:pt x="1292874" y="1411193"/>
                  </a:cubicBezTo>
                  <a:cubicBezTo>
                    <a:pt x="1292874" y="1594423"/>
                    <a:pt x="1227963" y="1734104"/>
                    <a:pt x="1098142" y="1830238"/>
                  </a:cubicBezTo>
                  <a:cubicBezTo>
                    <a:pt x="968320" y="1926371"/>
                    <a:pt x="783859" y="1974438"/>
                    <a:pt x="544757" y="1974438"/>
                  </a:cubicBezTo>
                  <a:cubicBezTo>
                    <a:pt x="326197" y="1974438"/>
                    <a:pt x="147076" y="1939107"/>
                    <a:pt x="7394" y="1868445"/>
                  </a:cubicBezTo>
                  <a:lnTo>
                    <a:pt x="7394" y="1460493"/>
                  </a:lnTo>
                  <a:cubicBezTo>
                    <a:pt x="161044" y="1587849"/>
                    <a:pt x="335646" y="1651528"/>
                    <a:pt x="531200" y="1651528"/>
                  </a:cubicBezTo>
                  <a:cubicBezTo>
                    <a:pt x="642123" y="1651528"/>
                    <a:pt x="725521" y="1632424"/>
                    <a:pt x="781394" y="1594217"/>
                  </a:cubicBezTo>
                  <a:cubicBezTo>
                    <a:pt x="837266" y="1556010"/>
                    <a:pt x="865202" y="1506916"/>
                    <a:pt x="865202" y="1446935"/>
                  </a:cubicBezTo>
                  <a:cubicBezTo>
                    <a:pt x="865202" y="1395171"/>
                    <a:pt x="843018" y="1346283"/>
                    <a:pt x="798648" y="1300270"/>
                  </a:cubicBezTo>
                  <a:cubicBezTo>
                    <a:pt x="754279" y="1254257"/>
                    <a:pt x="637193" y="1191811"/>
                    <a:pt x="447391" y="1112933"/>
                  </a:cubicBezTo>
                  <a:cubicBezTo>
                    <a:pt x="149130" y="986398"/>
                    <a:pt x="0" y="802347"/>
                    <a:pt x="0" y="560780"/>
                  </a:cubicBezTo>
                  <a:cubicBezTo>
                    <a:pt x="0" y="383303"/>
                    <a:pt x="67581" y="245470"/>
                    <a:pt x="202743" y="147282"/>
                  </a:cubicBezTo>
                  <a:cubicBezTo>
                    <a:pt x="337905" y="49094"/>
                    <a:pt x="516821" y="0"/>
                    <a:pt x="739489" y="0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19900" b="1" dirty="0">
                <a:latin typeface="+mn-ea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5395546" y="2728546"/>
            <a:ext cx="1400907" cy="1400908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388113" y="3136562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规格说明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92963" y="2045648"/>
            <a:ext cx="37116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一个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8</a:t>
            </a:r>
            <a:r>
              <a:rPr lang="zh-CN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位累加寄存器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AC</a:t>
            </a:r>
          </a:p>
          <a:p>
            <a:pPr lvl="0"/>
            <a:r>
              <a:rPr lang="zh-CN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一</a:t>
            </a:r>
            <a:r>
              <a:rPr lang="zh-CN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个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8</a:t>
            </a:r>
            <a:r>
              <a:rPr lang="zh-CN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位通用寄存器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  <a:p>
            <a:pPr lvl="0"/>
            <a:r>
              <a:rPr lang="zh-CN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一</a:t>
            </a:r>
            <a:r>
              <a:rPr lang="zh-CN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个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zh-CN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位的零标志</a:t>
            </a:r>
            <a:endParaRPr lang="zh-CN" altLang="zh-C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218316" y="3814241"/>
            <a:ext cx="37116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16</a:t>
            </a:r>
            <a:r>
              <a:rPr lang="zh-CN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条</a:t>
            </a:r>
            <a:r>
              <a:rPr lang="zh-CN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指令</a:t>
            </a:r>
            <a:endParaRPr lang="en-US" altLang="zh-CN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0"/>
            <a:r>
              <a:rPr lang="zh-CN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每</a:t>
            </a:r>
            <a:r>
              <a:rPr lang="zh-CN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条指令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zh-CN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个或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zh-CN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个</a:t>
            </a:r>
            <a:r>
              <a:rPr lang="zh-CN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字节</a:t>
            </a:r>
            <a:endParaRPr lang="en-US" altLang="zh-CN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0"/>
            <a:r>
              <a:rPr lang="zh-CN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其中</a:t>
            </a:r>
            <a:r>
              <a:rPr lang="zh-CN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操作码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8</a:t>
            </a:r>
            <a:r>
              <a:rPr lang="zh-CN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位</a:t>
            </a:r>
            <a:endParaRPr lang="en-US" altLang="zh-CN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0"/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zh-CN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字节的指令有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16</a:t>
            </a:r>
            <a:r>
              <a:rPr lang="zh-CN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位的地址</a:t>
            </a:r>
            <a:endParaRPr lang="zh-CN" altLang="zh-C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614973" y="2156673"/>
            <a:ext cx="37116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地址总线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16</a:t>
            </a:r>
            <a:r>
              <a:rPr lang="zh-CN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位</a:t>
            </a:r>
            <a:endParaRPr lang="en-US" altLang="zh-CN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0"/>
            <a:r>
              <a:rPr lang="zh-CN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数据总线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8</a:t>
            </a:r>
            <a:r>
              <a:rPr lang="zh-CN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位</a:t>
            </a:r>
            <a:endParaRPr lang="zh-CN" altLang="zh-C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60409" y="3639399"/>
            <a:ext cx="371163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一个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16</a:t>
            </a:r>
            <a:r>
              <a:rPr lang="zh-CN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位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AR</a:t>
            </a:r>
            <a:r>
              <a:rPr lang="zh-CN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寄存器</a:t>
            </a:r>
            <a:endParaRPr lang="en-US" altLang="zh-CN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0"/>
            <a:r>
              <a:rPr lang="zh-CN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一</a:t>
            </a:r>
            <a:r>
              <a:rPr lang="zh-CN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个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16</a:t>
            </a:r>
            <a:r>
              <a:rPr lang="zh-CN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位程序计数器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PC</a:t>
            </a:r>
          </a:p>
          <a:p>
            <a:pPr lvl="0"/>
            <a:r>
              <a:rPr lang="zh-CN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一</a:t>
            </a:r>
            <a:r>
              <a:rPr lang="zh-CN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个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8</a:t>
            </a:r>
            <a:r>
              <a:rPr lang="zh-CN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位数据寄存器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DR</a:t>
            </a:r>
          </a:p>
          <a:p>
            <a:pPr lvl="0"/>
            <a:r>
              <a:rPr lang="zh-CN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一</a:t>
            </a:r>
            <a:r>
              <a:rPr lang="zh-CN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个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8</a:t>
            </a:r>
            <a:r>
              <a:rPr lang="zh-CN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位指令寄存器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IR</a:t>
            </a:r>
          </a:p>
          <a:p>
            <a:pPr lvl="0"/>
            <a:r>
              <a:rPr lang="zh-CN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一</a:t>
            </a:r>
            <a:r>
              <a:rPr lang="zh-CN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个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8</a:t>
            </a:r>
            <a:r>
              <a:rPr lang="zh-CN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位临时寄存器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TR</a:t>
            </a:r>
            <a:endParaRPr lang="zh-CN" altLang="zh-C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98974" y="24521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accent3"/>
                </a:solidFill>
                <a:latin typeface="Geometr706 BlkCn BT" panose="020B0706030503030204" pitchFamily="34" charset="0"/>
              </a:rPr>
              <a:t>设计方案</a:t>
            </a:r>
            <a:endParaRPr lang="zh-CN" altLang="en-US" sz="3200" dirty="0">
              <a:solidFill>
                <a:schemeClr val="accent3"/>
              </a:solidFill>
              <a:latin typeface="Geometr706 BlkCn BT" panose="020B070603050303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203576" y="1737791"/>
            <a:ext cx="2219961" cy="733861"/>
            <a:chOff x="2943616" y="2555310"/>
            <a:chExt cx="3220808" cy="1064715"/>
          </a:xfrm>
        </p:grpSpPr>
        <p:sp>
          <p:nvSpPr>
            <p:cNvPr id="2" name="矩形 1"/>
            <p:cNvSpPr/>
            <p:nvPr/>
          </p:nvSpPr>
          <p:spPr>
            <a:xfrm>
              <a:off x="2943616" y="2555310"/>
              <a:ext cx="1064712" cy="10647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梯形 5"/>
            <p:cNvSpPr/>
            <p:nvPr/>
          </p:nvSpPr>
          <p:spPr>
            <a:xfrm rot="5400000">
              <a:off x="3707703" y="2855937"/>
              <a:ext cx="1064713" cy="463464"/>
            </a:xfrm>
            <a:prstGeom prst="trapezoid">
              <a:avLst>
                <a:gd name="adj" fmla="val 43461"/>
              </a:avLst>
            </a:prstGeom>
            <a:solidFill>
              <a:srgbClr val="FA4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右箭头 7"/>
            <p:cNvSpPr/>
            <p:nvPr/>
          </p:nvSpPr>
          <p:spPr>
            <a:xfrm>
              <a:off x="4471792" y="2555310"/>
              <a:ext cx="1692632" cy="1064712"/>
            </a:xfrm>
            <a:prstGeom prst="rightArrow">
              <a:avLst>
                <a:gd name="adj1" fmla="val 62727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203576" y="3328370"/>
            <a:ext cx="2219961" cy="733861"/>
            <a:chOff x="2943616" y="2555310"/>
            <a:chExt cx="3220808" cy="1064715"/>
          </a:xfrm>
        </p:grpSpPr>
        <p:sp>
          <p:nvSpPr>
            <p:cNvPr id="11" name="矩形 10"/>
            <p:cNvSpPr/>
            <p:nvPr/>
          </p:nvSpPr>
          <p:spPr>
            <a:xfrm>
              <a:off x="2943616" y="2555310"/>
              <a:ext cx="1064712" cy="10647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梯形 11"/>
            <p:cNvSpPr/>
            <p:nvPr/>
          </p:nvSpPr>
          <p:spPr>
            <a:xfrm rot="5400000">
              <a:off x="3707703" y="2855937"/>
              <a:ext cx="1064713" cy="463464"/>
            </a:xfrm>
            <a:prstGeom prst="trapezoid">
              <a:avLst>
                <a:gd name="adj" fmla="val 43461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右箭头 12"/>
            <p:cNvSpPr/>
            <p:nvPr/>
          </p:nvSpPr>
          <p:spPr>
            <a:xfrm>
              <a:off x="4471792" y="2555310"/>
              <a:ext cx="1692632" cy="1064712"/>
            </a:xfrm>
            <a:prstGeom prst="rightArrow">
              <a:avLst>
                <a:gd name="adj1" fmla="val 62727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203576" y="4992036"/>
            <a:ext cx="2219961" cy="733861"/>
            <a:chOff x="2943616" y="2555310"/>
            <a:chExt cx="3220808" cy="1064715"/>
          </a:xfrm>
        </p:grpSpPr>
        <p:sp>
          <p:nvSpPr>
            <p:cNvPr id="15" name="矩形 14"/>
            <p:cNvSpPr/>
            <p:nvPr/>
          </p:nvSpPr>
          <p:spPr>
            <a:xfrm>
              <a:off x="2943616" y="2555310"/>
              <a:ext cx="1064712" cy="10647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梯形 15"/>
            <p:cNvSpPr/>
            <p:nvPr/>
          </p:nvSpPr>
          <p:spPr>
            <a:xfrm rot="5400000">
              <a:off x="3707703" y="2855937"/>
              <a:ext cx="1064713" cy="463464"/>
            </a:xfrm>
            <a:prstGeom prst="trapezoid">
              <a:avLst>
                <a:gd name="adj" fmla="val 43461"/>
              </a:avLst>
            </a:prstGeom>
            <a:solidFill>
              <a:srgbClr val="FA4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右箭头 16"/>
            <p:cNvSpPr/>
            <p:nvPr/>
          </p:nvSpPr>
          <p:spPr>
            <a:xfrm>
              <a:off x="4471792" y="2555310"/>
              <a:ext cx="1692632" cy="1064712"/>
            </a:xfrm>
            <a:prstGeom prst="rightArrow">
              <a:avLst>
                <a:gd name="adj1" fmla="val 62727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flipH="1">
            <a:off x="3767217" y="1735974"/>
            <a:ext cx="2219961" cy="733861"/>
            <a:chOff x="2943616" y="2555310"/>
            <a:chExt cx="3220808" cy="1064715"/>
          </a:xfrm>
        </p:grpSpPr>
        <p:sp>
          <p:nvSpPr>
            <p:cNvPr id="19" name="矩形 18"/>
            <p:cNvSpPr/>
            <p:nvPr/>
          </p:nvSpPr>
          <p:spPr>
            <a:xfrm>
              <a:off x="2943616" y="2555310"/>
              <a:ext cx="1064712" cy="10647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梯形 19"/>
            <p:cNvSpPr/>
            <p:nvPr/>
          </p:nvSpPr>
          <p:spPr>
            <a:xfrm rot="5400000">
              <a:off x="3707703" y="2855937"/>
              <a:ext cx="1064713" cy="463464"/>
            </a:xfrm>
            <a:prstGeom prst="trapezoid">
              <a:avLst>
                <a:gd name="adj" fmla="val 43461"/>
              </a:avLst>
            </a:prstGeom>
            <a:solidFill>
              <a:srgbClr val="FA4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右箭头 20"/>
            <p:cNvSpPr/>
            <p:nvPr/>
          </p:nvSpPr>
          <p:spPr>
            <a:xfrm>
              <a:off x="4471792" y="2555310"/>
              <a:ext cx="1692632" cy="1064712"/>
            </a:xfrm>
            <a:prstGeom prst="rightArrow">
              <a:avLst>
                <a:gd name="adj1" fmla="val 62727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 flipH="1">
            <a:off x="3767217" y="3326553"/>
            <a:ext cx="2219961" cy="733861"/>
            <a:chOff x="2943616" y="2555310"/>
            <a:chExt cx="3220808" cy="1064715"/>
          </a:xfrm>
        </p:grpSpPr>
        <p:sp>
          <p:nvSpPr>
            <p:cNvPr id="23" name="矩形 22"/>
            <p:cNvSpPr/>
            <p:nvPr/>
          </p:nvSpPr>
          <p:spPr>
            <a:xfrm>
              <a:off x="2943616" y="2555310"/>
              <a:ext cx="1064712" cy="10647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梯形 23"/>
            <p:cNvSpPr/>
            <p:nvPr/>
          </p:nvSpPr>
          <p:spPr>
            <a:xfrm rot="5400000">
              <a:off x="3707703" y="2855937"/>
              <a:ext cx="1064713" cy="463464"/>
            </a:xfrm>
            <a:prstGeom prst="trapezoid">
              <a:avLst>
                <a:gd name="adj" fmla="val 43461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右箭头 24"/>
            <p:cNvSpPr/>
            <p:nvPr/>
          </p:nvSpPr>
          <p:spPr>
            <a:xfrm>
              <a:off x="4471792" y="2555310"/>
              <a:ext cx="1692632" cy="1064712"/>
            </a:xfrm>
            <a:prstGeom prst="rightArrow">
              <a:avLst>
                <a:gd name="adj1" fmla="val 62727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flipH="1">
            <a:off x="3767217" y="4990219"/>
            <a:ext cx="2219961" cy="733861"/>
            <a:chOff x="2943616" y="2555310"/>
            <a:chExt cx="3220808" cy="1064715"/>
          </a:xfrm>
        </p:grpSpPr>
        <p:sp>
          <p:nvSpPr>
            <p:cNvPr id="27" name="矩形 26"/>
            <p:cNvSpPr/>
            <p:nvPr/>
          </p:nvSpPr>
          <p:spPr>
            <a:xfrm>
              <a:off x="2943616" y="2555310"/>
              <a:ext cx="1064712" cy="10647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梯形 27"/>
            <p:cNvSpPr/>
            <p:nvPr/>
          </p:nvSpPr>
          <p:spPr>
            <a:xfrm rot="5400000">
              <a:off x="3707703" y="2855937"/>
              <a:ext cx="1064713" cy="463464"/>
            </a:xfrm>
            <a:prstGeom prst="trapezoid">
              <a:avLst>
                <a:gd name="adj" fmla="val 43461"/>
              </a:avLst>
            </a:prstGeom>
            <a:solidFill>
              <a:srgbClr val="FA4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右箭头 28"/>
            <p:cNvSpPr/>
            <p:nvPr/>
          </p:nvSpPr>
          <p:spPr>
            <a:xfrm>
              <a:off x="4471792" y="2555310"/>
              <a:ext cx="1692632" cy="1064712"/>
            </a:xfrm>
            <a:prstGeom prst="rightArrow">
              <a:avLst>
                <a:gd name="adj1" fmla="val 62727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5281172" y="1815713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306733" y="1815713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287426" y="342900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312987" y="342900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287426" y="507838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05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312987" y="507838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06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471038" y="1790431"/>
            <a:ext cx="3379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 smtClean="0">
                <a:solidFill>
                  <a:schemeClr val="accent2">
                    <a:lumMod val="75000"/>
                  </a:schemeClr>
                </a:solidFill>
              </a:rPr>
              <a:t>取指包括三个状态，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FETCH1</a:t>
            </a:r>
            <a:r>
              <a:rPr lang="zh-CN" altLang="zh-CN" b="1" dirty="0" smtClean="0">
                <a:solidFill>
                  <a:schemeClr val="accent2">
                    <a:lumMod val="75000"/>
                  </a:schemeClr>
                </a:solidFill>
              </a:rPr>
              <a:t>，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FETCH2</a:t>
            </a:r>
            <a:r>
              <a:rPr lang="zh-CN" altLang="zh-CN" b="1" dirty="0" smtClean="0">
                <a:solidFill>
                  <a:schemeClr val="accent2">
                    <a:lumMod val="75000"/>
                  </a:schemeClr>
                </a:solidFill>
              </a:rPr>
              <a:t>，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FETCH3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cs typeface="Segoe UI Semilight" panose="020B0402040204020203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476341" y="3430514"/>
            <a:ext cx="3379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 smtClean="0">
                <a:solidFill>
                  <a:schemeClr val="accent2">
                    <a:lumMod val="75000"/>
                  </a:schemeClr>
                </a:solidFill>
              </a:rPr>
              <a:t>执行根据指令的具体操作分为若干状态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cs typeface="Segoe UI Semilight" panose="020B0402040204020203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485671" y="5037117"/>
            <a:ext cx="3379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b="1" dirty="0" smtClean="0">
                <a:solidFill>
                  <a:schemeClr val="accent2">
                    <a:lumMod val="75000"/>
                  </a:schemeClr>
                </a:solidFill>
              </a:rPr>
              <a:t>控制器根据每个状态需要完成的操作产生相应的控制信号</a:t>
            </a:r>
            <a:endParaRPr lang="zh-CN" altLang="zh-C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53174" y="5074440"/>
            <a:ext cx="3379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b="1" dirty="0" smtClean="0">
                <a:solidFill>
                  <a:schemeClr val="accent2">
                    <a:lumMod val="75000"/>
                  </a:schemeClr>
                </a:solidFill>
              </a:rPr>
              <a:t>执行的最后一个状态转移到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FETCH1</a:t>
            </a:r>
            <a:r>
              <a:rPr lang="zh-CN" altLang="zh-CN" b="1" dirty="0" smtClean="0">
                <a:solidFill>
                  <a:schemeClr val="accent2">
                    <a:lumMod val="75000"/>
                  </a:schemeClr>
                </a:solidFill>
              </a:rPr>
              <a:t>状态</a:t>
            </a:r>
            <a:endParaRPr lang="zh-CN" altLang="zh-C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57153" y="3299886"/>
            <a:ext cx="33799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b="1" dirty="0" smtClean="0">
                <a:solidFill>
                  <a:schemeClr val="accent2">
                    <a:lumMod val="75000"/>
                  </a:schemeClr>
                </a:solidFill>
              </a:rPr>
              <a:t>译码体现为从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FETCH3</a:t>
            </a:r>
            <a:r>
              <a:rPr lang="zh-CN" altLang="zh-CN" b="1" dirty="0" smtClean="0">
                <a:solidFill>
                  <a:schemeClr val="accent2">
                    <a:lumMod val="75000"/>
                  </a:schemeClr>
                </a:solidFill>
              </a:rPr>
              <a:t>状态到各指令执行状态序列的第一个状态</a:t>
            </a:r>
            <a:endParaRPr lang="zh-CN" altLang="zh-C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35701" y="1790578"/>
            <a:ext cx="3379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b="1" dirty="0" smtClean="0">
                <a:solidFill>
                  <a:schemeClr val="accent2">
                    <a:lumMod val="75000"/>
                  </a:schemeClr>
                </a:solidFill>
              </a:rPr>
              <a:t>指令执行过程分为取指、译码、执行三个阶段</a:t>
            </a:r>
            <a:endParaRPr lang="zh-CN" altLang="zh-CN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33428" y="1695450"/>
            <a:ext cx="4175215" cy="4322010"/>
            <a:chOff x="1033428" y="1695450"/>
            <a:chExt cx="4175215" cy="4322010"/>
          </a:xfrm>
        </p:grpSpPr>
        <p:sp>
          <p:nvSpPr>
            <p:cNvPr id="3" name="椭圆 2"/>
            <p:cNvSpPr/>
            <p:nvPr/>
          </p:nvSpPr>
          <p:spPr>
            <a:xfrm rot="18900000">
              <a:off x="3322259" y="1695450"/>
              <a:ext cx="1377614" cy="137761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 rot="21300000">
              <a:off x="3831029" y="2786511"/>
              <a:ext cx="1377614" cy="137761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 rot="2100000">
              <a:off x="3519449" y="3949343"/>
              <a:ext cx="1377614" cy="137761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 rot="4500000">
              <a:off x="2533311" y="4639846"/>
              <a:ext cx="1377614" cy="137761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 rot="6900000">
              <a:off x="1334039" y="4534923"/>
              <a:ext cx="1377614" cy="137761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033428" y="1927217"/>
              <a:ext cx="3315103" cy="3315103"/>
              <a:chOff x="833073" y="1742715"/>
              <a:chExt cx="3525626" cy="3525626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833073" y="1742715"/>
                <a:ext cx="3525626" cy="352562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3092" y="1905676"/>
                <a:ext cx="3205588" cy="32055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1" name="Group 4"/>
          <p:cNvGrpSpPr>
            <a:grpSpLocks noChangeAspect="1"/>
          </p:cNvGrpSpPr>
          <p:nvPr/>
        </p:nvGrpSpPr>
        <p:grpSpPr bwMode="auto">
          <a:xfrm>
            <a:off x="1908321" y="2225789"/>
            <a:ext cx="1641389" cy="1791374"/>
            <a:chOff x="1279" y="1651"/>
            <a:chExt cx="777" cy="848"/>
          </a:xfrm>
        </p:grpSpPr>
        <p:sp>
          <p:nvSpPr>
            <p:cNvPr id="12" name="Freeform 5"/>
            <p:cNvSpPr/>
            <p:nvPr/>
          </p:nvSpPr>
          <p:spPr bwMode="auto">
            <a:xfrm>
              <a:off x="1279" y="2034"/>
              <a:ext cx="99" cy="25"/>
            </a:xfrm>
            <a:custGeom>
              <a:avLst/>
              <a:gdLst>
                <a:gd name="T0" fmla="*/ 88 w 88"/>
                <a:gd name="T1" fmla="*/ 11 h 22"/>
                <a:gd name="T2" fmla="*/ 77 w 88"/>
                <a:gd name="T3" fmla="*/ 22 h 22"/>
                <a:gd name="T4" fmla="*/ 11 w 88"/>
                <a:gd name="T5" fmla="*/ 22 h 22"/>
                <a:gd name="T6" fmla="*/ 0 w 88"/>
                <a:gd name="T7" fmla="*/ 11 h 22"/>
                <a:gd name="T8" fmla="*/ 0 w 88"/>
                <a:gd name="T9" fmla="*/ 11 h 22"/>
                <a:gd name="T10" fmla="*/ 11 w 88"/>
                <a:gd name="T11" fmla="*/ 0 h 22"/>
                <a:gd name="T12" fmla="*/ 77 w 88"/>
                <a:gd name="T13" fmla="*/ 0 h 22"/>
                <a:gd name="T14" fmla="*/ 88 w 88"/>
                <a:gd name="T15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2">
                  <a:moveTo>
                    <a:pt x="88" y="11"/>
                  </a:moveTo>
                  <a:cubicBezTo>
                    <a:pt x="88" y="17"/>
                    <a:pt x="83" y="22"/>
                    <a:pt x="77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3" y="0"/>
                    <a:pt x="88" y="5"/>
                    <a:pt x="88" y="11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1383" y="1765"/>
              <a:ext cx="80" cy="80"/>
            </a:xfrm>
            <a:custGeom>
              <a:avLst/>
              <a:gdLst>
                <a:gd name="T0" fmla="*/ 66 w 71"/>
                <a:gd name="T1" fmla="*/ 66 h 71"/>
                <a:gd name="T2" fmla="*/ 51 w 71"/>
                <a:gd name="T3" fmla="*/ 66 h 71"/>
                <a:gd name="T4" fmla="*/ 4 w 71"/>
                <a:gd name="T5" fmla="*/ 20 h 71"/>
                <a:gd name="T6" fmla="*/ 4 w 71"/>
                <a:gd name="T7" fmla="*/ 4 h 71"/>
                <a:gd name="T8" fmla="*/ 4 w 71"/>
                <a:gd name="T9" fmla="*/ 4 h 71"/>
                <a:gd name="T10" fmla="*/ 20 w 71"/>
                <a:gd name="T11" fmla="*/ 4 h 71"/>
                <a:gd name="T12" fmla="*/ 67 w 71"/>
                <a:gd name="T13" fmla="*/ 51 h 71"/>
                <a:gd name="T14" fmla="*/ 66 w 71"/>
                <a:gd name="T15" fmla="*/ 6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71">
                  <a:moveTo>
                    <a:pt x="66" y="66"/>
                  </a:moveTo>
                  <a:cubicBezTo>
                    <a:pt x="62" y="71"/>
                    <a:pt x="55" y="71"/>
                    <a:pt x="51" y="6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0" y="16"/>
                    <a:pt x="0" y="9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9" y="0"/>
                    <a:pt x="16" y="0"/>
                    <a:pt x="20" y="4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1" y="55"/>
                    <a:pt x="71" y="62"/>
                    <a:pt x="66" y="66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1648" y="1651"/>
              <a:ext cx="25" cy="99"/>
            </a:xfrm>
            <a:custGeom>
              <a:avLst/>
              <a:gdLst>
                <a:gd name="T0" fmla="*/ 11 w 22"/>
                <a:gd name="T1" fmla="*/ 88 h 88"/>
                <a:gd name="T2" fmla="*/ 0 w 22"/>
                <a:gd name="T3" fmla="*/ 77 h 88"/>
                <a:gd name="T4" fmla="*/ 0 w 22"/>
                <a:gd name="T5" fmla="*/ 11 h 88"/>
                <a:gd name="T6" fmla="*/ 11 w 22"/>
                <a:gd name="T7" fmla="*/ 0 h 88"/>
                <a:gd name="T8" fmla="*/ 11 w 22"/>
                <a:gd name="T9" fmla="*/ 0 h 88"/>
                <a:gd name="T10" fmla="*/ 22 w 22"/>
                <a:gd name="T11" fmla="*/ 11 h 88"/>
                <a:gd name="T12" fmla="*/ 22 w 22"/>
                <a:gd name="T13" fmla="*/ 77 h 88"/>
                <a:gd name="T14" fmla="*/ 11 w 22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88">
                  <a:moveTo>
                    <a:pt x="11" y="88"/>
                  </a:moveTo>
                  <a:cubicBezTo>
                    <a:pt x="5" y="88"/>
                    <a:pt x="0" y="83"/>
                    <a:pt x="0" y="7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cubicBezTo>
                    <a:pt x="22" y="77"/>
                    <a:pt x="22" y="77"/>
                    <a:pt x="22" y="77"/>
                  </a:cubicBezTo>
                  <a:cubicBezTo>
                    <a:pt x="22" y="83"/>
                    <a:pt x="17" y="88"/>
                    <a:pt x="11" y="88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1862" y="1755"/>
              <a:ext cx="80" cy="80"/>
            </a:xfrm>
            <a:custGeom>
              <a:avLst/>
              <a:gdLst>
                <a:gd name="T0" fmla="*/ 5 w 71"/>
                <a:gd name="T1" fmla="*/ 67 h 71"/>
                <a:gd name="T2" fmla="*/ 5 w 71"/>
                <a:gd name="T3" fmla="*/ 51 h 71"/>
                <a:gd name="T4" fmla="*/ 51 w 71"/>
                <a:gd name="T5" fmla="*/ 5 h 71"/>
                <a:gd name="T6" fmla="*/ 67 w 71"/>
                <a:gd name="T7" fmla="*/ 5 h 71"/>
                <a:gd name="T8" fmla="*/ 67 w 71"/>
                <a:gd name="T9" fmla="*/ 5 h 71"/>
                <a:gd name="T10" fmla="*/ 67 w 71"/>
                <a:gd name="T11" fmla="*/ 21 h 71"/>
                <a:gd name="T12" fmla="*/ 20 w 71"/>
                <a:gd name="T13" fmla="*/ 67 h 71"/>
                <a:gd name="T14" fmla="*/ 5 w 71"/>
                <a:gd name="T15" fmla="*/ 6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71">
                  <a:moveTo>
                    <a:pt x="5" y="67"/>
                  </a:moveTo>
                  <a:cubicBezTo>
                    <a:pt x="0" y="63"/>
                    <a:pt x="0" y="56"/>
                    <a:pt x="5" y="51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5" y="0"/>
                    <a:pt x="62" y="0"/>
                    <a:pt x="67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71" y="9"/>
                    <a:pt x="71" y="16"/>
                    <a:pt x="67" y="21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16" y="71"/>
                    <a:pt x="9" y="71"/>
                    <a:pt x="5" y="67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1956" y="2020"/>
              <a:ext cx="100" cy="26"/>
            </a:xfrm>
            <a:custGeom>
              <a:avLst/>
              <a:gdLst>
                <a:gd name="T0" fmla="*/ 0 w 88"/>
                <a:gd name="T1" fmla="*/ 11 h 23"/>
                <a:gd name="T2" fmla="*/ 11 w 88"/>
                <a:gd name="T3" fmla="*/ 0 h 23"/>
                <a:gd name="T4" fmla="*/ 77 w 88"/>
                <a:gd name="T5" fmla="*/ 0 h 23"/>
                <a:gd name="T6" fmla="*/ 88 w 88"/>
                <a:gd name="T7" fmla="*/ 11 h 23"/>
                <a:gd name="T8" fmla="*/ 88 w 88"/>
                <a:gd name="T9" fmla="*/ 11 h 23"/>
                <a:gd name="T10" fmla="*/ 77 w 88"/>
                <a:gd name="T11" fmla="*/ 23 h 23"/>
                <a:gd name="T12" fmla="*/ 11 w 88"/>
                <a:gd name="T13" fmla="*/ 23 h 23"/>
                <a:gd name="T14" fmla="*/ 0 w 88"/>
                <a:gd name="T1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3">
                  <a:moveTo>
                    <a:pt x="0" y="11"/>
                  </a:moveTo>
                  <a:cubicBezTo>
                    <a:pt x="0" y="5"/>
                    <a:pt x="5" y="0"/>
                    <a:pt x="11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3" y="0"/>
                    <a:pt x="88" y="5"/>
                    <a:pt x="88" y="11"/>
                  </a:cubicBezTo>
                  <a:cubicBezTo>
                    <a:pt x="88" y="11"/>
                    <a:pt x="88" y="11"/>
                    <a:pt x="88" y="11"/>
                  </a:cubicBezTo>
                  <a:cubicBezTo>
                    <a:pt x="88" y="18"/>
                    <a:pt x="83" y="23"/>
                    <a:pt x="77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8"/>
                    <a:pt x="0" y="11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1417" y="1855"/>
              <a:ext cx="501" cy="515"/>
            </a:xfrm>
            <a:custGeom>
              <a:avLst/>
              <a:gdLst>
                <a:gd name="T0" fmla="*/ 222 w 444"/>
                <a:gd name="T1" fmla="*/ 0 h 456"/>
                <a:gd name="T2" fmla="*/ 0 w 444"/>
                <a:gd name="T3" fmla="*/ 156 h 456"/>
                <a:gd name="T4" fmla="*/ 156 w 444"/>
                <a:gd name="T5" fmla="*/ 367 h 456"/>
                <a:gd name="T6" fmla="*/ 156 w 444"/>
                <a:gd name="T7" fmla="*/ 456 h 456"/>
                <a:gd name="T8" fmla="*/ 287 w 444"/>
                <a:gd name="T9" fmla="*/ 456 h 456"/>
                <a:gd name="T10" fmla="*/ 287 w 444"/>
                <a:gd name="T11" fmla="*/ 367 h 456"/>
                <a:gd name="T12" fmla="*/ 444 w 444"/>
                <a:gd name="T13" fmla="*/ 156 h 456"/>
                <a:gd name="T14" fmla="*/ 222 w 444"/>
                <a:gd name="T15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4" h="456">
                  <a:moveTo>
                    <a:pt x="222" y="0"/>
                  </a:moveTo>
                  <a:cubicBezTo>
                    <a:pt x="99" y="0"/>
                    <a:pt x="0" y="33"/>
                    <a:pt x="0" y="156"/>
                  </a:cubicBezTo>
                  <a:cubicBezTo>
                    <a:pt x="0" y="255"/>
                    <a:pt x="66" y="339"/>
                    <a:pt x="156" y="367"/>
                  </a:cubicBezTo>
                  <a:cubicBezTo>
                    <a:pt x="156" y="456"/>
                    <a:pt x="156" y="456"/>
                    <a:pt x="156" y="456"/>
                  </a:cubicBezTo>
                  <a:cubicBezTo>
                    <a:pt x="287" y="456"/>
                    <a:pt x="287" y="456"/>
                    <a:pt x="287" y="456"/>
                  </a:cubicBezTo>
                  <a:cubicBezTo>
                    <a:pt x="287" y="367"/>
                    <a:pt x="287" y="367"/>
                    <a:pt x="287" y="367"/>
                  </a:cubicBezTo>
                  <a:cubicBezTo>
                    <a:pt x="378" y="339"/>
                    <a:pt x="444" y="255"/>
                    <a:pt x="444" y="156"/>
                  </a:cubicBezTo>
                  <a:cubicBezTo>
                    <a:pt x="444" y="33"/>
                    <a:pt x="344" y="0"/>
                    <a:pt x="2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/>
            <p:nvPr/>
          </p:nvSpPr>
          <p:spPr bwMode="auto">
            <a:xfrm>
              <a:off x="1704" y="2009"/>
              <a:ext cx="140" cy="246"/>
            </a:xfrm>
            <a:custGeom>
              <a:avLst/>
              <a:gdLst>
                <a:gd name="T0" fmla="*/ 0 w 140"/>
                <a:gd name="T1" fmla="*/ 246 h 246"/>
                <a:gd name="T2" fmla="*/ 140 w 140"/>
                <a:gd name="T3" fmla="*/ 0 h 246"/>
                <a:gd name="T4" fmla="*/ 0 w 140"/>
                <a:gd name="T5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0" h="246">
                  <a:moveTo>
                    <a:pt x="0" y="246"/>
                  </a:moveTo>
                  <a:lnTo>
                    <a:pt x="140" y="0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V="1">
              <a:off x="1704" y="2009"/>
              <a:ext cx="140" cy="246"/>
            </a:xfrm>
            <a:prstGeom prst="line">
              <a:avLst/>
            </a:prstGeom>
            <a:noFill/>
            <a:ln w="28575" cap="rnd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/>
            <p:nvPr/>
          </p:nvSpPr>
          <p:spPr bwMode="auto">
            <a:xfrm>
              <a:off x="1490" y="2009"/>
              <a:ext cx="140" cy="246"/>
            </a:xfrm>
            <a:custGeom>
              <a:avLst/>
              <a:gdLst>
                <a:gd name="T0" fmla="*/ 140 w 140"/>
                <a:gd name="T1" fmla="*/ 246 h 246"/>
                <a:gd name="T2" fmla="*/ 0 w 140"/>
                <a:gd name="T3" fmla="*/ 0 h 246"/>
                <a:gd name="T4" fmla="*/ 140 w 140"/>
                <a:gd name="T5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0" h="246">
                  <a:moveTo>
                    <a:pt x="140" y="246"/>
                  </a:moveTo>
                  <a:lnTo>
                    <a:pt x="0" y="0"/>
                  </a:lnTo>
                  <a:lnTo>
                    <a:pt x="140" y="246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 flipH="1" flipV="1">
              <a:off x="1490" y="2009"/>
              <a:ext cx="140" cy="246"/>
            </a:xfrm>
            <a:prstGeom prst="line">
              <a:avLst/>
            </a:prstGeom>
            <a:noFill/>
            <a:ln w="28575" cap="rnd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1490" y="1902"/>
              <a:ext cx="354" cy="238"/>
            </a:xfrm>
            <a:custGeom>
              <a:avLst/>
              <a:gdLst>
                <a:gd name="T0" fmla="*/ 0 w 313"/>
                <a:gd name="T1" fmla="*/ 95 h 211"/>
                <a:gd name="T2" fmla="*/ 87 w 313"/>
                <a:gd name="T3" fmla="*/ 25 h 211"/>
                <a:gd name="T4" fmla="*/ 81 w 313"/>
                <a:gd name="T5" fmla="*/ 138 h 211"/>
                <a:gd name="T6" fmla="*/ 165 w 313"/>
                <a:gd name="T7" fmla="*/ 27 h 211"/>
                <a:gd name="T8" fmla="*/ 179 w 313"/>
                <a:gd name="T9" fmla="*/ 180 h 211"/>
                <a:gd name="T10" fmla="*/ 209 w 313"/>
                <a:gd name="T11" fmla="*/ 49 h 211"/>
                <a:gd name="T12" fmla="*/ 269 w 313"/>
                <a:gd name="T13" fmla="*/ 107 h 211"/>
                <a:gd name="T14" fmla="*/ 313 w 313"/>
                <a:gd name="T15" fmla="*/ 9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3" h="211">
                  <a:moveTo>
                    <a:pt x="0" y="95"/>
                  </a:moveTo>
                  <a:cubicBezTo>
                    <a:pt x="25" y="121"/>
                    <a:pt x="136" y="54"/>
                    <a:pt x="87" y="25"/>
                  </a:cubicBezTo>
                  <a:cubicBezTo>
                    <a:pt x="45" y="0"/>
                    <a:pt x="68" y="116"/>
                    <a:pt x="81" y="138"/>
                  </a:cubicBezTo>
                  <a:cubicBezTo>
                    <a:pt x="124" y="211"/>
                    <a:pt x="189" y="43"/>
                    <a:pt x="165" y="27"/>
                  </a:cubicBezTo>
                  <a:cubicBezTo>
                    <a:pt x="148" y="16"/>
                    <a:pt x="84" y="177"/>
                    <a:pt x="179" y="180"/>
                  </a:cubicBezTo>
                  <a:cubicBezTo>
                    <a:pt x="228" y="182"/>
                    <a:pt x="264" y="11"/>
                    <a:pt x="209" y="49"/>
                  </a:cubicBezTo>
                  <a:cubicBezTo>
                    <a:pt x="174" y="73"/>
                    <a:pt x="240" y="108"/>
                    <a:pt x="269" y="107"/>
                  </a:cubicBezTo>
                  <a:cubicBezTo>
                    <a:pt x="285" y="107"/>
                    <a:pt x="298" y="106"/>
                    <a:pt x="313" y="95"/>
                  </a:cubicBezTo>
                </a:path>
              </a:pathLst>
            </a:custGeom>
            <a:noFill/>
            <a:ln w="28575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1497" y="2229"/>
              <a:ext cx="340" cy="270"/>
            </a:xfrm>
            <a:custGeom>
              <a:avLst/>
              <a:gdLst>
                <a:gd name="T0" fmla="*/ 274 w 301"/>
                <a:gd name="T1" fmla="*/ 106 h 239"/>
                <a:gd name="T2" fmla="*/ 274 w 301"/>
                <a:gd name="T3" fmla="*/ 106 h 239"/>
                <a:gd name="T4" fmla="*/ 301 w 301"/>
                <a:gd name="T5" fmla="*/ 80 h 239"/>
                <a:gd name="T6" fmla="*/ 274 w 301"/>
                <a:gd name="T7" fmla="*/ 53 h 239"/>
                <a:gd name="T8" fmla="*/ 274 w 301"/>
                <a:gd name="T9" fmla="*/ 53 h 239"/>
                <a:gd name="T10" fmla="*/ 301 w 301"/>
                <a:gd name="T11" fmla="*/ 27 h 239"/>
                <a:gd name="T12" fmla="*/ 274 w 301"/>
                <a:gd name="T13" fmla="*/ 0 h 239"/>
                <a:gd name="T14" fmla="*/ 27 w 301"/>
                <a:gd name="T15" fmla="*/ 0 h 239"/>
                <a:gd name="T16" fmla="*/ 0 w 301"/>
                <a:gd name="T17" fmla="*/ 27 h 239"/>
                <a:gd name="T18" fmla="*/ 27 w 301"/>
                <a:gd name="T19" fmla="*/ 53 h 239"/>
                <a:gd name="T20" fmla="*/ 27 w 301"/>
                <a:gd name="T21" fmla="*/ 53 h 239"/>
                <a:gd name="T22" fmla="*/ 0 w 301"/>
                <a:gd name="T23" fmla="*/ 80 h 239"/>
                <a:gd name="T24" fmla="*/ 27 w 301"/>
                <a:gd name="T25" fmla="*/ 106 h 239"/>
                <a:gd name="T26" fmla="*/ 27 w 301"/>
                <a:gd name="T27" fmla="*/ 106 h 239"/>
                <a:gd name="T28" fmla="*/ 0 w 301"/>
                <a:gd name="T29" fmla="*/ 133 h 239"/>
                <a:gd name="T30" fmla="*/ 27 w 301"/>
                <a:gd name="T31" fmla="*/ 160 h 239"/>
                <a:gd name="T32" fmla="*/ 71 w 301"/>
                <a:gd name="T33" fmla="*/ 160 h 239"/>
                <a:gd name="T34" fmla="*/ 151 w 301"/>
                <a:gd name="T35" fmla="*/ 239 h 239"/>
                <a:gd name="T36" fmla="*/ 231 w 301"/>
                <a:gd name="T37" fmla="*/ 160 h 239"/>
                <a:gd name="T38" fmla="*/ 274 w 301"/>
                <a:gd name="T39" fmla="*/ 160 h 239"/>
                <a:gd name="T40" fmla="*/ 301 w 301"/>
                <a:gd name="T41" fmla="*/ 133 h 239"/>
                <a:gd name="T42" fmla="*/ 274 w 301"/>
                <a:gd name="T43" fmla="*/ 10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1" h="239">
                  <a:moveTo>
                    <a:pt x="274" y="106"/>
                  </a:moveTo>
                  <a:cubicBezTo>
                    <a:pt x="274" y="106"/>
                    <a:pt x="274" y="106"/>
                    <a:pt x="274" y="106"/>
                  </a:cubicBezTo>
                  <a:cubicBezTo>
                    <a:pt x="289" y="106"/>
                    <a:pt x="301" y="94"/>
                    <a:pt x="301" y="80"/>
                  </a:cubicBezTo>
                  <a:cubicBezTo>
                    <a:pt x="301" y="65"/>
                    <a:pt x="289" y="53"/>
                    <a:pt x="274" y="53"/>
                  </a:cubicBezTo>
                  <a:cubicBezTo>
                    <a:pt x="274" y="53"/>
                    <a:pt x="274" y="53"/>
                    <a:pt x="274" y="53"/>
                  </a:cubicBezTo>
                  <a:cubicBezTo>
                    <a:pt x="289" y="53"/>
                    <a:pt x="301" y="41"/>
                    <a:pt x="301" y="27"/>
                  </a:cubicBezTo>
                  <a:cubicBezTo>
                    <a:pt x="301" y="12"/>
                    <a:pt x="289" y="0"/>
                    <a:pt x="27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12" y="53"/>
                    <a:pt x="0" y="65"/>
                    <a:pt x="0" y="80"/>
                  </a:cubicBezTo>
                  <a:cubicBezTo>
                    <a:pt x="0" y="94"/>
                    <a:pt x="12" y="106"/>
                    <a:pt x="27" y="106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12" y="106"/>
                    <a:pt x="0" y="118"/>
                    <a:pt x="0" y="133"/>
                  </a:cubicBezTo>
                  <a:cubicBezTo>
                    <a:pt x="0" y="148"/>
                    <a:pt x="12" y="160"/>
                    <a:pt x="27" y="160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204"/>
                    <a:pt x="107" y="239"/>
                    <a:pt x="151" y="239"/>
                  </a:cubicBezTo>
                  <a:cubicBezTo>
                    <a:pt x="195" y="239"/>
                    <a:pt x="231" y="204"/>
                    <a:pt x="231" y="160"/>
                  </a:cubicBezTo>
                  <a:cubicBezTo>
                    <a:pt x="274" y="160"/>
                    <a:pt x="274" y="160"/>
                    <a:pt x="274" y="160"/>
                  </a:cubicBezTo>
                  <a:cubicBezTo>
                    <a:pt x="289" y="160"/>
                    <a:pt x="301" y="148"/>
                    <a:pt x="301" y="133"/>
                  </a:cubicBezTo>
                  <a:cubicBezTo>
                    <a:pt x="301" y="118"/>
                    <a:pt x="289" y="106"/>
                    <a:pt x="274" y="10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2133824" y="40144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增添内容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KSO_Shape"/>
          <p:cNvSpPr/>
          <p:nvPr/>
        </p:nvSpPr>
        <p:spPr>
          <a:xfrm>
            <a:off x="4487580" y="3321154"/>
            <a:ext cx="413132" cy="333948"/>
          </a:xfrm>
          <a:custGeom>
            <a:avLst/>
            <a:gdLst>
              <a:gd name="connsiteX0" fmla="*/ 563922 w 3083576"/>
              <a:gd name="connsiteY0" fmla="*/ 777746 h 2491786"/>
              <a:gd name="connsiteX1" fmla="*/ 540630 w 3083576"/>
              <a:gd name="connsiteY1" fmla="*/ 782448 h 2491786"/>
              <a:gd name="connsiteX2" fmla="*/ 519188 w 3083576"/>
              <a:gd name="connsiteY2" fmla="*/ 778120 h 2491786"/>
              <a:gd name="connsiteX3" fmla="*/ 152371 w 3083576"/>
              <a:gd name="connsiteY3" fmla="*/ 1413466 h 2491786"/>
              <a:gd name="connsiteX4" fmla="*/ 930955 w 3083576"/>
              <a:gd name="connsiteY4" fmla="*/ 1413466 h 2491786"/>
              <a:gd name="connsiteX5" fmla="*/ 2564171 w 3083576"/>
              <a:gd name="connsiteY5" fmla="*/ 320325 h 2491786"/>
              <a:gd name="connsiteX6" fmla="*/ 2540879 w 3083576"/>
              <a:gd name="connsiteY6" fmla="*/ 325027 h 2491786"/>
              <a:gd name="connsiteX7" fmla="*/ 2519437 w 3083576"/>
              <a:gd name="connsiteY7" fmla="*/ 320699 h 2491786"/>
              <a:gd name="connsiteX8" fmla="*/ 2152620 w 3083576"/>
              <a:gd name="connsiteY8" fmla="*/ 956045 h 2491786"/>
              <a:gd name="connsiteX9" fmla="*/ 2931204 w 3083576"/>
              <a:gd name="connsiteY9" fmla="*/ 956045 h 2491786"/>
              <a:gd name="connsiteX10" fmla="*/ 1510555 w 3083576"/>
              <a:gd name="connsiteY10" fmla="*/ 0 h 2491786"/>
              <a:gd name="connsiteX11" fmla="*/ 1598185 w 3083576"/>
              <a:gd name="connsiteY11" fmla="*/ 87630 h 2491786"/>
              <a:gd name="connsiteX12" fmla="*/ 1598185 w 3083576"/>
              <a:gd name="connsiteY12" fmla="*/ 118806 h 2491786"/>
              <a:gd name="connsiteX13" fmla="*/ 2530732 w 3083576"/>
              <a:gd name="connsiteY13" fmla="*/ 53326 h 2491786"/>
              <a:gd name="connsiteX14" fmla="*/ 2551279 w 3083576"/>
              <a:gd name="connsiteY14" fmla="*/ 98527 h 2491786"/>
              <a:gd name="connsiteX15" fmla="*/ 2585370 w 3083576"/>
              <a:gd name="connsiteY15" fmla="*/ 105410 h 2491786"/>
              <a:gd name="connsiteX16" fmla="*/ 2655179 w 3083576"/>
              <a:gd name="connsiteY16" fmla="*/ 210727 h 2491786"/>
              <a:gd name="connsiteX17" fmla="*/ 2646196 w 3083576"/>
              <a:gd name="connsiteY17" fmla="*/ 255218 h 2491786"/>
              <a:gd name="connsiteX18" fmla="*/ 2644959 w 3083576"/>
              <a:gd name="connsiteY18" fmla="*/ 257053 h 2491786"/>
              <a:gd name="connsiteX19" fmla="*/ 3048522 w 3083576"/>
              <a:gd name="connsiteY19" fmla="*/ 956045 h 2491786"/>
              <a:gd name="connsiteX20" fmla="*/ 3077696 w 3083576"/>
              <a:gd name="connsiteY20" fmla="*/ 956045 h 2491786"/>
              <a:gd name="connsiteX21" fmla="*/ 3083576 w 3083576"/>
              <a:gd name="connsiteY21" fmla="*/ 985678 h 2491786"/>
              <a:gd name="connsiteX22" fmla="*/ 2541912 w 3083576"/>
              <a:gd name="connsiteY22" fmla="*/ 1260845 h 2491786"/>
              <a:gd name="connsiteX23" fmla="*/ 2000249 w 3083576"/>
              <a:gd name="connsiteY23" fmla="*/ 985677 h 2491786"/>
              <a:gd name="connsiteX24" fmla="*/ 2006130 w 3083576"/>
              <a:gd name="connsiteY24" fmla="*/ 956045 h 2491786"/>
              <a:gd name="connsiteX25" fmla="*/ 2035302 w 3083576"/>
              <a:gd name="connsiteY25" fmla="*/ 956045 h 2491786"/>
              <a:gd name="connsiteX26" fmla="*/ 2437911 w 3083576"/>
              <a:gd name="connsiteY26" fmla="*/ 258704 h 2491786"/>
              <a:gd name="connsiteX27" fmla="*/ 2435562 w 3083576"/>
              <a:gd name="connsiteY27" fmla="*/ 255218 h 2491786"/>
              <a:gd name="connsiteX28" fmla="*/ 2426578 w 3083576"/>
              <a:gd name="connsiteY28" fmla="*/ 210727 h 2491786"/>
              <a:gd name="connsiteX29" fmla="*/ 2435561 w 3083576"/>
              <a:gd name="connsiteY29" fmla="*/ 166237 h 2491786"/>
              <a:gd name="connsiteX30" fmla="*/ 2437723 w 3083576"/>
              <a:gd name="connsiteY30" fmla="*/ 163029 h 2491786"/>
              <a:gd name="connsiteX31" fmla="*/ 1598185 w 3083576"/>
              <a:gd name="connsiteY31" fmla="*/ 358598 h 2491786"/>
              <a:gd name="connsiteX32" fmla="*/ 1598185 w 3083576"/>
              <a:gd name="connsiteY32" fmla="*/ 1889182 h 2491786"/>
              <a:gd name="connsiteX33" fmla="*/ 1944895 w 3083576"/>
              <a:gd name="connsiteY33" fmla="*/ 1889182 h 2491786"/>
              <a:gd name="connsiteX34" fmla="*/ 1944895 w 3083576"/>
              <a:gd name="connsiteY34" fmla="*/ 2091447 h 2491786"/>
              <a:gd name="connsiteX35" fmla="*/ 2200010 w 3083576"/>
              <a:gd name="connsiteY35" fmla="*/ 2091447 h 2491786"/>
              <a:gd name="connsiteX36" fmla="*/ 2200010 w 3083576"/>
              <a:gd name="connsiteY36" fmla="*/ 2491786 h 2491786"/>
              <a:gd name="connsiteX37" fmla="*/ 821101 w 3083576"/>
              <a:gd name="connsiteY37" fmla="*/ 2491786 h 2491786"/>
              <a:gd name="connsiteX38" fmla="*/ 821101 w 3083576"/>
              <a:gd name="connsiteY38" fmla="*/ 2091447 h 2491786"/>
              <a:gd name="connsiteX39" fmla="*/ 1076215 w 3083576"/>
              <a:gd name="connsiteY39" fmla="*/ 2091447 h 2491786"/>
              <a:gd name="connsiteX40" fmla="*/ 1076215 w 3083576"/>
              <a:gd name="connsiteY40" fmla="*/ 1889182 h 2491786"/>
              <a:gd name="connsiteX41" fmla="*/ 1422925 w 3083576"/>
              <a:gd name="connsiteY41" fmla="*/ 1889182 h 2491786"/>
              <a:gd name="connsiteX42" fmla="*/ 1422925 w 3083576"/>
              <a:gd name="connsiteY42" fmla="*/ 399424 h 2491786"/>
              <a:gd name="connsiteX43" fmla="*/ 620129 w 3083576"/>
              <a:gd name="connsiteY43" fmla="*/ 586434 h 2491786"/>
              <a:gd name="connsiteX44" fmla="*/ 621452 w 3083576"/>
              <a:gd name="connsiteY44" fmla="*/ 587326 h 2491786"/>
              <a:gd name="connsiteX45" fmla="*/ 654930 w 3083576"/>
              <a:gd name="connsiteY45" fmla="*/ 668148 h 2491786"/>
              <a:gd name="connsiteX46" fmla="*/ 645947 w 3083576"/>
              <a:gd name="connsiteY46" fmla="*/ 712639 h 2491786"/>
              <a:gd name="connsiteX47" fmla="*/ 644710 w 3083576"/>
              <a:gd name="connsiteY47" fmla="*/ 714474 h 2491786"/>
              <a:gd name="connsiteX48" fmla="*/ 1048273 w 3083576"/>
              <a:gd name="connsiteY48" fmla="*/ 1413466 h 2491786"/>
              <a:gd name="connsiteX49" fmla="*/ 1077447 w 3083576"/>
              <a:gd name="connsiteY49" fmla="*/ 1413466 h 2491786"/>
              <a:gd name="connsiteX50" fmla="*/ 1083327 w 3083576"/>
              <a:gd name="connsiteY50" fmla="*/ 1443099 h 2491786"/>
              <a:gd name="connsiteX51" fmla="*/ 541663 w 3083576"/>
              <a:gd name="connsiteY51" fmla="*/ 1718266 h 2491786"/>
              <a:gd name="connsiteX52" fmla="*/ 0 w 3083576"/>
              <a:gd name="connsiteY52" fmla="*/ 1443098 h 2491786"/>
              <a:gd name="connsiteX53" fmla="*/ 5881 w 3083576"/>
              <a:gd name="connsiteY53" fmla="*/ 1413466 h 2491786"/>
              <a:gd name="connsiteX54" fmla="*/ 35053 w 3083576"/>
              <a:gd name="connsiteY54" fmla="*/ 1413466 h 2491786"/>
              <a:gd name="connsiteX55" fmla="*/ 437662 w 3083576"/>
              <a:gd name="connsiteY55" fmla="*/ 716125 h 2491786"/>
              <a:gd name="connsiteX56" fmla="*/ 435312 w 3083576"/>
              <a:gd name="connsiteY56" fmla="*/ 712639 h 2491786"/>
              <a:gd name="connsiteX57" fmla="*/ 426329 w 3083576"/>
              <a:gd name="connsiteY57" fmla="*/ 668148 h 2491786"/>
              <a:gd name="connsiteX58" fmla="*/ 496139 w 3083576"/>
              <a:gd name="connsiteY58" fmla="*/ 562831 h 2491786"/>
              <a:gd name="connsiteX59" fmla="*/ 516510 w 3083576"/>
              <a:gd name="connsiteY59" fmla="*/ 558718 h 2491786"/>
              <a:gd name="connsiteX60" fmla="*/ 525009 w 3083576"/>
              <a:gd name="connsiteY60" fmla="*/ 511565 h 2491786"/>
              <a:gd name="connsiteX61" fmla="*/ 1375005 w 3083576"/>
              <a:gd name="connsiteY61" fmla="*/ 158774 h 2491786"/>
              <a:gd name="connsiteX62" fmla="*/ 1422925 w 3083576"/>
              <a:gd name="connsiteY62" fmla="*/ 147768 h 2491786"/>
              <a:gd name="connsiteX63" fmla="*/ 1422925 w 3083576"/>
              <a:gd name="connsiteY63" fmla="*/ 87630 h 2491786"/>
              <a:gd name="connsiteX64" fmla="*/ 1510555 w 3083576"/>
              <a:gd name="connsiteY64" fmla="*/ 0 h 249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083576" h="2491786">
                <a:moveTo>
                  <a:pt x="563922" y="777746"/>
                </a:moveTo>
                <a:lnTo>
                  <a:pt x="540630" y="782448"/>
                </a:lnTo>
                <a:lnTo>
                  <a:pt x="519188" y="778120"/>
                </a:lnTo>
                <a:lnTo>
                  <a:pt x="152371" y="1413466"/>
                </a:lnTo>
                <a:lnTo>
                  <a:pt x="930955" y="1413466"/>
                </a:lnTo>
                <a:close/>
                <a:moveTo>
                  <a:pt x="2564171" y="320325"/>
                </a:moveTo>
                <a:lnTo>
                  <a:pt x="2540879" y="325027"/>
                </a:lnTo>
                <a:lnTo>
                  <a:pt x="2519437" y="320699"/>
                </a:lnTo>
                <a:lnTo>
                  <a:pt x="2152620" y="956045"/>
                </a:lnTo>
                <a:lnTo>
                  <a:pt x="2931204" y="956045"/>
                </a:lnTo>
                <a:close/>
                <a:moveTo>
                  <a:pt x="1510555" y="0"/>
                </a:moveTo>
                <a:cubicBezTo>
                  <a:pt x="1558952" y="0"/>
                  <a:pt x="1598185" y="39233"/>
                  <a:pt x="1598185" y="87630"/>
                </a:cubicBezTo>
                <a:lnTo>
                  <a:pt x="1598185" y="118806"/>
                </a:lnTo>
                <a:lnTo>
                  <a:pt x="2530732" y="53326"/>
                </a:lnTo>
                <a:lnTo>
                  <a:pt x="2551279" y="98527"/>
                </a:lnTo>
                <a:lnTo>
                  <a:pt x="2585370" y="105410"/>
                </a:lnTo>
                <a:cubicBezTo>
                  <a:pt x="2626394" y="122761"/>
                  <a:pt x="2655179" y="163383"/>
                  <a:pt x="2655179" y="210727"/>
                </a:cubicBezTo>
                <a:cubicBezTo>
                  <a:pt x="2655179" y="226509"/>
                  <a:pt x="2651981" y="241544"/>
                  <a:pt x="2646196" y="255218"/>
                </a:cubicBezTo>
                <a:lnTo>
                  <a:pt x="2644959" y="257053"/>
                </a:lnTo>
                <a:lnTo>
                  <a:pt x="3048522" y="956045"/>
                </a:lnTo>
                <a:lnTo>
                  <a:pt x="3077696" y="956045"/>
                </a:lnTo>
                <a:lnTo>
                  <a:pt x="3083576" y="985678"/>
                </a:lnTo>
                <a:cubicBezTo>
                  <a:pt x="3083575" y="1137649"/>
                  <a:pt x="2841065" y="1260845"/>
                  <a:pt x="2541912" y="1260845"/>
                </a:cubicBezTo>
                <a:cubicBezTo>
                  <a:pt x="2242761" y="1260845"/>
                  <a:pt x="2000249" y="1137649"/>
                  <a:pt x="2000249" y="985677"/>
                </a:cubicBezTo>
                <a:lnTo>
                  <a:pt x="2006130" y="956045"/>
                </a:lnTo>
                <a:lnTo>
                  <a:pt x="2035302" y="956045"/>
                </a:lnTo>
                <a:lnTo>
                  <a:pt x="2437911" y="258704"/>
                </a:lnTo>
                <a:lnTo>
                  <a:pt x="2435562" y="255218"/>
                </a:lnTo>
                <a:cubicBezTo>
                  <a:pt x="2429777" y="241543"/>
                  <a:pt x="2426580" y="226509"/>
                  <a:pt x="2426578" y="210727"/>
                </a:cubicBezTo>
                <a:cubicBezTo>
                  <a:pt x="2426578" y="194946"/>
                  <a:pt x="2429777" y="179911"/>
                  <a:pt x="2435561" y="166237"/>
                </a:cubicBezTo>
                <a:lnTo>
                  <a:pt x="2437723" y="163029"/>
                </a:lnTo>
                <a:lnTo>
                  <a:pt x="1598185" y="358598"/>
                </a:lnTo>
                <a:lnTo>
                  <a:pt x="1598185" y="1889182"/>
                </a:lnTo>
                <a:lnTo>
                  <a:pt x="1944895" y="1889182"/>
                </a:lnTo>
                <a:lnTo>
                  <a:pt x="1944895" y="2091447"/>
                </a:lnTo>
                <a:lnTo>
                  <a:pt x="2200010" y="2091447"/>
                </a:lnTo>
                <a:lnTo>
                  <a:pt x="2200010" y="2491786"/>
                </a:lnTo>
                <a:lnTo>
                  <a:pt x="821101" y="2491786"/>
                </a:lnTo>
                <a:lnTo>
                  <a:pt x="821101" y="2091447"/>
                </a:lnTo>
                <a:lnTo>
                  <a:pt x="1076215" y="2091447"/>
                </a:lnTo>
                <a:lnTo>
                  <a:pt x="1076215" y="1889182"/>
                </a:lnTo>
                <a:lnTo>
                  <a:pt x="1422925" y="1889182"/>
                </a:lnTo>
                <a:lnTo>
                  <a:pt x="1422925" y="399424"/>
                </a:lnTo>
                <a:lnTo>
                  <a:pt x="620129" y="586434"/>
                </a:lnTo>
                <a:lnTo>
                  <a:pt x="621452" y="587326"/>
                </a:lnTo>
                <a:cubicBezTo>
                  <a:pt x="642137" y="608010"/>
                  <a:pt x="654930" y="636585"/>
                  <a:pt x="654930" y="668148"/>
                </a:cubicBezTo>
                <a:cubicBezTo>
                  <a:pt x="654930" y="683930"/>
                  <a:pt x="651732" y="698965"/>
                  <a:pt x="645947" y="712639"/>
                </a:cubicBezTo>
                <a:lnTo>
                  <a:pt x="644710" y="714474"/>
                </a:lnTo>
                <a:lnTo>
                  <a:pt x="1048273" y="1413466"/>
                </a:lnTo>
                <a:lnTo>
                  <a:pt x="1077447" y="1413466"/>
                </a:lnTo>
                <a:lnTo>
                  <a:pt x="1083327" y="1443099"/>
                </a:lnTo>
                <a:cubicBezTo>
                  <a:pt x="1083326" y="1595070"/>
                  <a:pt x="840816" y="1718266"/>
                  <a:pt x="541663" y="1718266"/>
                </a:cubicBezTo>
                <a:cubicBezTo>
                  <a:pt x="242511" y="1718266"/>
                  <a:pt x="0" y="1595070"/>
                  <a:pt x="0" y="1443098"/>
                </a:cubicBezTo>
                <a:lnTo>
                  <a:pt x="5881" y="1413466"/>
                </a:lnTo>
                <a:lnTo>
                  <a:pt x="35053" y="1413466"/>
                </a:lnTo>
                <a:lnTo>
                  <a:pt x="437662" y="716125"/>
                </a:lnTo>
                <a:lnTo>
                  <a:pt x="435312" y="712639"/>
                </a:lnTo>
                <a:cubicBezTo>
                  <a:pt x="429528" y="698964"/>
                  <a:pt x="426330" y="683930"/>
                  <a:pt x="426329" y="668148"/>
                </a:cubicBezTo>
                <a:cubicBezTo>
                  <a:pt x="426329" y="620804"/>
                  <a:pt x="455115" y="580183"/>
                  <a:pt x="496139" y="562831"/>
                </a:cubicBezTo>
                <a:lnTo>
                  <a:pt x="516510" y="558718"/>
                </a:lnTo>
                <a:lnTo>
                  <a:pt x="525009" y="511565"/>
                </a:lnTo>
                <a:lnTo>
                  <a:pt x="1375005" y="158774"/>
                </a:lnTo>
                <a:lnTo>
                  <a:pt x="1422925" y="147768"/>
                </a:lnTo>
                <a:lnTo>
                  <a:pt x="1422925" y="87630"/>
                </a:lnTo>
                <a:cubicBezTo>
                  <a:pt x="1422925" y="39233"/>
                  <a:pt x="1462158" y="0"/>
                  <a:pt x="15105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" name="KSO_Shape"/>
          <p:cNvSpPr/>
          <p:nvPr/>
        </p:nvSpPr>
        <p:spPr bwMode="auto">
          <a:xfrm>
            <a:off x="4115450" y="4542431"/>
            <a:ext cx="443145" cy="274011"/>
          </a:xfrm>
          <a:custGeom>
            <a:avLst/>
            <a:gdLst>
              <a:gd name="T0" fmla="*/ 1066662 w 2063518"/>
              <a:gd name="T1" fmla="*/ 654802 h 1276454"/>
              <a:gd name="T2" fmla="*/ 1500594 w 2063518"/>
              <a:gd name="T3" fmla="*/ 654802 h 1276454"/>
              <a:gd name="T4" fmla="*/ 1255790 w 2063518"/>
              <a:gd name="T5" fmla="*/ 314944 h 1276454"/>
              <a:gd name="T6" fmla="*/ 1323568 w 2063518"/>
              <a:gd name="T7" fmla="*/ 383500 h 1276454"/>
              <a:gd name="T8" fmla="*/ 1481023 w 2063518"/>
              <a:gd name="T9" fmla="*/ 376582 h 1276454"/>
              <a:gd name="T10" fmla="*/ 1488825 w 2063518"/>
              <a:gd name="T11" fmla="*/ 472615 h 1276454"/>
              <a:gd name="T12" fmla="*/ 1613893 w 2063518"/>
              <a:gd name="T13" fmla="*/ 568404 h 1276454"/>
              <a:gd name="T14" fmla="*/ 1558067 w 2063518"/>
              <a:gd name="T15" fmla="*/ 646977 h 1276454"/>
              <a:gd name="T16" fmla="*/ 1592227 w 2063518"/>
              <a:gd name="T17" fmla="*/ 800652 h 1276454"/>
              <a:gd name="T18" fmla="*/ 1498897 w 2063518"/>
              <a:gd name="T19" fmla="*/ 825001 h 1276454"/>
              <a:gd name="T20" fmla="*/ 1426167 w 2063518"/>
              <a:gd name="T21" fmla="*/ 964655 h 1276454"/>
              <a:gd name="T22" fmla="*/ 1339000 w 2063518"/>
              <a:gd name="T23" fmla="*/ 923387 h 1276454"/>
              <a:gd name="T24" fmla="*/ 1193410 w 2063518"/>
              <a:gd name="T25" fmla="*/ 983675 h 1276454"/>
              <a:gd name="T26" fmla="*/ 1153195 w 2063518"/>
              <a:gd name="T27" fmla="*/ 896101 h 1276454"/>
              <a:gd name="T28" fmla="*/ 1002868 w 2063518"/>
              <a:gd name="T29" fmla="*/ 848812 h 1276454"/>
              <a:gd name="T30" fmla="*/ 1028421 w 2063518"/>
              <a:gd name="T31" fmla="*/ 755906 h 1276454"/>
              <a:gd name="T32" fmla="*/ 943696 w 2063518"/>
              <a:gd name="T33" fmla="*/ 623169 h 1276454"/>
              <a:gd name="T34" fmla="*/ 1023061 w 2063518"/>
              <a:gd name="T35" fmla="*/ 568405 h 1276454"/>
              <a:gd name="T36" fmla="*/ 1043583 w 2063518"/>
              <a:gd name="T37" fmla="*/ 412329 h 1276454"/>
              <a:gd name="T38" fmla="*/ 1139624 w 2063518"/>
              <a:gd name="T39" fmla="*/ 421330 h 1276454"/>
              <a:gd name="T40" fmla="*/ 1255790 w 2063518"/>
              <a:gd name="T41" fmla="*/ 314944 h 1276454"/>
              <a:gd name="T42" fmla="*/ 184450 w 2063518"/>
              <a:gd name="T43" fmla="*/ 509786 h 1276454"/>
              <a:gd name="T44" fmla="*/ 835347 w 2063518"/>
              <a:gd name="T45" fmla="*/ 509786 h 1276454"/>
              <a:gd name="T46" fmla="*/ 468140 w 2063518"/>
              <a:gd name="T47" fmla="*/ 0 h 1276454"/>
              <a:gd name="T48" fmla="*/ 569807 w 2063518"/>
              <a:gd name="T49" fmla="*/ 102832 h 1276454"/>
              <a:gd name="T50" fmla="*/ 805989 w 2063518"/>
              <a:gd name="T51" fmla="*/ 92457 h 1276454"/>
              <a:gd name="T52" fmla="*/ 817693 w 2063518"/>
              <a:gd name="T53" fmla="*/ 236505 h 1276454"/>
              <a:gd name="T54" fmla="*/ 1005294 w 2063518"/>
              <a:gd name="T55" fmla="*/ 380190 h 1276454"/>
              <a:gd name="T56" fmla="*/ 921557 w 2063518"/>
              <a:gd name="T57" fmla="*/ 498048 h 1276454"/>
              <a:gd name="T58" fmla="*/ 972798 w 2063518"/>
              <a:gd name="T59" fmla="*/ 728561 h 1276454"/>
              <a:gd name="T60" fmla="*/ 832801 w 2063518"/>
              <a:gd name="T61" fmla="*/ 765085 h 1276454"/>
              <a:gd name="T62" fmla="*/ 723706 w 2063518"/>
              <a:gd name="T63" fmla="*/ 974565 h 1276454"/>
              <a:gd name="T64" fmla="*/ 592956 w 2063518"/>
              <a:gd name="T65" fmla="*/ 912666 h 1276454"/>
              <a:gd name="T66" fmla="*/ 374570 w 2063518"/>
              <a:gd name="T67" fmla="*/ 1003096 h 1276454"/>
              <a:gd name="T68" fmla="*/ 314247 w 2063518"/>
              <a:gd name="T69" fmla="*/ 871734 h 1276454"/>
              <a:gd name="T70" fmla="*/ 88757 w 2063518"/>
              <a:gd name="T71" fmla="*/ 800802 h 1276454"/>
              <a:gd name="T72" fmla="*/ 127086 w 2063518"/>
              <a:gd name="T73" fmla="*/ 661445 h 1276454"/>
              <a:gd name="T74" fmla="*/ 0 w 2063518"/>
              <a:gd name="T75" fmla="*/ 462338 h 1276454"/>
              <a:gd name="T76" fmla="*/ 119047 w 2063518"/>
              <a:gd name="T77" fmla="*/ 380191 h 1276454"/>
              <a:gd name="T78" fmla="*/ 149829 w 2063518"/>
              <a:gd name="T79" fmla="*/ 146078 h 1276454"/>
              <a:gd name="T80" fmla="*/ 293892 w 2063518"/>
              <a:gd name="T81" fmla="*/ 159579 h 1276454"/>
              <a:gd name="T82" fmla="*/ 468140 w 2063518"/>
              <a:gd name="T83" fmla="*/ 0 h 127645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063518" h="1276454">
                <a:moveTo>
                  <a:pt x="1631470" y="557485"/>
                </a:moveTo>
                <a:cubicBezTo>
                  <a:pt x="1479172" y="557485"/>
                  <a:pt x="1355710" y="680947"/>
                  <a:pt x="1355710" y="833245"/>
                </a:cubicBezTo>
                <a:cubicBezTo>
                  <a:pt x="1355710" y="985543"/>
                  <a:pt x="1479172" y="1109005"/>
                  <a:pt x="1631470" y="1109005"/>
                </a:cubicBezTo>
                <a:cubicBezTo>
                  <a:pt x="1783768" y="1109005"/>
                  <a:pt x="1907230" y="985543"/>
                  <a:pt x="1907230" y="833245"/>
                </a:cubicBezTo>
                <a:cubicBezTo>
                  <a:pt x="1907230" y="680947"/>
                  <a:pt x="1783768" y="557485"/>
                  <a:pt x="1631470" y="557485"/>
                </a:cubicBezTo>
                <a:close/>
                <a:moveTo>
                  <a:pt x="1596087" y="400771"/>
                </a:moveTo>
                <a:lnTo>
                  <a:pt x="1666853" y="400771"/>
                </a:lnTo>
                <a:lnTo>
                  <a:pt x="1682233" y="488008"/>
                </a:lnTo>
                <a:cubicBezTo>
                  <a:pt x="1729134" y="494904"/>
                  <a:pt x="1774137" y="511284"/>
                  <a:pt x="1814498" y="536149"/>
                </a:cubicBezTo>
                <a:lnTo>
                  <a:pt x="1882355" y="479207"/>
                </a:lnTo>
                <a:lnTo>
                  <a:pt x="1936564" y="524695"/>
                </a:lnTo>
                <a:lnTo>
                  <a:pt x="1892271" y="601408"/>
                </a:lnTo>
                <a:cubicBezTo>
                  <a:pt x="1923766" y="636838"/>
                  <a:pt x="1947711" y="678313"/>
                  <a:pt x="1962647" y="723304"/>
                </a:cubicBezTo>
                <a:lnTo>
                  <a:pt x="2051230" y="723302"/>
                </a:lnTo>
                <a:lnTo>
                  <a:pt x="2063518" y="792992"/>
                </a:lnTo>
                <a:lnTo>
                  <a:pt x="1980277" y="823287"/>
                </a:lnTo>
                <a:cubicBezTo>
                  <a:pt x="1981630" y="870672"/>
                  <a:pt x="1973314" y="917837"/>
                  <a:pt x="1955836" y="961902"/>
                </a:cubicBezTo>
                <a:lnTo>
                  <a:pt x="2023695" y="1018840"/>
                </a:lnTo>
                <a:lnTo>
                  <a:pt x="1988313" y="1080125"/>
                </a:lnTo>
                <a:lnTo>
                  <a:pt x="1905073" y="1049826"/>
                </a:lnTo>
                <a:cubicBezTo>
                  <a:pt x="1875651" y="1086995"/>
                  <a:pt x="1838963" y="1117779"/>
                  <a:pt x="1797250" y="1140300"/>
                </a:cubicBezTo>
                <a:lnTo>
                  <a:pt x="1812635" y="1227537"/>
                </a:lnTo>
                <a:lnTo>
                  <a:pt x="1746136" y="1251740"/>
                </a:lnTo>
                <a:lnTo>
                  <a:pt x="1701847" y="1175024"/>
                </a:lnTo>
                <a:cubicBezTo>
                  <a:pt x="1655416" y="1184585"/>
                  <a:pt x="1607524" y="1184585"/>
                  <a:pt x="1561093" y="1175024"/>
                </a:cubicBezTo>
                <a:lnTo>
                  <a:pt x="1516804" y="1251740"/>
                </a:lnTo>
                <a:lnTo>
                  <a:pt x="1450306" y="1227537"/>
                </a:lnTo>
                <a:lnTo>
                  <a:pt x="1465691" y="1140300"/>
                </a:lnTo>
                <a:cubicBezTo>
                  <a:pt x="1423978" y="1117779"/>
                  <a:pt x="1387290" y="1086995"/>
                  <a:pt x="1357868" y="1049826"/>
                </a:cubicBezTo>
                <a:lnTo>
                  <a:pt x="1274628" y="1080125"/>
                </a:lnTo>
                <a:lnTo>
                  <a:pt x="1239245" y="1018840"/>
                </a:lnTo>
                <a:lnTo>
                  <a:pt x="1307105" y="961902"/>
                </a:lnTo>
                <a:cubicBezTo>
                  <a:pt x="1289627" y="917837"/>
                  <a:pt x="1281310" y="870672"/>
                  <a:pt x="1282663" y="823287"/>
                </a:cubicBezTo>
                <a:lnTo>
                  <a:pt x="1199422" y="792992"/>
                </a:lnTo>
                <a:lnTo>
                  <a:pt x="1211710" y="723302"/>
                </a:lnTo>
                <a:lnTo>
                  <a:pt x="1300293" y="723304"/>
                </a:lnTo>
                <a:cubicBezTo>
                  <a:pt x="1315229" y="678313"/>
                  <a:pt x="1339174" y="636838"/>
                  <a:pt x="1370670" y="601408"/>
                </a:cubicBezTo>
                <a:lnTo>
                  <a:pt x="1326376" y="524695"/>
                </a:lnTo>
                <a:lnTo>
                  <a:pt x="1380586" y="479207"/>
                </a:lnTo>
                <a:lnTo>
                  <a:pt x="1448443" y="536149"/>
                </a:lnTo>
                <a:cubicBezTo>
                  <a:pt x="1488803" y="511284"/>
                  <a:pt x="1533807" y="494905"/>
                  <a:pt x="1580707" y="488008"/>
                </a:cubicBezTo>
                <a:lnTo>
                  <a:pt x="1596087" y="400771"/>
                </a:lnTo>
                <a:close/>
                <a:moveTo>
                  <a:pt x="648072" y="235071"/>
                </a:moveTo>
                <a:cubicBezTo>
                  <a:pt x="419625" y="235071"/>
                  <a:pt x="234432" y="420264"/>
                  <a:pt x="234432" y="648711"/>
                </a:cubicBezTo>
                <a:cubicBezTo>
                  <a:pt x="234432" y="877158"/>
                  <a:pt x="419625" y="1062352"/>
                  <a:pt x="648072" y="1062352"/>
                </a:cubicBezTo>
                <a:cubicBezTo>
                  <a:pt x="876519" y="1062352"/>
                  <a:pt x="1061712" y="877158"/>
                  <a:pt x="1061712" y="648711"/>
                </a:cubicBezTo>
                <a:cubicBezTo>
                  <a:pt x="1061712" y="420264"/>
                  <a:pt x="876519" y="235071"/>
                  <a:pt x="648072" y="235071"/>
                </a:cubicBezTo>
                <a:close/>
                <a:moveTo>
                  <a:pt x="594998" y="0"/>
                </a:moveTo>
                <a:lnTo>
                  <a:pt x="701146" y="0"/>
                </a:lnTo>
                <a:lnTo>
                  <a:pt x="724216" y="130856"/>
                </a:lnTo>
                <a:cubicBezTo>
                  <a:pt x="794567" y="141200"/>
                  <a:pt x="862072" y="165770"/>
                  <a:pt x="922614" y="203067"/>
                </a:cubicBezTo>
                <a:lnTo>
                  <a:pt x="1024399" y="117654"/>
                </a:lnTo>
                <a:lnTo>
                  <a:pt x="1105713" y="185886"/>
                </a:lnTo>
                <a:lnTo>
                  <a:pt x="1039273" y="300956"/>
                </a:lnTo>
                <a:cubicBezTo>
                  <a:pt x="1086516" y="354101"/>
                  <a:pt x="1122434" y="416314"/>
                  <a:pt x="1144837" y="483799"/>
                </a:cubicBezTo>
                <a:lnTo>
                  <a:pt x="1277712" y="483796"/>
                </a:lnTo>
                <a:lnTo>
                  <a:pt x="1296144" y="588332"/>
                </a:lnTo>
                <a:lnTo>
                  <a:pt x="1171283" y="633774"/>
                </a:lnTo>
                <a:cubicBezTo>
                  <a:pt x="1173312" y="704852"/>
                  <a:pt x="1160838" y="775599"/>
                  <a:pt x="1134620" y="841697"/>
                </a:cubicBezTo>
                <a:lnTo>
                  <a:pt x="1236410" y="927104"/>
                </a:lnTo>
                <a:lnTo>
                  <a:pt x="1183336" y="1019032"/>
                </a:lnTo>
                <a:lnTo>
                  <a:pt x="1058476" y="973583"/>
                </a:lnTo>
                <a:cubicBezTo>
                  <a:pt x="1014343" y="1029336"/>
                  <a:pt x="959312" y="1075513"/>
                  <a:pt x="896742" y="1109294"/>
                </a:cubicBezTo>
                <a:lnTo>
                  <a:pt x="919819" y="1240149"/>
                </a:lnTo>
                <a:lnTo>
                  <a:pt x="820071" y="1276454"/>
                </a:lnTo>
                <a:lnTo>
                  <a:pt x="753637" y="1161380"/>
                </a:lnTo>
                <a:cubicBezTo>
                  <a:pt x="683991" y="1175721"/>
                  <a:pt x="612153" y="1175721"/>
                  <a:pt x="542507" y="1161380"/>
                </a:cubicBezTo>
                <a:lnTo>
                  <a:pt x="476073" y="1276454"/>
                </a:lnTo>
                <a:lnTo>
                  <a:pt x="376326" y="1240149"/>
                </a:lnTo>
                <a:lnTo>
                  <a:pt x="399403" y="1109294"/>
                </a:lnTo>
                <a:cubicBezTo>
                  <a:pt x="336833" y="1075513"/>
                  <a:pt x="281802" y="1029336"/>
                  <a:pt x="237669" y="973583"/>
                </a:cubicBezTo>
                <a:lnTo>
                  <a:pt x="112809" y="1019032"/>
                </a:lnTo>
                <a:lnTo>
                  <a:pt x="59735" y="927104"/>
                </a:lnTo>
                <a:lnTo>
                  <a:pt x="161524" y="841697"/>
                </a:lnTo>
                <a:cubicBezTo>
                  <a:pt x="135307" y="775599"/>
                  <a:pt x="122832" y="704852"/>
                  <a:pt x="124862" y="633774"/>
                </a:cubicBezTo>
                <a:lnTo>
                  <a:pt x="0" y="588332"/>
                </a:lnTo>
                <a:lnTo>
                  <a:pt x="18432" y="483796"/>
                </a:lnTo>
                <a:lnTo>
                  <a:pt x="151306" y="483799"/>
                </a:lnTo>
                <a:cubicBezTo>
                  <a:pt x="173710" y="416314"/>
                  <a:pt x="209628" y="354100"/>
                  <a:pt x="256871" y="300956"/>
                </a:cubicBezTo>
                <a:lnTo>
                  <a:pt x="190431" y="185886"/>
                </a:lnTo>
                <a:lnTo>
                  <a:pt x="271746" y="117654"/>
                </a:lnTo>
                <a:lnTo>
                  <a:pt x="373531" y="203067"/>
                </a:lnTo>
                <a:cubicBezTo>
                  <a:pt x="434072" y="165770"/>
                  <a:pt x="501577" y="141200"/>
                  <a:pt x="571928" y="130856"/>
                </a:cubicBezTo>
                <a:lnTo>
                  <a:pt x="59499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501445" tIns="575655" rIns="501445" bIns="614746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" name="KSO_Shape"/>
          <p:cNvSpPr/>
          <p:nvPr/>
        </p:nvSpPr>
        <p:spPr bwMode="auto">
          <a:xfrm>
            <a:off x="3064740" y="5355015"/>
            <a:ext cx="450001" cy="362251"/>
          </a:xfrm>
          <a:custGeom>
            <a:avLst/>
            <a:gdLst>
              <a:gd name="T0" fmla="*/ 1282926 w 2516188"/>
              <a:gd name="T1" fmla="*/ 1313726 h 2027237"/>
              <a:gd name="T2" fmla="*/ 1162503 w 2516188"/>
              <a:gd name="T3" fmla="*/ 1450670 h 2027237"/>
              <a:gd name="T4" fmla="*/ 1137784 w 2516188"/>
              <a:gd name="T5" fmla="*/ 1643161 h 2027237"/>
              <a:gd name="T6" fmla="*/ 1220334 w 2516188"/>
              <a:gd name="T7" fmla="*/ 1810486 h 2027237"/>
              <a:gd name="T8" fmla="*/ 1378630 w 2516188"/>
              <a:gd name="T9" fmla="*/ 1898003 h 2027237"/>
              <a:gd name="T10" fmla="*/ 1560512 w 2516188"/>
              <a:gd name="T11" fmla="*/ 1871929 h 2027237"/>
              <a:gd name="T12" fmla="*/ 1689780 w 2516188"/>
              <a:gd name="T13" fmla="*/ 1744735 h 2027237"/>
              <a:gd name="T14" fmla="*/ 1727880 w 2516188"/>
              <a:gd name="T15" fmla="*/ 1555191 h 2027237"/>
              <a:gd name="T16" fmla="*/ 1656670 w 2516188"/>
              <a:gd name="T17" fmla="*/ 1381064 h 2027237"/>
              <a:gd name="T18" fmla="*/ 1505857 w 2516188"/>
              <a:gd name="T19" fmla="*/ 1281985 h 2027237"/>
              <a:gd name="T20" fmla="*/ 1809439 w 2516188"/>
              <a:gd name="T21" fmla="*/ 1277240 h 2027237"/>
              <a:gd name="T22" fmla="*/ 1326696 w 2516188"/>
              <a:gd name="T23" fmla="*/ 1208978 h 2027237"/>
              <a:gd name="T24" fmla="*/ 1406068 w 2516188"/>
              <a:gd name="T25" fmla="*/ 957861 h 2027237"/>
              <a:gd name="T26" fmla="*/ 1514904 w 2516188"/>
              <a:gd name="T27" fmla="*/ 999371 h 2027237"/>
              <a:gd name="T28" fmla="*/ 907730 w 2516188"/>
              <a:gd name="T29" fmla="*/ 714391 h 2027237"/>
              <a:gd name="T30" fmla="*/ 1103087 w 2516188"/>
              <a:gd name="T31" fmla="*/ 791852 h 2027237"/>
              <a:gd name="T32" fmla="*/ 438604 w 2516188"/>
              <a:gd name="T33" fmla="*/ 1110785 h 2027237"/>
              <a:gd name="T34" fmla="*/ 558265 w 2516188"/>
              <a:gd name="T35" fmla="*/ 730292 h 2027237"/>
              <a:gd name="T36" fmla="*/ 1857961 w 2516188"/>
              <a:gd name="T37" fmla="*/ 415732 h 2027237"/>
              <a:gd name="T38" fmla="*/ 1664325 w 2516188"/>
              <a:gd name="T39" fmla="*/ 540944 h 2027237"/>
              <a:gd name="T40" fmla="*/ 1573176 w 2516188"/>
              <a:gd name="T41" fmla="*/ 760971 h 2027237"/>
              <a:gd name="T42" fmla="*/ 1621698 w 2516188"/>
              <a:gd name="T43" fmla="*/ 1000279 h 2027237"/>
              <a:gd name="T44" fmla="*/ 1787899 w 2516188"/>
              <a:gd name="T45" fmla="*/ 1161102 h 2027237"/>
              <a:gd name="T46" fmla="*/ 2020988 w 2516188"/>
              <a:gd name="T47" fmla="*/ 1193993 h 2027237"/>
              <a:gd name="T48" fmla="*/ 2223466 w 2516188"/>
              <a:gd name="T49" fmla="*/ 1083526 h 2027237"/>
              <a:gd name="T50" fmla="*/ 2329354 w 2516188"/>
              <a:gd name="T51" fmla="*/ 872118 h 2027237"/>
              <a:gd name="T52" fmla="*/ 2297837 w 2516188"/>
              <a:gd name="T53" fmla="*/ 628954 h 2027237"/>
              <a:gd name="T54" fmla="*/ 2143427 w 2516188"/>
              <a:gd name="T55" fmla="*/ 455882 h 2027237"/>
              <a:gd name="T56" fmla="*/ 787501 w 2516188"/>
              <a:gd name="T57" fmla="*/ 323394 h 2027237"/>
              <a:gd name="T58" fmla="*/ 928464 w 2516188"/>
              <a:gd name="T59" fmla="*/ 462387 h 2027237"/>
              <a:gd name="T60" fmla="*/ 946638 w 2516188"/>
              <a:gd name="T61" fmla="*/ 532808 h 2027237"/>
              <a:gd name="T62" fmla="*/ 901042 w 2516188"/>
              <a:gd name="T63" fmla="*/ 620622 h 2027237"/>
              <a:gd name="T64" fmla="*/ 722233 w 2516188"/>
              <a:gd name="T65" fmla="*/ 687176 h 2027237"/>
              <a:gd name="T66" fmla="*/ 608843 w 2516188"/>
              <a:gd name="T67" fmla="*/ 555169 h 2027237"/>
              <a:gd name="T68" fmla="*/ 597706 w 2516188"/>
              <a:gd name="T69" fmla="*/ 489683 h 2027237"/>
              <a:gd name="T70" fmla="*/ 667389 w 2516188"/>
              <a:gd name="T71" fmla="*/ 364820 h 2027237"/>
              <a:gd name="T72" fmla="*/ 632363 w 2516188"/>
              <a:gd name="T73" fmla="*/ 228686 h 2027237"/>
              <a:gd name="T74" fmla="*/ 369672 w 2516188"/>
              <a:gd name="T75" fmla="*/ 401391 h 2027237"/>
              <a:gd name="T76" fmla="*/ 250905 w 2516188"/>
              <a:gd name="T77" fmla="*/ 697391 h 2027237"/>
              <a:gd name="T78" fmla="*/ 325701 w 2516188"/>
              <a:gd name="T79" fmla="*/ 1012656 h 2027237"/>
              <a:gd name="T80" fmla="*/ 559834 w 2516188"/>
              <a:gd name="T81" fmla="*/ 1220718 h 2027237"/>
              <a:gd name="T82" fmla="*/ 883269 w 2516188"/>
              <a:gd name="T83" fmla="*/ 1256981 h 2027237"/>
              <a:gd name="T84" fmla="*/ 1159106 w 2516188"/>
              <a:gd name="T85" fmla="*/ 1103542 h 2027237"/>
              <a:gd name="T86" fmla="*/ 1298724 w 2516188"/>
              <a:gd name="T87" fmla="*/ 818647 h 2027237"/>
              <a:gd name="T88" fmla="*/ 1247048 w 2516188"/>
              <a:gd name="T89" fmla="*/ 497036 h 2027237"/>
              <a:gd name="T90" fmla="*/ 1028554 w 2516188"/>
              <a:gd name="T91" fmla="*/ 272656 h 2027237"/>
              <a:gd name="T92" fmla="*/ 993649 w 2516188"/>
              <a:gd name="T93" fmla="*/ 113097 h 2027237"/>
              <a:gd name="T94" fmla="*/ 1388933 w 2516188"/>
              <a:gd name="T95" fmla="*/ 491143 h 2027237"/>
              <a:gd name="T96" fmla="*/ 1791753 w 2516188"/>
              <a:gd name="T97" fmla="*/ 332712 h 2027237"/>
              <a:gd name="T98" fmla="*/ 2237298 w 2516188"/>
              <a:gd name="T99" fmla="*/ 311843 h 2027237"/>
              <a:gd name="T100" fmla="*/ 2429346 w 2516188"/>
              <a:gd name="T101" fmla="*/ 759610 h 2027237"/>
              <a:gd name="T102" fmla="*/ 2299878 w 2516188"/>
              <a:gd name="T103" fmla="*/ 1144544 h 2027237"/>
              <a:gd name="T104" fmla="*/ 1906937 w 2516188"/>
              <a:gd name="T105" fmla="*/ 1297655 h 2027237"/>
              <a:gd name="T106" fmla="*/ 1868941 w 2516188"/>
              <a:gd name="T107" fmla="*/ 1636133 h 2027237"/>
              <a:gd name="T108" fmla="*/ 1607457 w 2516188"/>
              <a:gd name="T109" fmla="*/ 1934959 h 2027237"/>
              <a:gd name="T110" fmla="*/ 1279525 w 2516188"/>
              <a:gd name="T111" fmla="*/ 1947883 h 2027237"/>
              <a:gd name="T112" fmla="*/ 1076098 w 2516188"/>
              <a:gd name="T113" fmla="*/ 1706418 h 2027237"/>
              <a:gd name="T114" fmla="*/ 1082596 w 2516188"/>
              <a:gd name="T115" fmla="*/ 1324488 h 2027237"/>
              <a:gd name="T116" fmla="*/ 578420 w 2516188"/>
              <a:gd name="T117" fmla="*/ 1369398 h 2027237"/>
              <a:gd name="T118" fmla="*/ 171350 w 2516188"/>
              <a:gd name="T119" fmla="*/ 1000871 h 2027237"/>
              <a:gd name="T120" fmla="*/ 174750 w 2516188"/>
              <a:gd name="T121" fmla="*/ 468025 h 2027237"/>
              <a:gd name="T122" fmla="*/ 575926 w 2516188"/>
              <a:gd name="T123" fmla="*/ 24931 h 2027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16188" h="2027237">
                <a:moveTo>
                  <a:pt x="1106296" y="1311603"/>
                </a:moveTo>
                <a:lnTo>
                  <a:pt x="1089354" y="1320965"/>
                </a:lnTo>
                <a:lnTo>
                  <a:pt x="1132793" y="1349777"/>
                </a:lnTo>
                <a:lnTo>
                  <a:pt x="1106296" y="1311603"/>
                </a:lnTo>
                <a:close/>
                <a:moveTo>
                  <a:pt x="1423534" y="1272009"/>
                </a:moveTo>
                <a:lnTo>
                  <a:pt x="1416050" y="1272235"/>
                </a:lnTo>
                <a:lnTo>
                  <a:pt x="1408339" y="1272916"/>
                </a:lnTo>
                <a:lnTo>
                  <a:pt x="1400855" y="1273596"/>
                </a:lnTo>
                <a:lnTo>
                  <a:pt x="1393144" y="1274503"/>
                </a:lnTo>
                <a:lnTo>
                  <a:pt x="1385887" y="1275636"/>
                </a:lnTo>
                <a:lnTo>
                  <a:pt x="1378630" y="1276770"/>
                </a:lnTo>
                <a:lnTo>
                  <a:pt x="1371373" y="1278357"/>
                </a:lnTo>
                <a:lnTo>
                  <a:pt x="1363889" y="1280171"/>
                </a:lnTo>
                <a:lnTo>
                  <a:pt x="1356632" y="1281985"/>
                </a:lnTo>
                <a:lnTo>
                  <a:pt x="1349602" y="1284025"/>
                </a:lnTo>
                <a:lnTo>
                  <a:pt x="1342571" y="1286292"/>
                </a:lnTo>
                <a:lnTo>
                  <a:pt x="1335768" y="1288560"/>
                </a:lnTo>
                <a:lnTo>
                  <a:pt x="1328964" y="1291054"/>
                </a:lnTo>
                <a:lnTo>
                  <a:pt x="1322160" y="1293774"/>
                </a:lnTo>
                <a:lnTo>
                  <a:pt x="1315357" y="1296722"/>
                </a:lnTo>
                <a:lnTo>
                  <a:pt x="1308780" y="1299896"/>
                </a:lnTo>
                <a:lnTo>
                  <a:pt x="1302203" y="1303070"/>
                </a:lnTo>
                <a:lnTo>
                  <a:pt x="1295626" y="1306471"/>
                </a:lnTo>
                <a:lnTo>
                  <a:pt x="1289276" y="1310099"/>
                </a:lnTo>
                <a:lnTo>
                  <a:pt x="1282926" y="1313726"/>
                </a:lnTo>
                <a:lnTo>
                  <a:pt x="1276576" y="1317808"/>
                </a:lnTo>
                <a:lnTo>
                  <a:pt x="1270680" y="1321662"/>
                </a:lnTo>
                <a:lnTo>
                  <a:pt x="1264557" y="1325743"/>
                </a:lnTo>
                <a:lnTo>
                  <a:pt x="1258660" y="1330051"/>
                </a:lnTo>
                <a:lnTo>
                  <a:pt x="1252991" y="1334585"/>
                </a:lnTo>
                <a:lnTo>
                  <a:pt x="1247094" y="1339120"/>
                </a:lnTo>
                <a:lnTo>
                  <a:pt x="1241651" y="1343881"/>
                </a:lnTo>
                <a:lnTo>
                  <a:pt x="1236209" y="1349096"/>
                </a:lnTo>
                <a:lnTo>
                  <a:pt x="1230766" y="1353857"/>
                </a:lnTo>
                <a:lnTo>
                  <a:pt x="1225776" y="1359072"/>
                </a:lnTo>
                <a:lnTo>
                  <a:pt x="1220334" y="1364513"/>
                </a:lnTo>
                <a:lnTo>
                  <a:pt x="1215571" y="1369728"/>
                </a:lnTo>
                <a:lnTo>
                  <a:pt x="1210582" y="1375170"/>
                </a:lnTo>
                <a:lnTo>
                  <a:pt x="1206046" y="1381064"/>
                </a:lnTo>
                <a:lnTo>
                  <a:pt x="1201284" y="1386959"/>
                </a:lnTo>
                <a:lnTo>
                  <a:pt x="1196748" y="1392627"/>
                </a:lnTo>
                <a:lnTo>
                  <a:pt x="1192439" y="1398749"/>
                </a:lnTo>
                <a:lnTo>
                  <a:pt x="1188130" y="1404871"/>
                </a:lnTo>
                <a:lnTo>
                  <a:pt x="1184048" y="1410992"/>
                </a:lnTo>
                <a:lnTo>
                  <a:pt x="1180192" y="1417341"/>
                </a:lnTo>
                <a:lnTo>
                  <a:pt x="1176564" y="1423916"/>
                </a:lnTo>
                <a:lnTo>
                  <a:pt x="1172709" y="1430491"/>
                </a:lnTo>
                <a:lnTo>
                  <a:pt x="1169080" y="1437066"/>
                </a:lnTo>
                <a:lnTo>
                  <a:pt x="1165905" y="1443868"/>
                </a:lnTo>
                <a:lnTo>
                  <a:pt x="1162503" y="1450670"/>
                </a:lnTo>
                <a:lnTo>
                  <a:pt x="1159555" y="1457472"/>
                </a:lnTo>
                <a:lnTo>
                  <a:pt x="1156607" y="1464500"/>
                </a:lnTo>
                <a:lnTo>
                  <a:pt x="1153659" y="1471982"/>
                </a:lnTo>
                <a:lnTo>
                  <a:pt x="1151164" y="1479011"/>
                </a:lnTo>
                <a:lnTo>
                  <a:pt x="1148896" y="1486266"/>
                </a:lnTo>
                <a:lnTo>
                  <a:pt x="1146628" y="1493521"/>
                </a:lnTo>
                <a:lnTo>
                  <a:pt x="1144360" y="1501230"/>
                </a:lnTo>
                <a:lnTo>
                  <a:pt x="1142773" y="1508712"/>
                </a:lnTo>
                <a:lnTo>
                  <a:pt x="1140959" y="1516421"/>
                </a:lnTo>
                <a:lnTo>
                  <a:pt x="1139371" y="1523903"/>
                </a:lnTo>
                <a:lnTo>
                  <a:pt x="1137784" y="1531611"/>
                </a:lnTo>
                <a:lnTo>
                  <a:pt x="1136650" y="1539547"/>
                </a:lnTo>
                <a:lnTo>
                  <a:pt x="1135516" y="1547255"/>
                </a:lnTo>
                <a:lnTo>
                  <a:pt x="1134835" y="1555191"/>
                </a:lnTo>
                <a:lnTo>
                  <a:pt x="1134155" y="1563353"/>
                </a:lnTo>
                <a:lnTo>
                  <a:pt x="1133475" y="1571289"/>
                </a:lnTo>
                <a:lnTo>
                  <a:pt x="1133248" y="1579451"/>
                </a:lnTo>
                <a:lnTo>
                  <a:pt x="1133248" y="1587386"/>
                </a:lnTo>
                <a:lnTo>
                  <a:pt x="1133248" y="1595548"/>
                </a:lnTo>
                <a:lnTo>
                  <a:pt x="1133475" y="1603711"/>
                </a:lnTo>
                <a:lnTo>
                  <a:pt x="1134155" y="1611646"/>
                </a:lnTo>
                <a:lnTo>
                  <a:pt x="1134835" y="1619808"/>
                </a:lnTo>
                <a:lnTo>
                  <a:pt x="1135516" y="1627517"/>
                </a:lnTo>
                <a:lnTo>
                  <a:pt x="1136650" y="1635679"/>
                </a:lnTo>
                <a:lnTo>
                  <a:pt x="1137784" y="1643161"/>
                </a:lnTo>
                <a:lnTo>
                  <a:pt x="1139371" y="1651097"/>
                </a:lnTo>
                <a:lnTo>
                  <a:pt x="1140959" y="1658579"/>
                </a:lnTo>
                <a:lnTo>
                  <a:pt x="1142773" y="1666514"/>
                </a:lnTo>
                <a:lnTo>
                  <a:pt x="1144360" y="1673769"/>
                </a:lnTo>
                <a:lnTo>
                  <a:pt x="1146628" y="1681251"/>
                </a:lnTo>
                <a:lnTo>
                  <a:pt x="1148896" y="1688733"/>
                </a:lnTo>
                <a:lnTo>
                  <a:pt x="1151164" y="1695989"/>
                </a:lnTo>
                <a:lnTo>
                  <a:pt x="1153659" y="1703244"/>
                </a:lnTo>
                <a:lnTo>
                  <a:pt x="1156607" y="1710272"/>
                </a:lnTo>
                <a:lnTo>
                  <a:pt x="1159555" y="1717301"/>
                </a:lnTo>
                <a:lnTo>
                  <a:pt x="1162503" y="1724329"/>
                </a:lnTo>
                <a:lnTo>
                  <a:pt x="1165905" y="1731131"/>
                </a:lnTo>
                <a:lnTo>
                  <a:pt x="1169080" y="1737933"/>
                </a:lnTo>
                <a:lnTo>
                  <a:pt x="1172709" y="1744735"/>
                </a:lnTo>
                <a:lnTo>
                  <a:pt x="1176564" y="1751310"/>
                </a:lnTo>
                <a:lnTo>
                  <a:pt x="1180192" y="1757432"/>
                </a:lnTo>
                <a:lnTo>
                  <a:pt x="1184048" y="1763780"/>
                </a:lnTo>
                <a:lnTo>
                  <a:pt x="1188130" y="1770128"/>
                </a:lnTo>
                <a:lnTo>
                  <a:pt x="1192439" y="1776250"/>
                </a:lnTo>
                <a:lnTo>
                  <a:pt x="1196748" y="1782372"/>
                </a:lnTo>
                <a:lnTo>
                  <a:pt x="1201284" y="1788267"/>
                </a:lnTo>
                <a:lnTo>
                  <a:pt x="1206046" y="1793935"/>
                </a:lnTo>
                <a:lnTo>
                  <a:pt x="1210582" y="1799603"/>
                </a:lnTo>
                <a:lnTo>
                  <a:pt x="1215571" y="1805271"/>
                </a:lnTo>
                <a:lnTo>
                  <a:pt x="1220334" y="1810486"/>
                </a:lnTo>
                <a:lnTo>
                  <a:pt x="1225776" y="1815927"/>
                </a:lnTo>
                <a:lnTo>
                  <a:pt x="1230766" y="1821142"/>
                </a:lnTo>
                <a:lnTo>
                  <a:pt x="1236209" y="1826130"/>
                </a:lnTo>
                <a:lnTo>
                  <a:pt x="1241651" y="1830891"/>
                </a:lnTo>
                <a:lnTo>
                  <a:pt x="1247094" y="1835653"/>
                </a:lnTo>
                <a:lnTo>
                  <a:pt x="1252991" y="1840187"/>
                </a:lnTo>
                <a:lnTo>
                  <a:pt x="1258660" y="1844948"/>
                </a:lnTo>
                <a:lnTo>
                  <a:pt x="1264557" y="1849030"/>
                </a:lnTo>
                <a:lnTo>
                  <a:pt x="1270680" y="1853337"/>
                </a:lnTo>
                <a:lnTo>
                  <a:pt x="1276576" y="1857418"/>
                </a:lnTo>
                <a:lnTo>
                  <a:pt x="1282926" y="1861273"/>
                </a:lnTo>
                <a:lnTo>
                  <a:pt x="1289276" y="1865127"/>
                </a:lnTo>
                <a:lnTo>
                  <a:pt x="1295626" y="1868528"/>
                </a:lnTo>
                <a:lnTo>
                  <a:pt x="1302203" y="1871929"/>
                </a:lnTo>
                <a:lnTo>
                  <a:pt x="1308780" y="1875103"/>
                </a:lnTo>
                <a:lnTo>
                  <a:pt x="1315357" y="1878051"/>
                </a:lnTo>
                <a:lnTo>
                  <a:pt x="1322160" y="1881225"/>
                </a:lnTo>
                <a:lnTo>
                  <a:pt x="1328964" y="1883946"/>
                </a:lnTo>
                <a:lnTo>
                  <a:pt x="1335768" y="1886440"/>
                </a:lnTo>
                <a:lnTo>
                  <a:pt x="1342571" y="1888707"/>
                </a:lnTo>
                <a:lnTo>
                  <a:pt x="1349602" y="1890974"/>
                </a:lnTo>
                <a:lnTo>
                  <a:pt x="1356632" y="1893015"/>
                </a:lnTo>
                <a:lnTo>
                  <a:pt x="1363889" y="1894828"/>
                </a:lnTo>
                <a:lnTo>
                  <a:pt x="1371373" y="1896642"/>
                </a:lnTo>
                <a:lnTo>
                  <a:pt x="1378630" y="1898003"/>
                </a:lnTo>
                <a:lnTo>
                  <a:pt x="1385887" y="1899363"/>
                </a:lnTo>
                <a:lnTo>
                  <a:pt x="1393144" y="1900270"/>
                </a:lnTo>
                <a:lnTo>
                  <a:pt x="1400855" y="1901404"/>
                </a:lnTo>
                <a:lnTo>
                  <a:pt x="1408339" y="1902084"/>
                </a:lnTo>
                <a:lnTo>
                  <a:pt x="1416050" y="1902537"/>
                </a:lnTo>
                <a:lnTo>
                  <a:pt x="1423534" y="1902764"/>
                </a:lnTo>
                <a:lnTo>
                  <a:pt x="1431244" y="1903217"/>
                </a:lnTo>
                <a:lnTo>
                  <a:pt x="1438955" y="1902764"/>
                </a:lnTo>
                <a:lnTo>
                  <a:pt x="1446439" y="1902537"/>
                </a:lnTo>
                <a:lnTo>
                  <a:pt x="1454377" y="1902084"/>
                </a:lnTo>
                <a:lnTo>
                  <a:pt x="1461634" y="1901404"/>
                </a:lnTo>
                <a:lnTo>
                  <a:pt x="1469118" y="1900270"/>
                </a:lnTo>
                <a:lnTo>
                  <a:pt x="1476828" y="1899363"/>
                </a:lnTo>
                <a:lnTo>
                  <a:pt x="1484086" y="1898003"/>
                </a:lnTo>
                <a:lnTo>
                  <a:pt x="1491343" y="1896642"/>
                </a:lnTo>
                <a:lnTo>
                  <a:pt x="1498373" y="1894828"/>
                </a:lnTo>
                <a:lnTo>
                  <a:pt x="1505857" y="1893015"/>
                </a:lnTo>
                <a:lnTo>
                  <a:pt x="1512887" y="1890974"/>
                </a:lnTo>
                <a:lnTo>
                  <a:pt x="1519918" y="1888707"/>
                </a:lnTo>
                <a:lnTo>
                  <a:pt x="1526721" y="1886440"/>
                </a:lnTo>
                <a:lnTo>
                  <a:pt x="1533752" y="1883946"/>
                </a:lnTo>
                <a:lnTo>
                  <a:pt x="1540555" y="1881225"/>
                </a:lnTo>
                <a:lnTo>
                  <a:pt x="1547132" y="1878051"/>
                </a:lnTo>
                <a:lnTo>
                  <a:pt x="1553936" y="1875103"/>
                </a:lnTo>
                <a:lnTo>
                  <a:pt x="1560512" y="1871929"/>
                </a:lnTo>
                <a:lnTo>
                  <a:pt x="1566862" y="1868528"/>
                </a:lnTo>
                <a:lnTo>
                  <a:pt x="1573439" y="1865127"/>
                </a:lnTo>
                <a:lnTo>
                  <a:pt x="1579562" y="1861273"/>
                </a:lnTo>
                <a:lnTo>
                  <a:pt x="1585686" y="1857418"/>
                </a:lnTo>
                <a:lnTo>
                  <a:pt x="1591809" y="1853337"/>
                </a:lnTo>
                <a:lnTo>
                  <a:pt x="1597932" y="1849030"/>
                </a:lnTo>
                <a:lnTo>
                  <a:pt x="1603602" y="1844948"/>
                </a:lnTo>
                <a:lnTo>
                  <a:pt x="1609498" y="1840187"/>
                </a:lnTo>
                <a:lnTo>
                  <a:pt x="1615394" y="1835653"/>
                </a:lnTo>
                <a:lnTo>
                  <a:pt x="1620837" y="1830891"/>
                </a:lnTo>
                <a:lnTo>
                  <a:pt x="1626053" y="1826130"/>
                </a:lnTo>
                <a:lnTo>
                  <a:pt x="1631723" y="1821142"/>
                </a:lnTo>
                <a:lnTo>
                  <a:pt x="1636712" y="1815927"/>
                </a:lnTo>
                <a:lnTo>
                  <a:pt x="1641928" y="1810486"/>
                </a:lnTo>
                <a:lnTo>
                  <a:pt x="1646918" y="1805271"/>
                </a:lnTo>
                <a:lnTo>
                  <a:pt x="1651907" y="1799603"/>
                </a:lnTo>
                <a:lnTo>
                  <a:pt x="1656670" y="1793935"/>
                </a:lnTo>
                <a:lnTo>
                  <a:pt x="1661205" y="1788267"/>
                </a:lnTo>
                <a:lnTo>
                  <a:pt x="1665741" y="1782372"/>
                </a:lnTo>
                <a:lnTo>
                  <a:pt x="1670050" y="1776250"/>
                </a:lnTo>
                <a:lnTo>
                  <a:pt x="1674359" y="1770128"/>
                </a:lnTo>
                <a:lnTo>
                  <a:pt x="1678441" y="1763780"/>
                </a:lnTo>
                <a:lnTo>
                  <a:pt x="1682296" y="1757432"/>
                </a:lnTo>
                <a:lnTo>
                  <a:pt x="1686152" y="1751310"/>
                </a:lnTo>
                <a:lnTo>
                  <a:pt x="1689780" y="1744735"/>
                </a:lnTo>
                <a:lnTo>
                  <a:pt x="1693182" y="1737933"/>
                </a:lnTo>
                <a:lnTo>
                  <a:pt x="1696584" y="1731131"/>
                </a:lnTo>
                <a:lnTo>
                  <a:pt x="1699759" y="1724329"/>
                </a:lnTo>
                <a:lnTo>
                  <a:pt x="1702934" y="1717301"/>
                </a:lnTo>
                <a:lnTo>
                  <a:pt x="1705882" y="1710272"/>
                </a:lnTo>
                <a:lnTo>
                  <a:pt x="1708604" y="1703244"/>
                </a:lnTo>
                <a:lnTo>
                  <a:pt x="1711098" y="1695989"/>
                </a:lnTo>
                <a:lnTo>
                  <a:pt x="1713593" y="1688733"/>
                </a:lnTo>
                <a:lnTo>
                  <a:pt x="1715861" y="1681251"/>
                </a:lnTo>
                <a:lnTo>
                  <a:pt x="1717902" y="1673769"/>
                </a:lnTo>
                <a:lnTo>
                  <a:pt x="1719716" y="1666514"/>
                </a:lnTo>
                <a:lnTo>
                  <a:pt x="1721530" y="1658579"/>
                </a:lnTo>
                <a:lnTo>
                  <a:pt x="1723345" y="1651097"/>
                </a:lnTo>
                <a:lnTo>
                  <a:pt x="1724478" y="1643161"/>
                </a:lnTo>
                <a:lnTo>
                  <a:pt x="1725839" y="1635679"/>
                </a:lnTo>
                <a:lnTo>
                  <a:pt x="1726746" y="1627517"/>
                </a:lnTo>
                <a:lnTo>
                  <a:pt x="1727880" y="1619808"/>
                </a:lnTo>
                <a:lnTo>
                  <a:pt x="1728334" y="1611646"/>
                </a:lnTo>
                <a:lnTo>
                  <a:pt x="1728787" y="1603711"/>
                </a:lnTo>
                <a:lnTo>
                  <a:pt x="1729014" y="1595548"/>
                </a:lnTo>
                <a:lnTo>
                  <a:pt x="1729241" y="1587386"/>
                </a:lnTo>
                <a:lnTo>
                  <a:pt x="1729014" y="1579451"/>
                </a:lnTo>
                <a:lnTo>
                  <a:pt x="1728787" y="1571289"/>
                </a:lnTo>
                <a:lnTo>
                  <a:pt x="1728334" y="1563353"/>
                </a:lnTo>
                <a:lnTo>
                  <a:pt x="1727880" y="1555191"/>
                </a:lnTo>
                <a:lnTo>
                  <a:pt x="1726746" y="1547255"/>
                </a:lnTo>
                <a:lnTo>
                  <a:pt x="1725839" y="1539547"/>
                </a:lnTo>
                <a:lnTo>
                  <a:pt x="1724478" y="1531611"/>
                </a:lnTo>
                <a:lnTo>
                  <a:pt x="1723345" y="1523903"/>
                </a:lnTo>
                <a:lnTo>
                  <a:pt x="1721530" y="1516421"/>
                </a:lnTo>
                <a:lnTo>
                  <a:pt x="1719716" y="1508712"/>
                </a:lnTo>
                <a:lnTo>
                  <a:pt x="1717902" y="1501230"/>
                </a:lnTo>
                <a:lnTo>
                  <a:pt x="1715861" y="1493521"/>
                </a:lnTo>
                <a:lnTo>
                  <a:pt x="1713593" y="1486266"/>
                </a:lnTo>
                <a:lnTo>
                  <a:pt x="1711098" y="1479011"/>
                </a:lnTo>
                <a:lnTo>
                  <a:pt x="1708604" y="1471982"/>
                </a:lnTo>
                <a:lnTo>
                  <a:pt x="1705882" y="1464500"/>
                </a:lnTo>
                <a:lnTo>
                  <a:pt x="1702934" y="1457472"/>
                </a:lnTo>
                <a:lnTo>
                  <a:pt x="1699759" y="1450670"/>
                </a:lnTo>
                <a:lnTo>
                  <a:pt x="1696584" y="1443868"/>
                </a:lnTo>
                <a:lnTo>
                  <a:pt x="1693182" y="1437066"/>
                </a:lnTo>
                <a:lnTo>
                  <a:pt x="1689780" y="1430491"/>
                </a:lnTo>
                <a:lnTo>
                  <a:pt x="1686152" y="1423916"/>
                </a:lnTo>
                <a:lnTo>
                  <a:pt x="1682296" y="1417341"/>
                </a:lnTo>
                <a:lnTo>
                  <a:pt x="1678441" y="1410992"/>
                </a:lnTo>
                <a:lnTo>
                  <a:pt x="1674359" y="1404871"/>
                </a:lnTo>
                <a:lnTo>
                  <a:pt x="1670050" y="1398749"/>
                </a:lnTo>
                <a:lnTo>
                  <a:pt x="1665741" y="1392627"/>
                </a:lnTo>
                <a:lnTo>
                  <a:pt x="1661205" y="1386959"/>
                </a:lnTo>
                <a:lnTo>
                  <a:pt x="1656670" y="1381064"/>
                </a:lnTo>
                <a:lnTo>
                  <a:pt x="1651907" y="1375170"/>
                </a:lnTo>
                <a:lnTo>
                  <a:pt x="1646918" y="1369728"/>
                </a:lnTo>
                <a:lnTo>
                  <a:pt x="1641928" y="1364513"/>
                </a:lnTo>
                <a:lnTo>
                  <a:pt x="1636712" y="1359072"/>
                </a:lnTo>
                <a:lnTo>
                  <a:pt x="1631723" y="1353857"/>
                </a:lnTo>
                <a:lnTo>
                  <a:pt x="1626053" y="1349096"/>
                </a:lnTo>
                <a:lnTo>
                  <a:pt x="1620837" y="1343881"/>
                </a:lnTo>
                <a:lnTo>
                  <a:pt x="1615394" y="1339120"/>
                </a:lnTo>
                <a:lnTo>
                  <a:pt x="1609498" y="1334585"/>
                </a:lnTo>
                <a:lnTo>
                  <a:pt x="1603602" y="1330051"/>
                </a:lnTo>
                <a:lnTo>
                  <a:pt x="1597932" y="1325743"/>
                </a:lnTo>
                <a:lnTo>
                  <a:pt x="1591809" y="1321662"/>
                </a:lnTo>
                <a:lnTo>
                  <a:pt x="1585686" y="1317808"/>
                </a:lnTo>
                <a:lnTo>
                  <a:pt x="1579562" y="1313726"/>
                </a:lnTo>
                <a:lnTo>
                  <a:pt x="1573439" y="1310099"/>
                </a:lnTo>
                <a:lnTo>
                  <a:pt x="1566862" y="1306471"/>
                </a:lnTo>
                <a:lnTo>
                  <a:pt x="1560512" y="1303070"/>
                </a:lnTo>
                <a:lnTo>
                  <a:pt x="1553936" y="1299896"/>
                </a:lnTo>
                <a:lnTo>
                  <a:pt x="1547132" y="1296722"/>
                </a:lnTo>
                <a:lnTo>
                  <a:pt x="1540555" y="1293774"/>
                </a:lnTo>
                <a:lnTo>
                  <a:pt x="1533752" y="1291054"/>
                </a:lnTo>
                <a:lnTo>
                  <a:pt x="1526721" y="1288560"/>
                </a:lnTo>
                <a:lnTo>
                  <a:pt x="1519918" y="1286292"/>
                </a:lnTo>
                <a:lnTo>
                  <a:pt x="1512887" y="1284025"/>
                </a:lnTo>
                <a:lnTo>
                  <a:pt x="1505857" y="1281985"/>
                </a:lnTo>
                <a:lnTo>
                  <a:pt x="1498373" y="1280171"/>
                </a:lnTo>
                <a:lnTo>
                  <a:pt x="1491343" y="1278357"/>
                </a:lnTo>
                <a:lnTo>
                  <a:pt x="1484086" y="1276770"/>
                </a:lnTo>
                <a:lnTo>
                  <a:pt x="1476828" y="1275636"/>
                </a:lnTo>
                <a:lnTo>
                  <a:pt x="1469118" y="1274503"/>
                </a:lnTo>
                <a:lnTo>
                  <a:pt x="1461634" y="1273596"/>
                </a:lnTo>
                <a:lnTo>
                  <a:pt x="1454377" y="1272916"/>
                </a:lnTo>
                <a:lnTo>
                  <a:pt x="1446439" y="1272235"/>
                </a:lnTo>
                <a:lnTo>
                  <a:pt x="1438955" y="1272009"/>
                </a:lnTo>
                <a:lnTo>
                  <a:pt x="1431244" y="1272009"/>
                </a:lnTo>
                <a:lnTo>
                  <a:pt x="1423534" y="1272009"/>
                </a:lnTo>
                <a:close/>
                <a:moveTo>
                  <a:pt x="1710807" y="1230967"/>
                </a:moveTo>
                <a:lnTo>
                  <a:pt x="1681695" y="1273459"/>
                </a:lnTo>
                <a:lnTo>
                  <a:pt x="1672544" y="1286973"/>
                </a:lnTo>
                <a:lnTo>
                  <a:pt x="1679802" y="1294001"/>
                </a:lnTo>
                <a:lnTo>
                  <a:pt x="1687286" y="1301030"/>
                </a:lnTo>
                <a:lnTo>
                  <a:pt x="1694543" y="1308285"/>
                </a:lnTo>
                <a:lnTo>
                  <a:pt x="1701346" y="1315994"/>
                </a:lnTo>
                <a:lnTo>
                  <a:pt x="1708150" y="1323702"/>
                </a:lnTo>
                <a:lnTo>
                  <a:pt x="1714727" y="1331638"/>
                </a:lnTo>
                <a:lnTo>
                  <a:pt x="1721077" y="1339573"/>
                </a:lnTo>
                <a:lnTo>
                  <a:pt x="1726973" y="1347962"/>
                </a:lnTo>
                <a:lnTo>
                  <a:pt x="1782082" y="1310552"/>
                </a:lnTo>
                <a:lnTo>
                  <a:pt x="1797549" y="1334139"/>
                </a:lnTo>
                <a:lnTo>
                  <a:pt x="1809439" y="1277240"/>
                </a:lnTo>
                <a:lnTo>
                  <a:pt x="1796742" y="1272704"/>
                </a:lnTo>
                <a:lnTo>
                  <a:pt x="1783817" y="1267487"/>
                </a:lnTo>
                <a:lnTo>
                  <a:pt x="1771120" y="1262496"/>
                </a:lnTo>
                <a:lnTo>
                  <a:pt x="1758876" y="1257052"/>
                </a:lnTo>
                <a:lnTo>
                  <a:pt x="1746405" y="1250928"/>
                </a:lnTo>
                <a:lnTo>
                  <a:pt x="1734388" y="1244577"/>
                </a:lnTo>
                <a:lnTo>
                  <a:pt x="1722371" y="1237998"/>
                </a:lnTo>
                <a:lnTo>
                  <a:pt x="1710807" y="1230967"/>
                </a:lnTo>
                <a:close/>
                <a:moveTo>
                  <a:pt x="1303938" y="1136405"/>
                </a:moveTo>
                <a:lnTo>
                  <a:pt x="1292378" y="1151137"/>
                </a:lnTo>
                <a:lnTo>
                  <a:pt x="1280592" y="1165643"/>
                </a:lnTo>
                <a:lnTo>
                  <a:pt x="1268126" y="1179695"/>
                </a:lnTo>
                <a:lnTo>
                  <a:pt x="1255660" y="1193520"/>
                </a:lnTo>
                <a:lnTo>
                  <a:pt x="1242514" y="1206892"/>
                </a:lnTo>
                <a:lnTo>
                  <a:pt x="1229142" y="1220038"/>
                </a:lnTo>
                <a:lnTo>
                  <a:pt x="1228678" y="1220464"/>
                </a:lnTo>
                <a:lnTo>
                  <a:pt x="1245280" y="1245708"/>
                </a:lnTo>
                <a:lnTo>
                  <a:pt x="1255032" y="1240040"/>
                </a:lnTo>
                <a:lnTo>
                  <a:pt x="1264784" y="1234825"/>
                </a:lnTo>
                <a:lnTo>
                  <a:pt x="1274535" y="1229611"/>
                </a:lnTo>
                <a:lnTo>
                  <a:pt x="1284741" y="1224849"/>
                </a:lnTo>
                <a:lnTo>
                  <a:pt x="1294719" y="1220315"/>
                </a:lnTo>
                <a:lnTo>
                  <a:pt x="1305378" y="1216234"/>
                </a:lnTo>
                <a:lnTo>
                  <a:pt x="1315810" y="1212606"/>
                </a:lnTo>
                <a:lnTo>
                  <a:pt x="1326696" y="1208978"/>
                </a:lnTo>
                <a:lnTo>
                  <a:pt x="1317851" y="1162499"/>
                </a:lnTo>
                <a:lnTo>
                  <a:pt x="1338634" y="1158125"/>
                </a:lnTo>
                <a:lnTo>
                  <a:pt x="1303938" y="1136405"/>
                </a:lnTo>
                <a:close/>
                <a:moveTo>
                  <a:pt x="1573856" y="1104394"/>
                </a:moveTo>
                <a:lnTo>
                  <a:pt x="1504448" y="1150536"/>
                </a:lnTo>
                <a:lnTo>
                  <a:pt x="1554162" y="1159779"/>
                </a:lnTo>
                <a:lnTo>
                  <a:pt x="1543277" y="1211246"/>
                </a:lnTo>
                <a:lnTo>
                  <a:pt x="1553482" y="1214873"/>
                </a:lnTo>
                <a:lnTo>
                  <a:pt x="1563461" y="1218728"/>
                </a:lnTo>
                <a:lnTo>
                  <a:pt x="1573439" y="1222809"/>
                </a:lnTo>
                <a:lnTo>
                  <a:pt x="1582964" y="1227343"/>
                </a:lnTo>
                <a:lnTo>
                  <a:pt x="1592489" y="1231878"/>
                </a:lnTo>
                <a:lnTo>
                  <a:pt x="1602241" y="1237093"/>
                </a:lnTo>
                <a:lnTo>
                  <a:pt x="1604861" y="1238598"/>
                </a:lnTo>
                <a:lnTo>
                  <a:pt x="1643919" y="1181290"/>
                </a:lnTo>
                <a:lnTo>
                  <a:pt x="1634396" y="1172671"/>
                </a:lnTo>
                <a:lnTo>
                  <a:pt x="1625099" y="1163598"/>
                </a:lnTo>
                <a:lnTo>
                  <a:pt x="1616030" y="1154297"/>
                </a:lnTo>
                <a:lnTo>
                  <a:pt x="1606960" y="1144544"/>
                </a:lnTo>
                <a:lnTo>
                  <a:pt x="1598344" y="1135017"/>
                </a:lnTo>
                <a:lnTo>
                  <a:pt x="1589955" y="1124809"/>
                </a:lnTo>
                <a:lnTo>
                  <a:pt x="1582019" y="1114829"/>
                </a:lnTo>
                <a:lnTo>
                  <a:pt x="1573856" y="1104394"/>
                </a:lnTo>
                <a:close/>
                <a:moveTo>
                  <a:pt x="1494497" y="939488"/>
                </a:moveTo>
                <a:lnTo>
                  <a:pt x="1406068" y="957861"/>
                </a:lnTo>
                <a:lnTo>
                  <a:pt x="1403616" y="944839"/>
                </a:lnTo>
                <a:lnTo>
                  <a:pt x="1398905" y="959168"/>
                </a:lnTo>
                <a:lnTo>
                  <a:pt x="1392786" y="975940"/>
                </a:lnTo>
                <a:lnTo>
                  <a:pt x="1386213" y="992258"/>
                </a:lnTo>
                <a:lnTo>
                  <a:pt x="1379186" y="1008350"/>
                </a:lnTo>
                <a:lnTo>
                  <a:pt x="1371934" y="1024215"/>
                </a:lnTo>
                <a:lnTo>
                  <a:pt x="1364001" y="1039854"/>
                </a:lnTo>
                <a:lnTo>
                  <a:pt x="1453302" y="1096062"/>
                </a:lnTo>
                <a:lnTo>
                  <a:pt x="1389399" y="1186185"/>
                </a:lnTo>
                <a:lnTo>
                  <a:pt x="1391103" y="1195375"/>
                </a:lnTo>
                <a:lnTo>
                  <a:pt x="1401082" y="1194241"/>
                </a:lnTo>
                <a:lnTo>
                  <a:pt x="1411060" y="1193561"/>
                </a:lnTo>
                <a:lnTo>
                  <a:pt x="1421266" y="1193334"/>
                </a:lnTo>
                <a:lnTo>
                  <a:pt x="1431244" y="1193108"/>
                </a:lnTo>
                <a:lnTo>
                  <a:pt x="1443491" y="1193334"/>
                </a:lnTo>
                <a:lnTo>
                  <a:pt x="1455510" y="1193788"/>
                </a:lnTo>
                <a:lnTo>
                  <a:pt x="1467757" y="1195148"/>
                </a:lnTo>
                <a:lnTo>
                  <a:pt x="1479550" y="1196508"/>
                </a:lnTo>
                <a:lnTo>
                  <a:pt x="1489528" y="1147762"/>
                </a:lnTo>
                <a:lnTo>
                  <a:pt x="1502988" y="1150265"/>
                </a:lnTo>
                <a:lnTo>
                  <a:pt x="1457312" y="1082619"/>
                </a:lnTo>
                <a:lnTo>
                  <a:pt x="1530775" y="1033850"/>
                </a:lnTo>
                <a:lnTo>
                  <a:pt x="1525107" y="1022508"/>
                </a:lnTo>
                <a:lnTo>
                  <a:pt x="1519892" y="1011166"/>
                </a:lnTo>
                <a:lnTo>
                  <a:pt x="1514904" y="999371"/>
                </a:lnTo>
                <a:lnTo>
                  <a:pt x="1510369" y="987803"/>
                </a:lnTo>
                <a:lnTo>
                  <a:pt x="1505834" y="976007"/>
                </a:lnTo>
                <a:lnTo>
                  <a:pt x="1501753" y="963759"/>
                </a:lnTo>
                <a:lnTo>
                  <a:pt x="1497898" y="951736"/>
                </a:lnTo>
                <a:lnTo>
                  <a:pt x="1494497" y="939488"/>
                </a:lnTo>
                <a:close/>
                <a:moveTo>
                  <a:pt x="1436598" y="748796"/>
                </a:moveTo>
                <a:lnTo>
                  <a:pt x="1436530" y="753373"/>
                </a:lnTo>
                <a:lnTo>
                  <a:pt x="1435850" y="768558"/>
                </a:lnTo>
                <a:lnTo>
                  <a:pt x="1434943" y="783744"/>
                </a:lnTo>
                <a:lnTo>
                  <a:pt x="1433583" y="798476"/>
                </a:lnTo>
                <a:lnTo>
                  <a:pt x="1475747" y="806068"/>
                </a:lnTo>
                <a:lnTo>
                  <a:pt x="1475678" y="801801"/>
                </a:lnTo>
                <a:lnTo>
                  <a:pt x="1475678" y="790232"/>
                </a:lnTo>
                <a:lnTo>
                  <a:pt x="1476131" y="778890"/>
                </a:lnTo>
                <a:lnTo>
                  <a:pt x="1476811" y="767549"/>
                </a:lnTo>
                <a:lnTo>
                  <a:pt x="1477718" y="756434"/>
                </a:lnTo>
                <a:lnTo>
                  <a:pt x="1436598" y="748796"/>
                </a:lnTo>
                <a:close/>
                <a:moveTo>
                  <a:pt x="742743" y="704850"/>
                </a:moveTo>
                <a:lnTo>
                  <a:pt x="798947" y="704850"/>
                </a:lnTo>
                <a:lnTo>
                  <a:pt x="815945" y="745739"/>
                </a:lnTo>
                <a:lnTo>
                  <a:pt x="784670" y="762776"/>
                </a:lnTo>
                <a:lnTo>
                  <a:pt x="809372" y="847279"/>
                </a:lnTo>
                <a:lnTo>
                  <a:pt x="868297" y="708257"/>
                </a:lnTo>
                <a:lnTo>
                  <a:pt x="887787" y="711211"/>
                </a:lnTo>
                <a:lnTo>
                  <a:pt x="907730" y="714391"/>
                </a:lnTo>
                <a:lnTo>
                  <a:pt x="927447" y="717798"/>
                </a:lnTo>
                <a:lnTo>
                  <a:pt x="946711" y="721660"/>
                </a:lnTo>
                <a:lnTo>
                  <a:pt x="965521" y="725749"/>
                </a:lnTo>
                <a:lnTo>
                  <a:pt x="983652" y="730065"/>
                </a:lnTo>
                <a:lnTo>
                  <a:pt x="1001329" y="734835"/>
                </a:lnTo>
                <a:lnTo>
                  <a:pt x="1017873" y="739606"/>
                </a:lnTo>
                <a:lnTo>
                  <a:pt x="1025805" y="742104"/>
                </a:lnTo>
                <a:lnTo>
                  <a:pt x="1033284" y="744830"/>
                </a:lnTo>
                <a:lnTo>
                  <a:pt x="1040763" y="747329"/>
                </a:lnTo>
                <a:lnTo>
                  <a:pt x="1047789" y="750282"/>
                </a:lnTo>
                <a:lnTo>
                  <a:pt x="1054361" y="753235"/>
                </a:lnTo>
                <a:lnTo>
                  <a:pt x="1060707" y="755961"/>
                </a:lnTo>
                <a:lnTo>
                  <a:pt x="1066599" y="759141"/>
                </a:lnTo>
                <a:lnTo>
                  <a:pt x="1072265" y="762094"/>
                </a:lnTo>
                <a:lnTo>
                  <a:pt x="1077251" y="765048"/>
                </a:lnTo>
                <a:lnTo>
                  <a:pt x="1082010" y="768228"/>
                </a:lnTo>
                <a:lnTo>
                  <a:pt x="1086316" y="771408"/>
                </a:lnTo>
                <a:lnTo>
                  <a:pt x="1090169" y="774815"/>
                </a:lnTo>
                <a:lnTo>
                  <a:pt x="1093341" y="777996"/>
                </a:lnTo>
                <a:lnTo>
                  <a:pt x="1096288" y="781176"/>
                </a:lnTo>
                <a:lnTo>
                  <a:pt x="1098554" y="784810"/>
                </a:lnTo>
                <a:lnTo>
                  <a:pt x="1100140" y="788445"/>
                </a:lnTo>
                <a:lnTo>
                  <a:pt x="1101500" y="789354"/>
                </a:lnTo>
                <a:lnTo>
                  <a:pt x="1102407" y="790717"/>
                </a:lnTo>
                <a:lnTo>
                  <a:pt x="1103087" y="791852"/>
                </a:lnTo>
                <a:lnTo>
                  <a:pt x="1103313" y="793215"/>
                </a:lnTo>
                <a:lnTo>
                  <a:pt x="1103313" y="1108968"/>
                </a:lnTo>
                <a:lnTo>
                  <a:pt x="1103313" y="1109649"/>
                </a:lnTo>
                <a:lnTo>
                  <a:pt x="1103087" y="1110785"/>
                </a:lnTo>
                <a:lnTo>
                  <a:pt x="1101953" y="1112148"/>
                </a:lnTo>
                <a:lnTo>
                  <a:pt x="1100367" y="1113738"/>
                </a:lnTo>
                <a:lnTo>
                  <a:pt x="1098554" y="1115101"/>
                </a:lnTo>
                <a:lnTo>
                  <a:pt x="1095834" y="1116237"/>
                </a:lnTo>
                <a:lnTo>
                  <a:pt x="1093115" y="1116919"/>
                </a:lnTo>
                <a:lnTo>
                  <a:pt x="1089942" y="1117600"/>
                </a:lnTo>
                <a:lnTo>
                  <a:pt x="1086542" y="1117600"/>
                </a:lnTo>
                <a:lnTo>
                  <a:pt x="997076" y="1117600"/>
                </a:lnTo>
                <a:lnTo>
                  <a:pt x="987985" y="890587"/>
                </a:lnTo>
                <a:lnTo>
                  <a:pt x="979297" y="1117600"/>
                </a:lnTo>
                <a:lnTo>
                  <a:pt x="560671" y="1117600"/>
                </a:lnTo>
                <a:lnTo>
                  <a:pt x="552560" y="890587"/>
                </a:lnTo>
                <a:lnTo>
                  <a:pt x="544260" y="1117600"/>
                </a:lnTo>
                <a:lnTo>
                  <a:pt x="454694" y="1117600"/>
                </a:lnTo>
                <a:lnTo>
                  <a:pt x="451295" y="1117600"/>
                </a:lnTo>
                <a:lnTo>
                  <a:pt x="448349" y="1116919"/>
                </a:lnTo>
                <a:lnTo>
                  <a:pt x="445402" y="1116237"/>
                </a:lnTo>
                <a:lnTo>
                  <a:pt x="443136" y="1115101"/>
                </a:lnTo>
                <a:lnTo>
                  <a:pt x="441096" y="1113738"/>
                </a:lnTo>
                <a:lnTo>
                  <a:pt x="439510" y="1112148"/>
                </a:lnTo>
                <a:lnTo>
                  <a:pt x="438604" y="1110785"/>
                </a:lnTo>
                <a:lnTo>
                  <a:pt x="438377" y="1109649"/>
                </a:lnTo>
                <a:lnTo>
                  <a:pt x="438150" y="1108968"/>
                </a:lnTo>
                <a:lnTo>
                  <a:pt x="438150" y="793215"/>
                </a:lnTo>
                <a:lnTo>
                  <a:pt x="438377" y="791852"/>
                </a:lnTo>
                <a:lnTo>
                  <a:pt x="438830" y="790717"/>
                </a:lnTo>
                <a:lnTo>
                  <a:pt x="439737" y="789354"/>
                </a:lnTo>
                <a:lnTo>
                  <a:pt x="441096" y="788445"/>
                </a:lnTo>
                <a:lnTo>
                  <a:pt x="442910" y="784810"/>
                </a:lnTo>
                <a:lnTo>
                  <a:pt x="445176" y="781176"/>
                </a:lnTo>
                <a:lnTo>
                  <a:pt x="447895" y="777996"/>
                </a:lnTo>
                <a:lnTo>
                  <a:pt x="451068" y="774815"/>
                </a:lnTo>
                <a:lnTo>
                  <a:pt x="455148" y="771408"/>
                </a:lnTo>
                <a:lnTo>
                  <a:pt x="459454" y="768228"/>
                </a:lnTo>
                <a:lnTo>
                  <a:pt x="463986" y="765048"/>
                </a:lnTo>
                <a:lnTo>
                  <a:pt x="469199" y="762094"/>
                </a:lnTo>
                <a:lnTo>
                  <a:pt x="474865" y="759141"/>
                </a:lnTo>
                <a:lnTo>
                  <a:pt x="480984" y="755961"/>
                </a:lnTo>
                <a:lnTo>
                  <a:pt x="487103" y="753235"/>
                </a:lnTo>
                <a:lnTo>
                  <a:pt x="494128" y="750282"/>
                </a:lnTo>
                <a:lnTo>
                  <a:pt x="501154" y="747556"/>
                </a:lnTo>
                <a:lnTo>
                  <a:pt x="508406" y="744830"/>
                </a:lnTo>
                <a:lnTo>
                  <a:pt x="516111" y="742331"/>
                </a:lnTo>
                <a:lnTo>
                  <a:pt x="524044" y="739606"/>
                </a:lnTo>
                <a:lnTo>
                  <a:pt x="540588" y="734835"/>
                </a:lnTo>
                <a:lnTo>
                  <a:pt x="558265" y="730292"/>
                </a:lnTo>
                <a:lnTo>
                  <a:pt x="576622" y="725749"/>
                </a:lnTo>
                <a:lnTo>
                  <a:pt x="595659" y="721660"/>
                </a:lnTo>
                <a:lnTo>
                  <a:pt x="615149" y="717798"/>
                </a:lnTo>
                <a:lnTo>
                  <a:pt x="634640" y="714391"/>
                </a:lnTo>
                <a:lnTo>
                  <a:pt x="654357" y="711211"/>
                </a:lnTo>
                <a:lnTo>
                  <a:pt x="674300" y="708257"/>
                </a:lnTo>
                <a:lnTo>
                  <a:pt x="731864" y="847279"/>
                </a:lnTo>
                <a:lnTo>
                  <a:pt x="756567" y="762776"/>
                </a:lnTo>
                <a:lnTo>
                  <a:pt x="725292" y="745739"/>
                </a:lnTo>
                <a:lnTo>
                  <a:pt x="742743" y="704850"/>
                </a:lnTo>
                <a:close/>
                <a:moveTo>
                  <a:pt x="1498274" y="650506"/>
                </a:moveTo>
                <a:lnTo>
                  <a:pt x="1434927" y="663127"/>
                </a:lnTo>
                <a:lnTo>
                  <a:pt x="1491549" y="673641"/>
                </a:lnTo>
                <a:lnTo>
                  <a:pt x="1495177" y="660711"/>
                </a:lnTo>
                <a:lnTo>
                  <a:pt x="1498274" y="650506"/>
                </a:lnTo>
                <a:close/>
                <a:moveTo>
                  <a:pt x="1943442" y="403257"/>
                </a:moveTo>
                <a:lnTo>
                  <a:pt x="1933693" y="403710"/>
                </a:lnTo>
                <a:lnTo>
                  <a:pt x="1923943" y="404391"/>
                </a:lnTo>
                <a:lnTo>
                  <a:pt x="1914193" y="405298"/>
                </a:lnTo>
                <a:lnTo>
                  <a:pt x="1904670" y="406432"/>
                </a:lnTo>
                <a:lnTo>
                  <a:pt x="1895374" y="407793"/>
                </a:lnTo>
                <a:lnTo>
                  <a:pt x="1885624" y="409608"/>
                </a:lnTo>
                <a:lnTo>
                  <a:pt x="1876327" y="411196"/>
                </a:lnTo>
                <a:lnTo>
                  <a:pt x="1867031" y="413237"/>
                </a:lnTo>
                <a:lnTo>
                  <a:pt x="1857961" y="415732"/>
                </a:lnTo>
                <a:lnTo>
                  <a:pt x="1848892" y="418228"/>
                </a:lnTo>
                <a:lnTo>
                  <a:pt x="1839822" y="421176"/>
                </a:lnTo>
                <a:lnTo>
                  <a:pt x="1830753" y="424125"/>
                </a:lnTo>
                <a:lnTo>
                  <a:pt x="1821910" y="427528"/>
                </a:lnTo>
                <a:lnTo>
                  <a:pt x="1813294" y="430703"/>
                </a:lnTo>
                <a:lnTo>
                  <a:pt x="1804677" y="434559"/>
                </a:lnTo>
                <a:lnTo>
                  <a:pt x="1796061" y="438189"/>
                </a:lnTo>
                <a:lnTo>
                  <a:pt x="1787899" y="442499"/>
                </a:lnTo>
                <a:lnTo>
                  <a:pt x="1779509" y="446808"/>
                </a:lnTo>
                <a:lnTo>
                  <a:pt x="1771120" y="451118"/>
                </a:lnTo>
                <a:lnTo>
                  <a:pt x="1763184" y="455882"/>
                </a:lnTo>
                <a:lnTo>
                  <a:pt x="1755248" y="461099"/>
                </a:lnTo>
                <a:lnTo>
                  <a:pt x="1747539" y="466089"/>
                </a:lnTo>
                <a:lnTo>
                  <a:pt x="1739603" y="471306"/>
                </a:lnTo>
                <a:lnTo>
                  <a:pt x="1732121" y="476750"/>
                </a:lnTo>
                <a:lnTo>
                  <a:pt x="1724638" y="482421"/>
                </a:lnTo>
                <a:lnTo>
                  <a:pt x="1717383" y="488319"/>
                </a:lnTo>
                <a:lnTo>
                  <a:pt x="1710354" y="493989"/>
                </a:lnTo>
                <a:lnTo>
                  <a:pt x="1703325" y="500341"/>
                </a:lnTo>
                <a:lnTo>
                  <a:pt x="1696522" y="506692"/>
                </a:lnTo>
                <a:lnTo>
                  <a:pt x="1689720" y="513270"/>
                </a:lnTo>
                <a:lnTo>
                  <a:pt x="1683145" y="519848"/>
                </a:lnTo>
                <a:lnTo>
                  <a:pt x="1676796" y="526653"/>
                </a:lnTo>
                <a:lnTo>
                  <a:pt x="1670447" y="533685"/>
                </a:lnTo>
                <a:lnTo>
                  <a:pt x="1664325" y="540944"/>
                </a:lnTo>
                <a:lnTo>
                  <a:pt x="1658430" y="548429"/>
                </a:lnTo>
                <a:lnTo>
                  <a:pt x="1652762" y="555688"/>
                </a:lnTo>
                <a:lnTo>
                  <a:pt x="1647093" y="563173"/>
                </a:lnTo>
                <a:lnTo>
                  <a:pt x="1641651" y="571112"/>
                </a:lnTo>
                <a:lnTo>
                  <a:pt x="1636436" y="578825"/>
                </a:lnTo>
                <a:lnTo>
                  <a:pt x="1631448" y="586991"/>
                </a:lnTo>
                <a:lnTo>
                  <a:pt x="1626686" y="594930"/>
                </a:lnTo>
                <a:lnTo>
                  <a:pt x="1621698" y="603322"/>
                </a:lnTo>
                <a:lnTo>
                  <a:pt x="1617163" y="611715"/>
                </a:lnTo>
                <a:lnTo>
                  <a:pt x="1613082" y="620335"/>
                </a:lnTo>
                <a:lnTo>
                  <a:pt x="1609001" y="628954"/>
                </a:lnTo>
                <a:lnTo>
                  <a:pt x="1604919" y="637801"/>
                </a:lnTo>
                <a:lnTo>
                  <a:pt x="1601292" y="646647"/>
                </a:lnTo>
                <a:lnTo>
                  <a:pt x="1597890" y="655721"/>
                </a:lnTo>
                <a:lnTo>
                  <a:pt x="1594263" y="664794"/>
                </a:lnTo>
                <a:lnTo>
                  <a:pt x="1591315" y="673867"/>
                </a:lnTo>
                <a:lnTo>
                  <a:pt x="1588594" y="683167"/>
                </a:lnTo>
                <a:lnTo>
                  <a:pt x="1585647" y="692694"/>
                </a:lnTo>
                <a:lnTo>
                  <a:pt x="1583152" y="701994"/>
                </a:lnTo>
                <a:lnTo>
                  <a:pt x="1580885" y="711748"/>
                </a:lnTo>
                <a:lnTo>
                  <a:pt x="1578844" y="721502"/>
                </a:lnTo>
                <a:lnTo>
                  <a:pt x="1577257" y="731029"/>
                </a:lnTo>
                <a:lnTo>
                  <a:pt x="1575670" y="741010"/>
                </a:lnTo>
                <a:lnTo>
                  <a:pt x="1574310" y="750990"/>
                </a:lnTo>
                <a:lnTo>
                  <a:pt x="1573176" y="760971"/>
                </a:lnTo>
                <a:lnTo>
                  <a:pt x="1572269" y="770951"/>
                </a:lnTo>
                <a:lnTo>
                  <a:pt x="1571815" y="781386"/>
                </a:lnTo>
                <a:lnTo>
                  <a:pt x="1571362" y="791366"/>
                </a:lnTo>
                <a:lnTo>
                  <a:pt x="1571362" y="801801"/>
                </a:lnTo>
                <a:lnTo>
                  <a:pt x="1571362" y="812235"/>
                </a:lnTo>
                <a:lnTo>
                  <a:pt x="1571815" y="822215"/>
                </a:lnTo>
                <a:lnTo>
                  <a:pt x="1572269" y="832423"/>
                </a:lnTo>
                <a:lnTo>
                  <a:pt x="1573176" y="842403"/>
                </a:lnTo>
                <a:lnTo>
                  <a:pt x="1574310" y="852611"/>
                </a:lnTo>
                <a:lnTo>
                  <a:pt x="1575670" y="862365"/>
                </a:lnTo>
                <a:lnTo>
                  <a:pt x="1577257" y="872118"/>
                </a:lnTo>
                <a:lnTo>
                  <a:pt x="1578844" y="882099"/>
                </a:lnTo>
                <a:lnTo>
                  <a:pt x="1580885" y="891853"/>
                </a:lnTo>
                <a:lnTo>
                  <a:pt x="1583152" y="901607"/>
                </a:lnTo>
                <a:lnTo>
                  <a:pt x="1585647" y="910907"/>
                </a:lnTo>
                <a:lnTo>
                  <a:pt x="1588594" y="920207"/>
                </a:lnTo>
                <a:lnTo>
                  <a:pt x="1591315" y="929507"/>
                </a:lnTo>
                <a:lnTo>
                  <a:pt x="1594263" y="938807"/>
                </a:lnTo>
                <a:lnTo>
                  <a:pt x="1597890" y="947880"/>
                </a:lnTo>
                <a:lnTo>
                  <a:pt x="1601292" y="956954"/>
                </a:lnTo>
                <a:lnTo>
                  <a:pt x="1604919" y="965800"/>
                </a:lnTo>
                <a:lnTo>
                  <a:pt x="1609001" y="974420"/>
                </a:lnTo>
                <a:lnTo>
                  <a:pt x="1613082" y="983266"/>
                </a:lnTo>
                <a:lnTo>
                  <a:pt x="1617163" y="991886"/>
                </a:lnTo>
                <a:lnTo>
                  <a:pt x="1621698" y="1000279"/>
                </a:lnTo>
                <a:lnTo>
                  <a:pt x="1626686" y="1008444"/>
                </a:lnTo>
                <a:lnTo>
                  <a:pt x="1631448" y="1016610"/>
                </a:lnTo>
                <a:lnTo>
                  <a:pt x="1636436" y="1024776"/>
                </a:lnTo>
                <a:lnTo>
                  <a:pt x="1641651" y="1032489"/>
                </a:lnTo>
                <a:lnTo>
                  <a:pt x="1647093" y="1040428"/>
                </a:lnTo>
                <a:lnTo>
                  <a:pt x="1652762" y="1047913"/>
                </a:lnTo>
                <a:lnTo>
                  <a:pt x="1658430" y="1055172"/>
                </a:lnTo>
                <a:lnTo>
                  <a:pt x="1664325" y="1062657"/>
                </a:lnTo>
                <a:lnTo>
                  <a:pt x="1670447" y="1069916"/>
                </a:lnTo>
                <a:lnTo>
                  <a:pt x="1676796" y="1076721"/>
                </a:lnTo>
                <a:lnTo>
                  <a:pt x="1683145" y="1083526"/>
                </a:lnTo>
                <a:lnTo>
                  <a:pt x="1689720" y="1090331"/>
                </a:lnTo>
                <a:lnTo>
                  <a:pt x="1696522" y="1096909"/>
                </a:lnTo>
                <a:lnTo>
                  <a:pt x="1703325" y="1103260"/>
                </a:lnTo>
                <a:lnTo>
                  <a:pt x="1710354" y="1109158"/>
                </a:lnTo>
                <a:lnTo>
                  <a:pt x="1717383" y="1115282"/>
                </a:lnTo>
                <a:lnTo>
                  <a:pt x="1724638" y="1121180"/>
                </a:lnTo>
                <a:lnTo>
                  <a:pt x="1732121" y="1126851"/>
                </a:lnTo>
                <a:lnTo>
                  <a:pt x="1739603" y="1132295"/>
                </a:lnTo>
                <a:lnTo>
                  <a:pt x="1747539" y="1137512"/>
                </a:lnTo>
                <a:lnTo>
                  <a:pt x="1755248" y="1142502"/>
                </a:lnTo>
                <a:lnTo>
                  <a:pt x="1763184" y="1147719"/>
                </a:lnTo>
                <a:lnTo>
                  <a:pt x="1771120" y="1152256"/>
                </a:lnTo>
                <a:lnTo>
                  <a:pt x="1779509" y="1156793"/>
                </a:lnTo>
                <a:lnTo>
                  <a:pt x="1787899" y="1161102"/>
                </a:lnTo>
                <a:lnTo>
                  <a:pt x="1796061" y="1164959"/>
                </a:lnTo>
                <a:lnTo>
                  <a:pt x="1804677" y="1169042"/>
                </a:lnTo>
                <a:lnTo>
                  <a:pt x="1813294" y="1172671"/>
                </a:lnTo>
                <a:lnTo>
                  <a:pt x="1821910" y="1176073"/>
                </a:lnTo>
                <a:lnTo>
                  <a:pt x="1830753" y="1179476"/>
                </a:lnTo>
                <a:lnTo>
                  <a:pt x="1839822" y="1182425"/>
                </a:lnTo>
                <a:lnTo>
                  <a:pt x="1848892" y="1185147"/>
                </a:lnTo>
                <a:lnTo>
                  <a:pt x="1857961" y="1187869"/>
                </a:lnTo>
                <a:lnTo>
                  <a:pt x="1867031" y="1190364"/>
                </a:lnTo>
                <a:lnTo>
                  <a:pt x="1876327" y="1192405"/>
                </a:lnTo>
                <a:lnTo>
                  <a:pt x="1885624" y="1193993"/>
                </a:lnTo>
                <a:lnTo>
                  <a:pt x="1895374" y="1195808"/>
                </a:lnTo>
                <a:lnTo>
                  <a:pt x="1904670" y="1197169"/>
                </a:lnTo>
                <a:lnTo>
                  <a:pt x="1914193" y="1198303"/>
                </a:lnTo>
                <a:lnTo>
                  <a:pt x="1923943" y="1199210"/>
                </a:lnTo>
                <a:lnTo>
                  <a:pt x="1933693" y="1199891"/>
                </a:lnTo>
                <a:lnTo>
                  <a:pt x="1943442" y="1200118"/>
                </a:lnTo>
                <a:lnTo>
                  <a:pt x="1953192" y="1200344"/>
                </a:lnTo>
                <a:lnTo>
                  <a:pt x="1963169" y="1200118"/>
                </a:lnTo>
                <a:lnTo>
                  <a:pt x="1972919" y="1199891"/>
                </a:lnTo>
                <a:lnTo>
                  <a:pt x="1982895" y="1199210"/>
                </a:lnTo>
                <a:lnTo>
                  <a:pt x="1992418" y="1198303"/>
                </a:lnTo>
                <a:lnTo>
                  <a:pt x="2001941" y="1197169"/>
                </a:lnTo>
                <a:lnTo>
                  <a:pt x="2011691" y="1195808"/>
                </a:lnTo>
                <a:lnTo>
                  <a:pt x="2020988" y="1193993"/>
                </a:lnTo>
                <a:lnTo>
                  <a:pt x="2030284" y="1192405"/>
                </a:lnTo>
                <a:lnTo>
                  <a:pt x="2039580" y="1190364"/>
                </a:lnTo>
                <a:lnTo>
                  <a:pt x="2048877" y="1187869"/>
                </a:lnTo>
                <a:lnTo>
                  <a:pt x="2057946" y="1185147"/>
                </a:lnTo>
                <a:lnTo>
                  <a:pt x="2067016" y="1182425"/>
                </a:lnTo>
                <a:lnTo>
                  <a:pt x="2075859" y="1179476"/>
                </a:lnTo>
                <a:lnTo>
                  <a:pt x="2084702" y="1176073"/>
                </a:lnTo>
                <a:lnTo>
                  <a:pt x="2093544" y="1172671"/>
                </a:lnTo>
                <a:lnTo>
                  <a:pt x="2102160" y="1169042"/>
                </a:lnTo>
                <a:lnTo>
                  <a:pt x="2110777" y="1164959"/>
                </a:lnTo>
                <a:lnTo>
                  <a:pt x="2119166" y="1161102"/>
                </a:lnTo>
                <a:lnTo>
                  <a:pt x="2127329" y="1156793"/>
                </a:lnTo>
                <a:lnTo>
                  <a:pt x="2135491" y="1152256"/>
                </a:lnTo>
                <a:lnTo>
                  <a:pt x="2143427" y="1147719"/>
                </a:lnTo>
                <a:lnTo>
                  <a:pt x="2151590" y="1142502"/>
                </a:lnTo>
                <a:lnTo>
                  <a:pt x="2159526" y="1137512"/>
                </a:lnTo>
                <a:lnTo>
                  <a:pt x="2167008" y="1132295"/>
                </a:lnTo>
                <a:lnTo>
                  <a:pt x="2174491" y="1126851"/>
                </a:lnTo>
                <a:lnTo>
                  <a:pt x="2182200" y="1121180"/>
                </a:lnTo>
                <a:lnTo>
                  <a:pt x="2189229" y="1115282"/>
                </a:lnTo>
                <a:lnTo>
                  <a:pt x="2196484" y="1109158"/>
                </a:lnTo>
                <a:lnTo>
                  <a:pt x="2203513" y="1103260"/>
                </a:lnTo>
                <a:lnTo>
                  <a:pt x="2210316" y="1096909"/>
                </a:lnTo>
                <a:lnTo>
                  <a:pt x="2216891" y="1090331"/>
                </a:lnTo>
                <a:lnTo>
                  <a:pt x="2223466" y="1083526"/>
                </a:lnTo>
                <a:lnTo>
                  <a:pt x="2230042" y="1076721"/>
                </a:lnTo>
                <a:lnTo>
                  <a:pt x="2236391" y="1069916"/>
                </a:lnTo>
                <a:lnTo>
                  <a:pt x="2242513" y="1062657"/>
                </a:lnTo>
                <a:lnTo>
                  <a:pt x="2248181" y="1055172"/>
                </a:lnTo>
                <a:lnTo>
                  <a:pt x="2254076" y="1047913"/>
                </a:lnTo>
                <a:lnTo>
                  <a:pt x="2259518" y="1040428"/>
                </a:lnTo>
                <a:lnTo>
                  <a:pt x="2265187" y="1032489"/>
                </a:lnTo>
                <a:lnTo>
                  <a:pt x="2270175" y="1024776"/>
                </a:lnTo>
                <a:lnTo>
                  <a:pt x="2275163" y="1016610"/>
                </a:lnTo>
                <a:lnTo>
                  <a:pt x="2280152" y="1008444"/>
                </a:lnTo>
                <a:lnTo>
                  <a:pt x="2284913" y="1000279"/>
                </a:lnTo>
                <a:lnTo>
                  <a:pt x="2289448" y="991886"/>
                </a:lnTo>
                <a:lnTo>
                  <a:pt x="2293529" y="983266"/>
                </a:lnTo>
                <a:lnTo>
                  <a:pt x="2297837" y="974420"/>
                </a:lnTo>
                <a:lnTo>
                  <a:pt x="2301692" y="965800"/>
                </a:lnTo>
                <a:lnTo>
                  <a:pt x="2305546" y="956954"/>
                </a:lnTo>
                <a:lnTo>
                  <a:pt x="2308948" y="947880"/>
                </a:lnTo>
                <a:lnTo>
                  <a:pt x="2312349" y="938807"/>
                </a:lnTo>
                <a:lnTo>
                  <a:pt x="2315296" y="929507"/>
                </a:lnTo>
                <a:lnTo>
                  <a:pt x="2318471" y="920207"/>
                </a:lnTo>
                <a:lnTo>
                  <a:pt x="2321192" y="910907"/>
                </a:lnTo>
                <a:lnTo>
                  <a:pt x="2323459" y="901607"/>
                </a:lnTo>
                <a:lnTo>
                  <a:pt x="2325726" y="891853"/>
                </a:lnTo>
                <a:lnTo>
                  <a:pt x="2327767" y="882099"/>
                </a:lnTo>
                <a:lnTo>
                  <a:pt x="2329354" y="872118"/>
                </a:lnTo>
                <a:lnTo>
                  <a:pt x="2331168" y="862365"/>
                </a:lnTo>
                <a:lnTo>
                  <a:pt x="2332528" y="852611"/>
                </a:lnTo>
                <a:lnTo>
                  <a:pt x="2333435" y="842403"/>
                </a:lnTo>
                <a:lnTo>
                  <a:pt x="2334569" y="832423"/>
                </a:lnTo>
                <a:lnTo>
                  <a:pt x="2335023" y="822215"/>
                </a:lnTo>
                <a:lnTo>
                  <a:pt x="2335476" y="812235"/>
                </a:lnTo>
                <a:lnTo>
                  <a:pt x="2335476" y="801801"/>
                </a:lnTo>
                <a:lnTo>
                  <a:pt x="2335476" y="791366"/>
                </a:lnTo>
                <a:lnTo>
                  <a:pt x="2335023" y="781386"/>
                </a:lnTo>
                <a:lnTo>
                  <a:pt x="2334569" y="770951"/>
                </a:lnTo>
                <a:lnTo>
                  <a:pt x="2333435" y="760971"/>
                </a:lnTo>
                <a:lnTo>
                  <a:pt x="2332528" y="750990"/>
                </a:lnTo>
                <a:lnTo>
                  <a:pt x="2331168" y="741010"/>
                </a:lnTo>
                <a:lnTo>
                  <a:pt x="2329354" y="731029"/>
                </a:lnTo>
                <a:lnTo>
                  <a:pt x="2327767" y="721502"/>
                </a:lnTo>
                <a:lnTo>
                  <a:pt x="2325726" y="711748"/>
                </a:lnTo>
                <a:lnTo>
                  <a:pt x="2323459" y="701994"/>
                </a:lnTo>
                <a:lnTo>
                  <a:pt x="2321192" y="692694"/>
                </a:lnTo>
                <a:lnTo>
                  <a:pt x="2318471" y="683167"/>
                </a:lnTo>
                <a:lnTo>
                  <a:pt x="2315296" y="673867"/>
                </a:lnTo>
                <a:lnTo>
                  <a:pt x="2312349" y="664794"/>
                </a:lnTo>
                <a:lnTo>
                  <a:pt x="2308948" y="655721"/>
                </a:lnTo>
                <a:lnTo>
                  <a:pt x="2305546" y="646647"/>
                </a:lnTo>
                <a:lnTo>
                  <a:pt x="2301692" y="637801"/>
                </a:lnTo>
                <a:lnTo>
                  <a:pt x="2297837" y="628954"/>
                </a:lnTo>
                <a:lnTo>
                  <a:pt x="2293529" y="620335"/>
                </a:lnTo>
                <a:lnTo>
                  <a:pt x="2289448" y="611715"/>
                </a:lnTo>
                <a:lnTo>
                  <a:pt x="2284913" y="603322"/>
                </a:lnTo>
                <a:lnTo>
                  <a:pt x="2280152" y="594930"/>
                </a:lnTo>
                <a:lnTo>
                  <a:pt x="2275163" y="586991"/>
                </a:lnTo>
                <a:lnTo>
                  <a:pt x="2270175" y="578825"/>
                </a:lnTo>
                <a:lnTo>
                  <a:pt x="2265187" y="571112"/>
                </a:lnTo>
                <a:lnTo>
                  <a:pt x="2259518" y="563173"/>
                </a:lnTo>
                <a:lnTo>
                  <a:pt x="2254076" y="555688"/>
                </a:lnTo>
                <a:lnTo>
                  <a:pt x="2248181" y="548429"/>
                </a:lnTo>
                <a:lnTo>
                  <a:pt x="2242513" y="540944"/>
                </a:lnTo>
                <a:lnTo>
                  <a:pt x="2236391" y="533685"/>
                </a:lnTo>
                <a:lnTo>
                  <a:pt x="2230042" y="526653"/>
                </a:lnTo>
                <a:lnTo>
                  <a:pt x="2223466" y="519848"/>
                </a:lnTo>
                <a:lnTo>
                  <a:pt x="2216891" y="513270"/>
                </a:lnTo>
                <a:lnTo>
                  <a:pt x="2210316" y="506692"/>
                </a:lnTo>
                <a:lnTo>
                  <a:pt x="2203513" y="500341"/>
                </a:lnTo>
                <a:lnTo>
                  <a:pt x="2196484" y="493989"/>
                </a:lnTo>
                <a:lnTo>
                  <a:pt x="2189229" y="488319"/>
                </a:lnTo>
                <a:lnTo>
                  <a:pt x="2182200" y="482421"/>
                </a:lnTo>
                <a:lnTo>
                  <a:pt x="2174491" y="476750"/>
                </a:lnTo>
                <a:lnTo>
                  <a:pt x="2167008" y="471306"/>
                </a:lnTo>
                <a:lnTo>
                  <a:pt x="2159526" y="466089"/>
                </a:lnTo>
                <a:lnTo>
                  <a:pt x="2151590" y="461099"/>
                </a:lnTo>
                <a:lnTo>
                  <a:pt x="2143427" y="455882"/>
                </a:lnTo>
                <a:lnTo>
                  <a:pt x="2135491" y="451118"/>
                </a:lnTo>
                <a:lnTo>
                  <a:pt x="2127329" y="446808"/>
                </a:lnTo>
                <a:lnTo>
                  <a:pt x="2119166" y="442499"/>
                </a:lnTo>
                <a:lnTo>
                  <a:pt x="2110777" y="438189"/>
                </a:lnTo>
                <a:lnTo>
                  <a:pt x="2102160" y="434559"/>
                </a:lnTo>
                <a:lnTo>
                  <a:pt x="2093544" y="430703"/>
                </a:lnTo>
                <a:lnTo>
                  <a:pt x="2084702" y="427528"/>
                </a:lnTo>
                <a:lnTo>
                  <a:pt x="2075859" y="424125"/>
                </a:lnTo>
                <a:lnTo>
                  <a:pt x="2067016" y="421176"/>
                </a:lnTo>
                <a:lnTo>
                  <a:pt x="2057946" y="418228"/>
                </a:lnTo>
                <a:lnTo>
                  <a:pt x="2048877" y="415732"/>
                </a:lnTo>
                <a:lnTo>
                  <a:pt x="2039580" y="413237"/>
                </a:lnTo>
                <a:lnTo>
                  <a:pt x="2030284" y="411196"/>
                </a:lnTo>
                <a:lnTo>
                  <a:pt x="2020988" y="409608"/>
                </a:lnTo>
                <a:lnTo>
                  <a:pt x="2011691" y="407793"/>
                </a:lnTo>
                <a:lnTo>
                  <a:pt x="2001941" y="406432"/>
                </a:lnTo>
                <a:lnTo>
                  <a:pt x="1992418" y="405298"/>
                </a:lnTo>
                <a:lnTo>
                  <a:pt x="1982895" y="404391"/>
                </a:lnTo>
                <a:lnTo>
                  <a:pt x="1972919" y="403710"/>
                </a:lnTo>
                <a:lnTo>
                  <a:pt x="1963169" y="403257"/>
                </a:lnTo>
                <a:lnTo>
                  <a:pt x="1953192" y="403257"/>
                </a:lnTo>
                <a:lnTo>
                  <a:pt x="1943442" y="403257"/>
                </a:lnTo>
                <a:close/>
                <a:moveTo>
                  <a:pt x="770731" y="322262"/>
                </a:moveTo>
                <a:lnTo>
                  <a:pt x="779116" y="322488"/>
                </a:lnTo>
                <a:lnTo>
                  <a:pt x="787501" y="323394"/>
                </a:lnTo>
                <a:lnTo>
                  <a:pt x="795433" y="324526"/>
                </a:lnTo>
                <a:lnTo>
                  <a:pt x="803592" y="326110"/>
                </a:lnTo>
                <a:lnTo>
                  <a:pt x="811297" y="328374"/>
                </a:lnTo>
                <a:lnTo>
                  <a:pt x="819229" y="330864"/>
                </a:lnTo>
                <a:lnTo>
                  <a:pt x="826708" y="333581"/>
                </a:lnTo>
                <a:lnTo>
                  <a:pt x="833960" y="336976"/>
                </a:lnTo>
                <a:lnTo>
                  <a:pt x="841439" y="340598"/>
                </a:lnTo>
                <a:lnTo>
                  <a:pt x="848464" y="344899"/>
                </a:lnTo>
                <a:lnTo>
                  <a:pt x="855263" y="349427"/>
                </a:lnTo>
                <a:lnTo>
                  <a:pt x="861836" y="354407"/>
                </a:lnTo>
                <a:lnTo>
                  <a:pt x="868181" y="359387"/>
                </a:lnTo>
                <a:lnTo>
                  <a:pt x="874300" y="364820"/>
                </a:lnTo>
                <a:lnTo>
                  <a:pt x="880192" y="370932"/>
                </a:lnTo>
                <a:lnTo>
                  <a:pt x="885631" y="377044"/>
                </a:lnTo>
                <a:lnTo>
                  <a:pt x="891297" y="383609"/>
                </a:lnTo>
                <a:lnTo>
                  <a:pt x="896283" y="390400"/>
                </a:lnTo>
                <a:lnTo>
                  <a:pt x="901042" y="397418"/>
                </a:lnTo>
                <a:lnTo>
                  <a:pt x="905575" y="404662"/>
                </a:lnTo>
                <a:lnTo>
                  <a:pt x="909881" y="412359"/>
                </a:lnTo>
                <a:lnTo>
                  <a:pt x="913733" y="420055"/>
                </a:lnTo>
                <a:lnTo>
                  <a:pt x="917586" y="428205"/>
                </a:lnTo>
                <a:lnTo>
                  <a:pt x="920759" y="436354"/>
                </a:lnTo>
                <a:lnTo>
                  <a:pt x="923478" y="444730"/>
                </a:lnTo>
                <a:lnTo>
                  <a:pt x="926198" y="453558"/>
                </a:lnTo>
                <a:lnTo>
                  <a:pt x="928464" y="462387"/>
                </a:lnTo>
                <a:lnTo>
                  <a:pt x="930051" y="471442"/>
                </a:lnTo>
                <a:lnTo>
                  <a:pt x="931637" y="480497"/>
                </a:lnTo>
                <a:lnTo>
                  <a:pt x="931739" y="481540"/>
                </a:lnTo>
                <a:lnTo>
                  <a:pt x="931911" y="481468"/>
                </a:lnTo>
                <a:lnTo>
                  <a:pt x="933450" y="481012"/>
                </a:lnTo>
                <a:lnTo>
                  <a:pt x="934768" y="481468"/>
                </a:lnTo>
                <a:lnTo>
                  <a:pt x="936307" y="481925"/>
                </a:lnTo>
                <a:lnTo>
                  <a:pt x="937846" y="482837"/>
                </a:lnTo>
                <a:lnTo>
                  <a:pt x="938945" y="484206"/>
                </a:lnTo>
                <a:lnTo>
                  <a:pt x="940264" y="485576"/>
                </a:lnTo>
                <a:lnTo>
                  <a:pt x="941363" y="487401"/>
                </a:lnTo>
                <a:lnTo>
                  <a:pt x="942681" y="489683"/>
                </a:lnTo>
                <a:lnTo>
                  <a:pt x="943780" y="491964"/>
                </a:lnTo>
                <a:lnTo>
                  <a:pt x="944660" y="494931"/>
                </a:lnTo>
                <a:lnTo>
                  <a:pt x="945319" y="497669"/>
                </a:lnTo>
                <a:lnTo>
                  <a:pt x="946198" y="500635"/>
                </a:lnTo>
                <a:lnTo>
                  <a:pt x="946638" y="504058"/>
                </a:lnTo>
                <a:lnTo>
                  <a:pt x="947078" y="507252"/>
                </a:lnTo>
                <a:lnTo>
                  <a:pt x="947517" y="510903"/>
                </a:lnTo>
                <a:lnTo>
                  <a:pt x="947737" y="514554"/>
                </a:lnTo>
                <a:lnTo>
                  <a:pt x="947737" y="518433"/>
                </a:lnTo>
                <a:lnTo>
                  <a:pt x="947737" y="522312"/>
                </a:lnTo>
                <a:lnTo>
                  <a:pt x="947517" y="525734"/>
                </a:lnTo>
                <a:lnTo>
                  <a:pt x="947078" y="529385"/>
                </a:lnTo>
                <a:lnTo>
                  <a:pt x="946638" y="532808"/>
                </a:lnTo>
                <a:lnTo>
                  <a:pt x="946198" y="536230"/>
                </a:lnTo>
                <a:lnTo>
                  <a:pt x="945319" y="539196"/>
                </a:lnTo>
                <a:lnTo>
                  <a:pt x="944660" y="542163"/>
                </a:lnTo>
                <a:lnTo>
                  <a:pt x="943780" y="544673"/>
                </a:lnTo>
                <a:lnTo>
                  <a:pt x="942681" y="547183"/>
                </a:lnTo>
                <a:lnTo>
                  <a:pt x="941363" y="549236"/>
                </a:lnTo>
                <a:lnTo>
                  <a:pt x="940264" y="551290"/>
                </a:lnTo>
                <a:lnTo>
                  <a:pt x="938945" y="552659"/>
                </a:lnTo>
                <a:lnTo>
                  <a:pt x="937846" y="554028"/>
                </a:lnTo>
                <a:lnTo>
                  <a:pt x="936307" y="554712"/>
                </a:lnTo>
                <a:lnTo>
                  <a:pt x="934768" y="555169"/>
                </a:lnTo>
                <a:lnTo>
                  <a:pt x="933450" y="555625"/>
                </a:lnTo>
                <a:lnTo>
                  <a:pt x="931911" y="555169"/>
                </a:lnTo>
                <a:lnTo>
                  <a:pt x="930812" y="554712"/>
                </a:lnTo>
                <a:lnTo>
                  <a:pt x="929273" y="554028"/>
                </a:lnTo>
                <a:lnTo>
                  <a:pt x="928830" y="553567"/>
                </a:lnTo>
                <a:lnTo>
                  <a:pt x="928464" y="555653"/>
                </a:lnTo>
                <a:lnTo>
                  <a:pt x="926198" y="564481"/>
                </a:lnTo>
                <a:lnTo>
                  <a:pt x="923478" y="573084"/>
                </a:lnTo>
                <a:lnTo>
                  <a:pt x="920759" y="581459"/>
                </a:lnTo>
                <a:lnTo>
                  <a:pt x="917586" y="589835"/>
                </a:lnTo>
                <a:lnTo>
                  <a:pt x="913733" y="597985"/>
                </a:lnTo>
                <a:lnTo>
                  <a:pt x="909881" y="605681"/>
                </a:lnTo>
                <a:lnTo>
                  <a:pt x="905575" y="613378"/>
                </a:lnTo>
                <a:lnTo>
                  <a:pt x="901042" y="620622"/>
                </a:lnTo>
                <a:lnTo>
                  <a:pt x="896283" y="627639"/>
                </a:lnTo>
                <a:lnTo>
                  <a:pt x="891297" y="634431"/>
                </a:lnTo>
                <a:lnTo>
                  <a:pt x="885631" y="640769"/>
                </a:lnTo>
                <a:lnTo>
                  <a:pt x="880192" y="647108"/>
                </a:lnTo>
                <a:lnTo>
                  <a:pt x="874300" y="652767"/>
                </a:lnTo>
                <a:lnTo>
                  <a:pt x="868181" y="658426"/>
                </a:lnTo>
                <a:lnTo>
                  <a:pt x="861836" y="663633"/>
                </a:lnTo>
                <a:lnTo>
                  <a:pt x="855263" y="668387"/>
                </a:lnTo>
                <a:lnTo>
                  <a:pt x="848464" y="672914"/>
                </a:lnTo>
                <a:lnTo>
                  <a:pt x="841439" y="676989"/>
                </a:lnTo>
                <a:lnTo>
                  <a:pt x="833960" y="680837"/>
                </a:lnTo>
                <a:lnTo>
                  <a:pt x="826708" y="684006"/>
                </a:lnTo>
                <a:lnTo>
                  <a:pt x="819229" y="687176"/>
                </a:lnTo>
                <a:lnTo>
                  <a:pt x="811297" y="689666"/>
                </a:lnTo>
                <a:lnTo>
                  <a:pt x="803592" y="691703"/>
                </a:lnTo>
                <a:lnTo>
                  <a:pt x="795433" y="693514"/>
                </a:lnTo>
                <a:lnTo>
                  <a:pt x="787501" y="694646"/>
                </a:lnTo>
                <a:lnTo>
                  <a:pt x="779116" y="695099"/>
                </a:lnTo>
                <a:lnTo>
                  <a:pt x="770731" y="695325"/>
                </a:lnTo>
                <a:lnTo>
                  <a:pt x="762346" y="695099"/>
                </a:lnTo>
                <a:lnTo>
                  <a:pt x="754187" y="694646"/>
                </a:lnTo>
                <a:lnTo>
                  <a:pt x="746029" y="693514"/>
                </a:lnTo>
                <a:lnTo>
                  <a:pt x="737870" y="691703"/>
                </a:lnTo>
                <a:lnTo>
                  <a:pt x="730165" y="689666"/>
                </a:lnTo>
                <a:lnTo>
                  <a:pt x="722233" y="687176"/>
                </a:lnTo>
                <a:lnTo>
                  <a:pt x="714754" y="684006"/>
                </a:lnTo>
                <a:lnTo>
                  <a:pt x="707502" y="680837"/>
                </a:lnTo>
                <a:lnTo>
                  <a:pt x="700250" y="676989"/>
                </a:lnTo>
                <a:lnTo>
                  <a:pt x="693451" y="672914"/>
                </a:lnTo>
                <a:lnTo>
                  <a:pt x="686425" y="668387"/>
                </a:lnTo>
                <a:lnTo>
                  <a:pt x="679626" y="663633"/>
                </a:lnTo>
                <a:lnTo>
                  <a:pt x="673508" y="658426"/>
                </a:lnTo>
                <a:lnTo>
                  <a:pt x="667389" y="652767"/>
                </a:lnTo>
                <a:lnTo>
                  <a:pt x="661270" y="647108"/>
                </a:lnTo>
                <a:lnTo>
                  <a:pt x="655831" y="640769"/>
                </a:lnTo>
                <a:lnTo>
                  <a:pt x="650165" y="634431"/>
                </a:lnTo>
                <a:lnTo>
                  <a:pt x="645179" y="627639"/>
                </a:lnTo>
                <a:lnTo>
                  <a:pt x="640420" y="620622"/>
                </a:lnTo>
                <a:lnTo>
                  <a:pt x="635887" y="613378"/>
                </a:lnTo>
                <a:lnTo>
                  <a:pt x="631581" y="605681"/>
                </a:lnTo>
                <a:lnTo>
                  <a:pt x="627729" y="597985"/>
                </a:lnTo>
                <a:lnTo>
                  <a:pt x="624103" y="589835"/>
                </a:lnTo>
                <a:lnTo>
                  <a:pt x="620930" y="581459"/>
                </a:lnTo>
                <a:lnTo>
                  <a:pt x="617984" y="573084"/>
                </a:lnTo>
                <a:lnTo>
                  <a:pt x="615491" y="564481"/>
                </a:lnTo>
                <a:lnTo>
                  <a:pt x="613224" y="555653"/>
                </a:lnTo>
                <a:lnTo>
                  <a:pt x="612715" y="553111"/>
                </a:lnTo>
                <a:lnTo>
                  <a:pt x="611627" y="554028"/>
                </a:lnTo>
                <a:lnTo>
                  <a:pt x="610467" y="554712"/>
                </a:lnTo>
                <a:lnTo>
                  <a:pt x="608843" y="555169"/>
                </a:lnTo>
                <a:lnTo>
                  <a:pt x="607218" y="555625"/>
                </a:lnTo>
                <a:lnTo>
                  <a:pt x="605826" y="555169"/>
                </a:lnTo>
                <a:lnTo>
                  <a:pt x="604202" y="554712"/>
                </a:lnTo>
                <a:lnTo>
                  <a:pt x="602578" y="554028"/>
                </a:lnTo>
                <a:lnTo>
                  <a:pt x="601418" y="552659"/>
                </a:lnTo>
                <a:lnTo>
                  <a:pt x="600026" y="551290"/>
                </a:lnTo>
                <a:lnTo>
                  <a:pt x="598866" y="549236"/>
                </a:lnTo>
                <a:lnTo>
                  <a:pt x="597706" y="547183"/>
                </a:lnTo>
                <a:lnTo>
                  <a:pt x="596545" y="544673"/>
                </a:lnTo>
                <a:lnTo>
                  <a:pt x="595617" y="542163"/>
                </a:lnTo>
                <a:lnTo>
                  <a:pt x="594689" y="539196"/>
                </a:lnTo>
                <a:lnTo>
                  <a:pt x="593993" y="536230"/>
                </a:lnTo>
                <a:lnTo>
                  <a:pt x="593297" y="532808"/>
                </a:lnTo>
                <a:lnTo>
                  <a:pt x="592833" y="529385"/>
                </a:lnTo>
                <a:lnTo>
                  <a:pt x="592369" y="525734"/>
                </a:lnTo>
                <a:lnTo>
                  <a:pt x="592369" y="522312"/>
                </a:lnTo>
                <a:lnTo>
                  <a:pt x="592137" y="518433"/>
                </a:lnTo>
                <a:lnTo>
                  <a:pt x="592369" y="514554"/>
                </a:lnTo>
                <a:lnTo>
                  <a:pt x="592369" y="510903"/>
                </a:lnTo>
                <a:lnTo>
                  <a:pt x="593297" y="504058"/>
                </a:lnTo>
                <a:lnTo>
                  <a:pt x="593993" y="500635"/>
                </a:lnTo>
                <a:lnTo>
                  <a:pt x="594689" y="497669"/>
                </a:lnTo>
                <a:lnTo>
                  <a:pt x="595617" y="494931"/>
                </a:lnTo>
                <a:lnTo>
                  <a:pt x="596545" y="491964"/>
                </a:lnTo>
                <a:lnTo>
                  <a:pt x="597706" y="489683"/>
                </a:lnTo>
                <a:lnTo>
                  <a:pt x="598866" y="487401"/>
                </a:lnTo>
                <a:lnTo>
                  <a:pt x="600026" y="485576"/>
                </a:lnTo>
                <a:lnTo>
                  <a:pt x="601418" y="484206"/>
                </a:lnTo>
                <a:lnTo>
                  <a:pt x="602578" y="482837"/>
                </a:lnTo>
                <a:lnTo>
                  <a:pt x="604202" y="481925"/>
                </a:lnTo>
                <a:lnTo>
                  <a:pt x="605826" y="481468"/>
                </a:lnTo>
                <a:lnTo>
                  <a:pt x="607218" y="481012"/>
                </a:lnTo>
                <a:lnTo>
                  <a:pt x="608843" y="481468"/>
                </a:lnTo>
                <a:lnTo>
                  <a:pt x="609707" y="481711"/>
                </a:lnTo>
                <a:lnTo>
                  <a:pt x="609825" y="480497"/>
                </a:lnTo>
                <a:lnTo>
                  <a:pt x="611411" y="471442"/>
                </a:lnTo>
                <a:lnTo>
                  <a:pt x="613224" y="462387"/>
                </a:lnTo>
                <a:lnTo>
                  <a:pt x="615491" y="453558"/>
                </a:lnTo>
                <a:lnTo>
                  <a:pt x="617984" y="444730"/>
                </a:lnTo>
                <a:lnTo>
                  <a:pt x="620930" y="436354"/>
                </a:lnTo>
                <a:lnTo>
                  <a:pt x="624103" y="428205"/>
                </a:lnTo>
                <a:lnTo>
                  <a:pt x="627729" y="420055"/>
                </a:lnTo>
                <a:lnTo>
                  <a:pt x="631581" y="412359"/>
                </a:lnTo>
                <a:lnTo>
                  <a:pt x="635887" y="404662"/>
                </a:lnTo>
                <a:lnTo>
                  <a:pt x="640420" y="397418"/>
                </a:lnTo>
                <a:lnTo>
                  <a:pt x="645179" y="390400"/>
                </a:lnTo>
                <a:lnTo>
                  <a:pt x="650165" y="383609"/>
                </a:lnTo>
                <a:lnTo>
                  <a:pt x="655831" y="377044"/>
                </a:lnTo>
                <a:lnTo>
                  <a:pt x="661270" y="370932"/>
                </a:lnTo>
                <a:lnTo>
                  <a:pt x="667389" y="364820"/>
                </a:lnTo>
                <a:lnTo>
                  <a:pt x="673508" y="359387"/>
                </a:lnTo>
                <a:lnTo>
                  <a:pt x="679626" y="354407"/>
                </a:lnTo>
                <a:lnTo>
                  <a:pt x="686425" y="349427"/>
                </a:lnTo>
                <a:lnTo>
                  <a:pt x="693451" y="344899"/>
                </a:lnTo>
                <a:lnTo>
                  <a:pt x="700250" y="340598"/>
                </a:lnTo>
                <a:lnTo>
                  <a:pt x="707502" y="336976"/>
                </a:lnTo>
                <a:lnTo>
                  <a:pt x="714754" y="333581"/>
                </a:lnTo>
                <a:lnTo>
                  <a:pt x="722233" y="330864"/>
                </a:lnTo>
                <a:lnTo>
                  <a:pt x="730165" y="328374"/>
                </a:lnTo>
                <a:lnTo>
                  <a:pt x="737870" y="326110"/>
                </a:lnTo>
                <a:lnTo>
                  <a:pt x="746029" y="324526"/>
                </a:lnTo>
                <a:lnTo>
                  <a:pt x="754187" y="323394"/>
                </a:lnTo>
                <a:lnTo>
                  <a:pt x="762346" y="322488"/>
                </a:lnTo>
                <a:lnTo>
                  <a:pt x="770731" y="322262"/>
                </a:lnTo>
                <a:close/>
                <a:moveTo>
                  <a:pt x="763369" y="208742"/>
                </a:moveTo>
                <a:lnTo>
                  <a:pt x="749996" y="209421"/>
                </a:lnTo>
                <a:lnTo>
                  <a:pt x="736397" y="210328"/>
                </a:lnTo>
                <a:lnTo>
                  <a:pt x="723025" y="211461"/>
                </a:lnTo>
                <a:lnTo>
                  <a:pt x="709879" y="212821"/>
                </a:lnTo>
                <a:lnTo>
                  <a:pt x="696733" y="214861"/>
                </a:lnTo>
                <a:lnTo>
                  <a:pt x="683587" y="216901"/>
                </a:lnTo>
                <a:lnTo>
                  <a:pt x="670668" y="219394"/>
                </a:lnTo>
                <a:lnTo>
                  <a:pt x="657975" y="222114"/>
                </a:lnTo>
                <a:lnTo>
                  <a:pt x="645056" y="225513"/>
                </a:lnTo>
                <a:lnTo>
                  <a:pt x="632363" y="228686"/>
                </a:lnTo>
                <a:lnTo>
                  <a:pt x="620124" y="232539"/>
                </a:lnTo>
                <a:lnTo>
                  <a:pt x="607658" y="236619"/>
                </a:lnTo>
                <a:lnTo>
                  <a:pt x="595645" y="240925"/>
                </a:lnTo>
                <a:lnTo>
                  <a:pt x="583633" y="245458"/>
                </a:lnTo>
                <a:lnTo>
                  <a:pt x="571620" y="250445"/>
                </a:lnTo>
                <a:lnTo>
                  <a:pt x="559834" y="255431"/>
                </a:lnTo>
                <a:lnTo>
                  <a:pt x="548275" y="261097"/>
                </a:lnTo>
                <a:lnTo>
                  <a:pt x="536942" y="266536"/>
                </a:lnTo>
                <a:lnTo>
                  <a:pt x="525609" y="272656"/>
                </a:lnTo>
                <a:lnTo>
                  <a:pt x="514503" y="279002"/>
                </a:lnTo>
                <a:lnTo>
                  <a:pt x="503398" y="285348"/>
                </a:lnTo>
                <a:lnTo>
                  <a:pt x="492518" y="292147"/>
                </a:lnTo>
                <a:lnTo>
                  <a:pt x="481866" y="299173"/>
                </a:lnTo>
                <a:lnTo>
                  <a:pt x="471439" y="306426"/>
                </a:lnTo>
                <a:lnTo>
                  <a:pt x="461240" y="313906"/>
                </a:lnTo>
                <a:lnTo>
                  <a:pt x="451041" y="321611"/>
                </a:lnTo>
                <a:lnTo>
                  <a:pt x="441295" y="329544"/>
                </a:lnTo>
                <a:lnTo>
                  <a:pt x="431775" y="337703"/>
                </a:lnTo>
                <a:lnTo>
                  <a:pt x="422029" y="346316"/>
                </a:lnTo>
                <a:lnTo>
                  <a:pt x="412736" y="354929"/>
                </a:lnTo>
                <a:lnTo>
                  <a:pt x="403896" y="363768"/>
                </a:lnTo>
                <a:lnTo>
                  <a:pt x="394830" y="372833"/>
                </a:lnTo>
                <a:lnTo>
                  <a:pt x="386217" y="382126"/>
                </a:lnTo>
                <a:lnTo>
                  <a:pt x="378058" y="391645"/>
                </a:lnTo>
                <a:lnTo>
                  <a:pt x="369672" y="401391"/>
                </a:lnTo>
                <a:lnTo>
                  <a:pt x="361739" y="411363"/>
                </a:lnTo>
                <a:lnTo>
                  <a:pt x="354033" y="421562"/>
                </a:lnTo>
                <a:lnTo>
                  <a:pt x="346780" y="431762"/>
                </a:lnTo>
                <a:lnTo>
                  <a:pt x="339300" y="442187"/>
                </a:lnTo>
                <a:lnTo>
                  <a:pt x="332274" y="452840"/>
                </a:lnTo>
                <a:lnTo>
                  <a:pt x="325701" y="463492"/>
                </a:lnTo>
                <a:lnTo>
                  <a:pt x="319128" y="474598"/>
                </a:lnTo>
                <a:lnTo>
                  <a:pt x="313008" y="485704"/>
                </a:lnTo>
                <a:lnTo>
                  <a:pt x="307115" y="497036"/>
                </a:lnTo>
                <a:lnTo>
                  <a:pt x="301222" y="508821"/>
                </a:lnTo>
                <a:lnTo>
                  <a:pt x="295783" y="520380"/>
                </a:lnTo>
                <a:lnTo>
                  <a:pt x="290796" y="532166"/>
                </a:lnTo>
                <a:lnTo>
                  <a:pt x="286036" y="543952"/>
                </a:lnTo>
                <a:lnTo>
                  <a:pt x="281503" y="556190"/>
                </a:lnTo>
                <a:lnTo>
                  <a:pt x="277197" y="568203"/>
                </a:lnTo>
                <a:lnTo>
                  <a:pt x="273117" y="580668"/>
                </a:lnTo>
                <a:lnTo>
                  <a:pt x="269264" y="593134"/>
                </a:lnTo>
                <a:lnTo>
                  <a:pt x="266091" y="605826"/>
                </a:lnTo>
                <a:lnTo>
                  <a:pt x="262691" y="618745"/>
                </a:lnTo>
                <a:lnTo>
                  <a:pt x="259971" y="631664"/>
                </a:lnTo>
                <a:lnTo>
                  <a:pt x="257478" y="644356"/>
                </a:lnTo>
                <a:lnTo>
                  <a:pt x="255438" y="657501"/>
                </a:lnTo>
                <a:lnTo>
                  <a:pt x="253398" y="670647"/>
                </a:lnTo>
                <a:lnTo>
                  <a:pt x="251812" y="684019"/>
                </a:lnTo>
                <a:lnTo>
                  <a:pt x="250905" y="697391"/>
                </a:lnTo>
                <a:lnTo>
                  <a:pt x="249772" y="710990"/>
                </a:lnTo>
                <a:lnTo>
                  <a:pt x="249319" y="724589"/>
                </a:lnTo>
                <a:lnTo>
                  <a:pt x="249319" y="738188"/>
                </a:lnTo>
                <a:lnTo>
                  <a:pt x="249319" y="752013"/>
                </a:lnTo>
                <a:lnTo>
                  <a:pt x="249772" y="765612"/>
                </a:lnTo>
                <a:lnTo>
                  <a:pt x="250905" y="778984"/>
                </a:lnTo>
                <a:lnTo>
                  <a:pt x="251812" y="792356"/>
                </a:lnTo>
                <a:lnTo>
                  <a:pt x="253398" y="805728"/>
                </a:lnTo>
                <a:lnTo>
                  <a:pt x="255438" y="818647"/>
                </a:lnTo>
                <a:lnTo>
                  <a:pt x="257478" y="831793"/>
                </a:lnTo>
                <a:lnTo>
                  <a:pt x="259971" y="844938"/>
                </a:lnTo>
                <a:lnTo>
                  <a:pt x="262691" y="857857"/>
                </a:lnTo>
                <a:lnTo>
                  <a:pt x="266091" y="870549"/>
                </a:lnTo>
                <a:lnTo>
                  <a:pt x="269264" y="883015"/>
                </a:lnTo>
                <a:lnTo>
                  <a:pt x="273117" y="895707"/>
                </a:lnTo>
                <a:lnTo>
                  <a:pt x="277197" y="907946"/>
                </a:lnTo>
                <a:lnTo>
                  <a:pt x="281503" y="920185"/>
                </a:lnTo>
                <a:lnTo>
                  <a:pt x="286036" y="932197"/>
                </a:lnTo>
                <a:lnTo>
                  <a:pt x="290796" y="944436"/>
                </a:lnTo>
                <a:lnTo>
                  <a:pt x="295783" y="956221"/>
                </a:lnTo>
                <a:lnTo>
                  <a:pt x="301222" y="967780"/>
                </a:lnTo>
                <a:lnTo>
                  <a:pt x="307115" y="979113"/>
                </a:lnTo>
                <a:lnTo>
                  <a:pt x="313008" y="990445"/>
                </a:lnTo>
                <a:lnTo>
                  <a:pt x="319128" y="1001551"/>
                </a:lnTo>
                <a:lnTo>
                  <a:pt x="325701" y="1012656"/>
                </a:lnTo>
                <a:lnTo>
                  <a:pt x="332274" y="1023535"/>
                </a:lnTo>
                <a:lnTo>
                  <a:pt x="339300" y="1034188"/>
                </a:lnTo>
                <a:lnTo>
                  <a:pt x="346780" y="1044840"/>
                </a:lnTo>
                <a:lnTo>
                  <a:pt x="354033" y="1055039"/>
                </a:lnTo>
                <a:lnTo>
                  <a:pt x="361739" y="1065238"/>
                </a:lnTo>
                <a:lnTo>
                  <a:pt x="369672" y="1074984"/>
                </a:lnTo>
                <a:lnTo>
                  <a:pt x="378058" y="1084503"/>
                </a:lnTo>
                <a:lnTo>
                  <a:pt x="386217" y="1094249"/>
                </a:lnTo>
                <a:lnTo>
                  <a:pt x="394830" y="1103542"/>
                </a:lnTo>
                <a:lnTo>
                  <a:pt x="403896" y="1112608"/>
                </a:lnTo>
                <a:lnTo>
                  <a:pt x="412736" y="1121447"/>
                </a:lnTo>
                <a:lnTo>
                  <a:pt x="422029" y="1130059"/>
                </a:lnTo>
                <a:lnTo>
                  <a:pt x="431775" y="1138672"/>
                </a:lnTo>
                <a:lnTo>
                  <a:pt x="441295" y="1146604"/>
                </a:lnTo>
                <a:lnTo>
                  <a:pt x="451041" y="1154764"/>
                </a:lnTo>
                <a:lnTo>
                  <a:pt x="461240" y="1162470"/>
                </a:lnTo>
                <a:lnTo>
                  <a:pt x="471439" y="1169949"/>
                </a:lnTo>
                <a:lnTo>
                  <a:pt x="481866" y="1177202"/>
                </a:lnTo>
                <a:lnTo>
                  <a:pt x="492518" y="1184228"/>
                </a:lnTo>
                <a:lnTo>
                  <a:pt x="503398" y="1191027"/>
                </a:lnTo>
                <a:lnTo>
                  <a:pt x="514503" y="1197600"/>
                </a:lnTo>
                <a:lnTo>
                  <a:pt x="525609" y="1203719"/>
                </a:lnTo>
                <a:lnTo>
                  <a:pt x="536942" y="1209612"/>
                </a:lnTo>
                <a:lnTo>
                  <a:pt x="548275" y="1215505"/>
                </a:lnTo>
                <a:lnTo>
                  <a:pt x="559834" y="1220718"/>
                </a:lnTo>
                <a:lnTo>
                  <a:pt x="571620" y="1226157"/>
                </a:lnTo>
                <a:lnTo>
                  <a:pt x="583633" y="1230917"/>
                </a:lnTo>
                <a:lnTo>
                  <a:pt x="595645" y="1235450"/>
                </a:lnTo>
                <a:lnTo>
                  <a:pt x="607658" y="1239756"/>
                </a:lnTo>
                <a:lnTo>
                  <a:pt x="620124" y="1243836"/>
                </a:lnTo>
                <a:lnTo>
                  <a:pt x="632363" y="1247462"/>
                </a:lnTo>
                <a:lnTo>
                  <a:pt x="645056" y="1251088"/>
                </a:lnTo>
                <a:lnTo>
                  <a:pt x="657975" y="1254035"/>
                </a:lnTo>
                <a:lnTo>
                  <a:pt x="670668" y="1256981"/>
                </a:lnTo>
                <a:lnTo>
                  <a:pt x="683587" y="1259474"/>
                </a:lnTo>
                <a:lnTo>
                  <a:pt x="696733" y="1261741"/>
                </a:lnTo>
                <a:lnTo>
                  <a:pt x="709879" y="1263327"/>
                </a:lnTo>
                <a:lnTo>
                  <a:pt x="723025" y="1264914"/>
                </a:lnTo>
                <a:lnTo>
                  <a:pt x="736397" y="1266274"/>
                </a:lnTo>
                <a:lnTo>
                  <a:pt x="749996" y="1266954"/>
                </a:lnTo>
                <a:lnTo>
                  <a:pt x="763369" y="1267407"/>
                </a:lnTo>
                <a:lnTo>
                  <a:pt x="776968" y="1267634"/>
                </a:lnTo>
                <a:lnTo>
                  <a:pt x="790567" y="1267407"/>
                </a:lnTo>
                <a:lnTo>
                  <a:pt x="804167" y="1266954"/>
                </a:lnTo>
                <a:lnTo>
                  <a:pt x="817539" y="1266274"/>
                </a:lnTo>
                <a:lnTo>
                  <a:pt x="830912" y="1264914"/>
                </a:lnTo>
                <a:lnTo>
                  <a:pt x="844284" y="1263327"/>
                </a:lnTo>
                <a:lnTo>
                  <a:pt x="857430" y="1261741"/>
                </a:lnTo>
                <a:lnTo>
                  <a:pt x="870576" y="1259474"/>
                </a:lnTo>
                <a:lnTo>
                  <a:pt x="883269" y="1256981"/>
                </a:lnTo>
                <a:lnTo>
                  <a:pt x="896188" y="1254035"/>
                </a:lnTo>
                <a:lnTo>
                  <a:pt x="908880" y="1251088"/>
                </a:lnTo>
                <a:lnTo>
                  <a:pt x="921346" y="1247462"/>
                </a:lnTo>
                <a:lnTo>
                  <a:pt x="933812" y="1243836"/>
                </a:lnTo>
                <a:lnTo>
                  <a:pt x="946278" y="1239756"/>
                </a:lnTo>
                <a:lnTo>
                  <a:pt x="958518" y="1235450"/>
                </a:lnTo>
                <a:lnTo>
                  <a:pt x="970304" y="1230917"/>
                </a:lnTo>
                <a:lnTo>
                  <a:pt x="982543" y="1226157"/>
                </a:lnTo>
                <a:lnTo>
                  <a:pt x="994102" y="1220718"/>
                </a:lnTo>
                <a:lnTo>
                  <a:pt x="1005662" y="1215505"/>
                </a:lnTo>
                <a:lnTo>
                  <a:pt x="1017221" y="1209612"/>
                </a:lnTo>
                <a:lnTo>
                  <a:pt x="1028554" y="1203719"/>
                </a:lnTo>
                <a:lnTo>
                  <a:pt x="1039660" y="1197600"/>
                </a:lnTo>
                <a:lnTo>
                  <a:pt x="1050539" y="1191027"/>
                </a:lnTo>
                <a:lnTo>
                  <a:pt x="1061418" y="1184228"/>
                </a:lnTo>
                <a:lnTo>
                  <a:pt x="1072071" y="1177202"/>
                </a:lnTo>
                <a:lnTo>
                  <a:pt x="1082497" y="1169949"/>
                </a:lnTo>
                <a:lnTo>
                  <a:pt x="1092696" y="1162470"/>
                </a:lnTo>
                <a:lnTo>
                  <a:pt x="1102669" y="1154764"/>
                </a:lnTo>
                <a:lnTo>
                  <a:pt x="1112642" y="1146604"/>
                </a:lnTo>
                <a:lnTo>
                  <a:pt x="1122388" y="1138672"/>
                </a:lnTo>
                <a:lnTo>
                  <a:pt x="1131681" y="1130059"/>
                </a:lnTo>
                <a:lnTo>
                  <a:pt x="1141200" y="1121447"/>
                </a:lnTo>
                <a:lnTo>
                  <a:pt x="1150266" y="1112608"/>
                </a:lnTo>
                <a:lnTo>
                  <a:pt x="1159106" y="1103542"/>
                </a:lnTo>
                <a:lnTo>
                  <a:pt x="1167492" y="1094249"/>
                </a:lnTo>
                <a:lnTo>
                  <a:pt x="1175878" y="1084503"/>
                </a:lnTo>
                <a:lnTo>
                  <a:pt x="1184264" y="1074984"/>
                </a:lnTo>
                <a:lnTo>
                  <a:pt x="1191971" y="1065238"/>
                </a:lnTo>
                <a:lnTo>
                  <a:pt x="1199904" y="1055039"/>
                </a:lnTo>
                <a:lnTo>
                  <a:pt x="1207383" y="1044840"/>
                </a:lnTo>
                <a:lnTo>
                  <a:pt x="1214409" y="1034188"/>
                </a:lnTo>
                <a:lnTo>
                  <a:pt x="1221662" y="1023535"/>
                </a:lnTo>
                <a:lnTo>
                  <a:pt x="1228462" y="1012656"/>
                </a:lnTo>
                <a:lnTo>
                  <a:pt x="1234582" y="1001551"/>
                </a:lnTo>
                <a:lnTo>
                  <a:pt x="1240928" y="990445"/>
                </a:lnTo>
                <a:lnTo>
                  <a:pt x="1247048" y="979113"/>
                </a:lnTo>
                <a:lnTo>
                  <a:pt x="1252487" y="967780"/>
                </a:lnTo>
                <a:lnTo>
                  <a:pt x="1258154" y="956221"/>
                </a:lnTo>
                <a:lnTo>
                  <a:pt x="1263140" y="944436"/>
                </a:lnTo>
                <a:lnTo>
                  <a:pt x="1268126" y="932197"/>
                </a:lnTo>
                <a:lnTo>
                  <a:pt x="1272659" y="920185"/>
                </a:lnTo>
                <a:lnTo>
                  <a:pt x="1276966" y="907946"/>
                </a:lnTo>
                <a:lnTo>
                  <a:pt x="1281046" y="895707"/>
                </a:lnTo>
                <a:lnTo>
                  <a:pt x="1284672" y="883015"/>
                </a:lnTo>
                <a:lnTo>
                  <a:pt x="1288072" y="870549"/>
                </a:lnTo>
                <a:lnTo>
                  <a:pt x="1291245" y="857857"/>
                </a:lnTo>
                <a:lnTo>
                  <a:pt x="1293965" y="844938"/>
                </a:lnTo>
                <a:lnTo>
                  <a:pt x="1296458" y="831793"/>
                </a:lnTo>
                <a:lnTo>
                  <a:pt x="1298724" y="818647"/>
                </a:lnTo>
                <a:lnTo>
                  <a:pt x="1300538" y="805728"/>
                </a:lnTo>
                <a:lnTo>
                  <a:pt x="1301898" y="792356"/>
                </a:lnTo>
                <a:lnTo>
                  <a:pt x="1303258" y="778984"/>
                </a:lnTo>
                <a:lnTo>
                  <a:pt x="1303938" y="765612"/>
                </a:lnTo>
                <a:lnTo>
                  <a:pt x="1304618" y="752013"/>
                </a:lnTo>
                <a:lnTo>
                  <a:pt x="1304844" y="738188"/>
                </a:lnTo>
                <a:lnTo>
                  <a:pt x="1304618" y="724589"/>
                </a:lnTo>
                <a:lnTo>
                  <a:pt x="1303938" y="710990"/>
                </a:lnTo>
                <a:lnTo>
                  <a:pt x="1303258" y="697391"/>
                </a:lnTo>
                <a:lnTo>
                  <a:pt x="1301898" y="684019"/>
                </a:lnTo>
                <a:lnTo>
                  <a:pt x="1300538" y="670647"/>
                </a:lnTo>
                <a:lnTo>
                  <a:pt x="1298724" y="657501"/>
                </a:lnTo>
                <a:lnTo>
                  <a:pt x="1296458" y="644356"/>
                </a:lnTo>
                <a:lnTo>
                  <a:pt x="1293965" y="631664"/>
                </a:lnTo>
                <a:lnTo>
                  <a:pt x="1291245" y="618745"/>
                </a:lnTo>
                <a:lnTo>
                  <a:pt x="1288072" y="605826"/>
                </a:lnTo>
                <a:lnTo>
                  <a:pt x="1284672" y="593134"/>
                </a:lnTo>
                <a:lnTo>
                  <a:pt x="1281046" y="580668"/>
                </a:lnTo>
                <a:lnTo>
                  <a:pt x="1276966" y="568203"/>
                </a:lnTo>
                <a:lnTo>
                  <a:pt x="1272659" y="556190"/>
                </a:lnTo>
                <a:lnTo>
                  <a:pt x="1268126" y="543952"/>
                </a:lnTo>
                <a:lnTo>
                  <a:pt x="1263140" y="532166"/>
                </a:lnTo>
                <a:lnTo>
                  <a:pt x="1258154" y="520380"/>
                </a:lnTo>
                <a:lnTo>
                  <a:pt x="1252487" y="508821"/>
                </a:lnTo>
                <a:lnTo>
                  <a:pt x="1247048" y="497036"/>
                </a:lnTo>
                <a:lnTo>
                  <a:pt x="1240928" y="485704"/>
                </a:lnTo>
                <a:lnTo>
                  <a:pt x="1234582" y="474598"/>
                </a:lnTo>
                <a:lnTo>
                  <a:pt x="1228462" y="463492"/>
                </a:lnTo>
                <a:lnTo>
                  <a:pt x="1221662" y="452840"/>
                </a:lnTo>
                <a:lnTo>
                  <a:pt x="1214409" y="442187"/>
                </a:lnTo>
                <a:lnTo>
                  <a:pt x="1207383" y="431762"/>
                </a:lnTo>
                <a:lnTo>
                  <a:pt x="1199904" y="421562"/>
                </a:lnTo>
                <a:lnTo>
                  <a:pt x="1191971" y="411363"/>
                </a:lnTo>
                <a:lnTo>
                  <a:pt x="1184264" y="401391"/>
                </a:lnTo>
                <a:lnTo>
                  <a:pt x="1175878" y="391645"/>
                </a:lnTo>
                <a:lnTo>
                  <a:pt x="1167492" y="382126"/>
                </a:lnTo>
                <a:lnTo>
                  <a:pt x="1159106" y="372833"/>
                </a:lnTo>
                <a:lnTo>
                  <a:pt x="1150266" y="363768"/>
                </a:lnTo>
                <a:lnTo>
                  <a:pt x="1141200" y="354929"/>
                </a:lnTo>
                <a:lnTo>
                  <a:pt x="1131681" y="346316"/>
                </a:lnTo>
                <a:lnTo>
                  <a:pt x="1122388" y="337703"/>
                </a:lnTo>
                <a:lnTo>
                  <a:pt x="1112642" y="329544"/>
                </a:lnTo>
                <a:lnTo>
                  <a:pt x="1102669" y="321611"/>
                </a:lnTo>
                <a:lnTo>
                  <a:pt x="1092696" y="313906"/>
                </a:lnTo>
                <a:lnTo>
                  <a:pt x="1082497" y="306426"/>
                </a:lnTo>
                <a:lnTo>
                  <a:pt x="1072071" y="299173"/>
                </a:lnTo>
                <a:lnTo>
                  <a:pt x="1061418" y="292147"/>
                </a:lnTo>
                <a:lnTo>
                  <a:pt x="1050539" y="285348"/>
                </a:lnTo>
                <a:lnTo>
                  <a:pt x="1039660" y="279002"/>
                </a:lnTo>
                <a:lnTo>
                  <a:pt x="1028554" y="272656"/>
                </a:lnTo>
                <a:lnTo>
                  <a:pt x="1017221" y="266536"/>
                </a:lnTo>
                <a:lnTo>
                  <a:pt x="1005662" y="261097"/>
                </a:lnTo>
                <a:lnTo>
                  <a:pt x="994102" y="255431"/>
                </a:lnTo>
                <a:lnTo>
                  <a:pt x="982543" y="250445"/>
                </a:lnTo>
                <a:lnTo>
                  <a:pt x="970304" y="245458"/>
                </a:lnTo>
                <a:lnTo>
                  <a:pt x="958518" y="240925"/>
                </a:lnTo>
                <a:lnTo>
                  <a:pt x="946278" y="236619"/>
                </a:lnTo>
                <a:lnTo>
                  <a:pt x="933812" y="232539"/>
                </a:lnTo>
                <a:lnTo>
                  <a:pt x="921346" y="228686"/>
                </a:lnTo>
                <a:lnTo>
                  <a:pt x="908880" y="225513"/>
                </a:lnTo>
                <a:lnTo>
                  <a:pt x="896188" y="222114"/>
                </a:lnTo>
                <a:lnTo>
                  <a:pt x="883269" y="219394"/>
                </a:lnTo>
                <a:lnTo>
                  <a:pt x="870576" y="216901"/>
                </a:lnTo>
                <a:lnTo>
                  <a:pt x="857430" y="214861"/>
                </a:lnTo>
                <a:lnTo>
                  <a:pt x="844284" y="212821"/>
                </a:lnTo>
                <a:lnTo>
                  <a:pt x="830912" y="211461"/>
                </a:lnTo>
                <a:lnTo>
                  <a:pt x="817539" y="210328"/>
                </a:lnTo>
                <a:lnTo>
                  <a:pt x="804167" y="209421"/>
                </a:lnTo>
                <a:lnTo>
                  <a:pt x="790567" y="208742"/>
                </a:lnTo>
                <a:lnTo>
                  <a:pt x="776968" y="208742"/>
                </a:lnTo>
                <a:lnTo>
                  <a:pt x="763369" y="208742"/>
                </a:lnTo>
                <a:close/>
                <a:moveTo>
                  <a:pt x="880549" y="0"/>
                </a:moveTo>
                <a:lnTo>
                  <a:pt x="994556" y="20398"/>
                </a:lnTo>
                <a:lnTo>
                  <a:pt x="975517" y="106977"/>
                </a:lnTo>
                <a:lnTo>
                  <a:pt x="993649" y="113097"/>
                </a:lnTo>
                <a:lnTo>
                  <a:pt x="1011328" y="119216"/>
                </a:lnTo>
                <a:lnTo>
                  <a:pt x="1028554" y="126242"/>
                </a:lnTo>
                <a:lnTo>
                  <a:pt x="1045779" y="133722"/>
                </a:lnTo>
                <a:lnTo>
                  <a:pt x="1062778" y="141654"/>
                </a:lnTo>
                <a:lnTo>
                  <a:pt x="1079324" y="150040"/>
                </a:lnTo>
                <a:lnTo>
                  <a:pt x="1095870" y="158879"/>
                </a:lnTo>
                <a:lnTo>
                  <a:pt x="1112189" y="167945"/>
                </a:lnTo>
                <a:lnTo>
                  <a:pt x="1169079" y="87486"/>
                </a:lnTo>
                <a:lnTo>
                  <a:pt x="1265406" y="148000"/>
                </a:lnTo>
                <a:lnTo>
                  <a:pt x="1204210" y="234126"/>
                </a:lnTo>
                <a:lnTo>
                  <a:pt x="1217583" y="245685"/>
                </a:lnTo>
                <a:lnTo>
                  <a:pt x="1230275" y="257697"/>
                </a:lnTo>
                <a:lnTo>
                  <a:pt x="1242968" y="269936"/>
                </a:lnTo>
                <a:lnTo>
                  <a:pt x="1255434" y="282402"/>
                </a:lnTo>
                <a:lnTo>
                  <a:pt x="1267220" y="295547"/>
                </a:lnTo>
                <a:lnTo>
                  <a:pt x="1278779" y="308693"/>
                </a:lnTo>
                <a:lnTo>
                  <a:pt x="1290112" y="322291"/>
                </a:lnTo>
                <a:lnTo>
                  <a:pt x="1300991" y="336117"/>
                </a:lnTo>
                <a:lnTo>
                  <a:pt x="1397999" y="274016"/>
                </a:lnTo>
                <a:lnTo>
                  <a:pt x="1461915" y="365128"/>
                </a:lnTo>
                <a:lnTo>
                  <a:pt x="1360828" y="429948"/>
                </a:lnTo>
                <a:lnTo>
                  <a:pt x="1368307" y="444907"/>
                </a:lnTo>
                <a:lnTo>
                  <a:pt x="1375560" y="460319"/>
                </a:lnTo>
                <a:lnTo>
                  <a:pt x="1382360" y="475504"/>
                </a:lnTo>
                <a:lnTo>
                  <a:pt x="1388933" y="491143"/>
                </a:lnTo>
                <a:lnTo>
                  <a:pt x="1395052" y="507008"/>
                </a:lnTo>
                <a:lnTo>
                  <a:pt x="1400719" y="522873"/>
                </a:lnTo>
                <a:lnTo>
                  <a:pt x="1405932" y="538965"/>
                </a:lnTo>
                <a:lnTo>
                  <a:pt x="1410918" y="555511"/>
                </a:lnTo>
                <a:lnTo>
                  <a:pt x="1478508" y="542018"/>
                </a:lnTo>
                <a:lnTo>
                  <a:pt x="1463660" y="532324"/>
                </a:lnTo>
                <a:lnTo>
                  <a:pt x="1511276" y="462460"/>
                </a:lnTo>
                <a:lnTo>
                  <a:pt x="1571815" y="502155"/>
                </a:lnTo>
                <a:lnTo>
                  <a:pt x="1580205" y="490814"/>
                </a:lnTo>
                <a:lnTo>
                  <a:pt x="1588821" y="479926"/>
                </a:lnTo>
                <a:lnTo>
                  <a:pt x="1597664" y="469265"/>
                </a:lnTo>
                <a:lnTo>
                  <a:pt x="1606960" y="459057"/>
                </a:lnTo>
                <a:lnTo>
                  <a:pt x="1616256" y="448850"/>
                </a:lnTo>
                <a:lnTo>
                  <a:pt x="1626006" y="439096"/>
                </a:lnTo>
                <a:lnTo>
                  <a:pt x="1635983" y="429342"/>
                </a:lnTo>
                <a:lnTo>
                  <a:pt x="1646186" y="420042"/>
                </a:lnTo>
                <a:lnTo>
                  <a:pt x="1609454" y="365376"/>
                </a:lnTo>
                <a:lnTo>
                  <a:pt x="1680424" y="318421"/>
                </a:lnTo>
                <a:lnTo>
                  <a:pt x="1714888" y="370139"/>
                </a:lnTo>
                <a:lnTo>
                  <a:pt x="1727359" y="362881"/>
                </a:lnTo>
                <a:lnTo>
                  <a:pt x="1739830" y="356076"/>
                </a:lnTo>
                <a:lnTo>
                  <a:pt x="1752527" y="349724"/>
                </a:lnTo>
                <a:lnTo>
                  <a:pt x="1765451" y="343600"/>
                </a:lnTo>
                <a:lnTo>
                  <a:pt x="1778376" y="338156"/>
                </a:lnTo>
                <a:lnTo>
                  <a:pt x="1791753" y="332712"/>
                </a:lnTo>
                <a:lnTo>
                  <a:pt x="1805358" y="327948"/>
                </a:lnTo>
                <a:lnTo>
                  <a:pt x="1819189" y="323639"/>
                </a:lnTo>
                <a:lnTo>
                  <a:pt x="1807625" y="264889"/>
                </a:lnTo>
                <a:lnTo>
                  <a:pt x="1890839" y="247650"/>
                </a:lnTo>
                <a:lnTo>
                  <a:pt x="1902176" y="306173"/>
                </a:lnTo>
                <a:lnTo>
                  <a:pt x="1914646" y="305265"/>
                </a:lnTo>
                <a:lnTo>
                  <a:pt x="1927571" y="304131"/>
                </a:lnTo>
                <a:lnTo>
                  <a:pt x="1940495" y="303677"/>
                </a:lnTo>
                <a:lnTo>
                  <a:pt x="1953192" y="303451"/>
                </a:lnTo>
                <a:lnTo>
                  <a:pt x="1968837" y="303677"/>
                </a:lnTo>
                <a:lnTo>
                  <a:pt x="1984482" y="304812"/>
                </a:lnTo>
                <a:lnTo>
                  <a:pt x="1999901" y="305946"/>
                </a:lnTo>
                <a:lnTo>
                  <a:pt x="2015319" y="307760"/>
                </a:lnTo>
                <a:lnTo>
                  <a:pt x="2028243" y="246062"/>
                </a:lnTo>
                <a:lnTo>
                  <a:pt x="2111003" y="261260"/>
                </a:lnTo>
                <a:lnTo>
                  <a:pt x="2097172" y="326361"/>
                </a:lnTo>
                <a:lnTo>
                  <a:pt x="2110323" y="330897"/>
                </a:lnTo>
                <a:lnTo>
                  <a:pt x="2122794" y="335888"/>
                </a:lnTo>
                <a:lnTo>
                  <a:pt x="2135491" y="341105"/>
                </a:lnTo>
                <a:lnTo>
                  <a:pt x="2147962" y="346549"/>
                </a:lnTo>
                <a:lnTo>
                  <a:pt x="2160206" y="352673"/>
                </a:lnTo>
                <a:lnTo>
                  <a:pt x="2172223" y="359024"/>
                </a:lnTo>
                <a:lnTo>
                  <a:pt x="2184240" y="365603"/>
                </a:lnTo>
                <a:lnTo>
                  <a:pt x="2196031" y="372634"/>
                </a:lnTo>
                <a:lnTo>
                  <a:pt x="2237298" y="311843"/>
                </a:lnTo>
                <a:lnTo>
                  <a:pt x="2306907" y="357210"/>
                </a:lnTo>
                <a:lnTo>
                  <a:pt x="2262919" y="422311"/>
                </a:lnTo>
                <a:lnTo>
                  <a:pt x="2272442" y="430930"/>
                </a:lnTo>
                <a:lnTo>
                  <a:pt x="2281739" y="440003"/>
                </a:lnTo>
                <a:lnTo>
                  <a:pt x="2290808" y="449304"/>
                </a:lnTo>
                <a:lnTo>
                  <a:pt x="2299651" y="458830"/>
                </a:lnTo>
                <a:lnTo>
                  <a:pt x="2308267" y="468584"/>
                </a:lnTo>
                <a:lnTo>
                  <a:pt x="2316883" y="478338"/>
                </a:lnTo>
                <a:lnTo>
                  <a:pt x="2324819" y="488772"/>
                </a:lnTo>
                <a:lnTo>
                  <a:pt x="2332755" y="499207"/>
                </a:lnTo>
                <a:lnTo>
                  <a:pt x="2403045" y="452252"/>
                </a:lnTo>
                <a:lnTo>
                  <a:pt x="2449300" y="520982"/>
                </a:lnTo>
                <a:lnTo>
                  <a:pt x="2376063" y="569751"/>
                </a:lnTo>
                <a:lnTo>
                  <a:pt x="2381731" y="581093"/>
                </a:lnTo>
                <a:lnTo>
                  <a:pt x="2386719" y="592435"/>
                </a:lnTo>
                <a:lnTo>
                  <a:pt x="2391708" y="604230"/>
                </a:lnTo>
                <a:lnTo>
                  <a:pt x="2396469" y="615798"/>
                </a:lnTo>
                <a:lnTo>
                  <a:pt x="2400777" y="627594"/>
                </a:lnTo>
                <a:lnTo>
                  <a:pt x="2405085" y="639616"/>
                </a:lnTo>
                <a:lnTo>
                  <a:pt x="2408940" y="651865"/>
                </a:lnTo>
                <a:lnTo>
                  <a:pt x="2412568" y="664113"/>
                </a:lnTo>
                <a:lnTo>
                  <a:pt x="2500543" y="645740"/>
                </a:lnTo>
                <a:lnTo>
                  <a:pt x="2516188" y="727400"/>
                </a:lnTo>
                <a:lnTo>
                  <a:pt x="2427759" y="745773"/>
                </a:lnTo>
                <a:lnTo>
                  <a:pt x="2429346" y="759610"/>
                </a:lnTo>
                <a:lnTo>
                  <a:pt x="2430027" y="773447"/>
                </a:lnTo>
                <a:lnTo>
                  <a:pt x="2430934" y="787737"/>
                </a:lnTo>
                <a:lnTo>
                  <a:pt x="2431160" y="801801"/>
                </a:lnTo>
                <a:lnTo>
                  <a:pt x="2430934" y="813142"/>
                </a:lnTo>
                <a:lnTo>
                  <a:pt x="2430480" y="824711"/>
                </a:lnTo>
                <a:lnTo>
                  <a:pt x="2429800" y="836052"/>
                </a:lnTo>
                <a:lnTo>
                  <a:pt x="2428893" y="847167"/>
                </a:lnTo>
                <a:lnTo>
                  <a:pt x="2514601" y="863045"/>
                </a:lnTo>
                <a:lnTo>
                  <a:pt x="2497142" y="945158"/>
                </a:lnTo>
                <a:lnTo>
                  <a:pt x="2415062" y="929961"/>
                </a:lnTo>
                <a:lnTo>
                  <a:pt x="2411434" y="942890"/>
                </a:lnTo>
                <a:lnTo>
                  <a:pt x="2407580" y="955593"/>
                </a:lnTo>
                <a:lnTo>
                  <a:pt x="2403725" y="968068"/>
                </a:lnTo>
                <a:lnTo>
                  <a:pt x="2399190" y="980771"/>
                </a:lnTo>
                <a:lnTo>
                  <a:pt x="2394655" y="992793"/>
                </a:lnTo>
                <a:lnTo>
                  <a:pt x="2389440" y="1005042"/>
                </a:lnTo>
                <a:lnTo>
                  <a:pt x="2384225" y="1017064"/>
                </a:lnTo>
                <a:lnTo>
                  <a:pt x="2378330" y="1029086"/>
                </a:lnTo>
                <a:lnTo>
                  <a:pt x="2443178" y="1071050"/>
                </a:lnTo>
                <a:lnTo>
                  <a:pt x="2395562" y="1141141"/>
                </a:lnTo>
                <a:lnTo>
                  <a:pt x="2335023" y="1101446"/>
                </a:lnTo>
                <a:lnTo>
                  <a:pt x="2326633" y="1112560"/>
                </a:lnTo>
                <a:lnTo>
                  <a:pt x="2318017" y="1123675"/>
                </a:lnTo>
                <a:lnTo>
                  <a:pt x="2308948" y="1134336"/>
                </a:lnTo>
                <a:lnTo>
                  <a:pt x="2299878" y="1144544"/>
                </a:lnTo>
                <a:lnTo>
                  <a:pt x="2290355" y="1154751"/>
                </a:lnTo>
                <a:lnTo>
                  <a:pt x="2280832" y="1164505"/>
                </a:lnTo>
                <a:lnTo>
                  <a:pt x="2270628" y="1174259"/>
                </a:lnTo>
                <a:lnTo>
                  <a:pt x="2260425" y="1183332"/>
                </a:lnTo>
                <a:lnTo>
                  <a:pt x="2297157" y="1237998"/>
                </a:lnTo>
                <a:lnTo>
                  <a:pt x="2226641" y="1285180"/>
                </a:lnTo>
                <a:lnTo>
                  <a:pt x="2191723" y="1233462"/>
                </a:lnTo>
                <a:lnTo>
                  <a:pt x="2179252" y="1240494"/>
                </a:lnTo>
                <a:lnTo>
                  <a:pt x="2167008" y="1247299"/>
                </a:lnTo>
                <a:lnTo>
                  <a:pt x="2154084" y="1253877"/>
                </a:lnTo>
                <a:lnTo>
                  <a:pt x="2141160" y="1259774"/>
                </a:lnTo>
                <a:lnTo>
                  <a:pt x="2128236" y="1265445"/>
                </a:lnTo>
                <a:lnTo>
                  <a:pt x="2114858" y="1270662"/>
                </a:lnTo>
                <a:lnTo>
                  <a:pt x="2101480" y="1275653"/>
                </a:lnTo>
                <a:lnTo>
                  <a:pt x="2087876" y="1279962"/>
                </a:lnTo>
                <a:lnTo>
                  <a:pt x="2098759" y="1338712"/>
                </a:lnTo>
                <a:lnTo>
                  <a:pt x="2015773" y="1355951"/>
                </a:lnTo>
                <a:lnTo>
                  <a:pt x="2004662" y="1297202"/>
                </a:lnTo>
                <a:lnTo>
                  <a:pt x="1991965" y="1298336"/>
                </a:lnTo>
                <a:lnTo>
                  <a:pt x="1979267" y="1299470"/>
                </a:lnTo>
                <a:lnTo>
                  <a:pt x="1966343" y="1299924"/>
                </a:lnTo>
                <a:lnTo>
                  <a:pt x="1953192" y="1300150"/>
                </a:lnTo>
                <a:lnTo>
                  <a:pt x="1937774" y="1299924"/>
                </a:lnTo>
                <a:lnTo>
                  <a:pt x="1922356" y="1298789"/>
                </a:lnTo>
                <a:lnTo>
                  <a:pt x="1906937" y="1297655"/>
                </a:lnTo>
                <a:lnTo>
                  <a:pt x="1891519" y="1295841"/>
                </a:lnTo>
                <a:lnTo>
                  <a:pt x="1878368" y="1357312"/>
                </a:lnTo>
                <a:lnTo>
                  <a:pt x="1803886" y="1343802"/>
                </a:lnTo>
                <a:lnTo>
                  <a:pt x="1817914" y="1365194"/>
                </a:lnTo>
                <a:lnTo>
                  <a:pt x="1760991" y="1403737"/>
                </a:lnTo>
                <a:lnTo>
                  <a:pt x="1765073" y="1412806"/>
                </a:lnTo>
                <a:lnTo>
                  <a:pt x="1769155" y="1421875"/>
                </a:lnTo>
                <a:lnTo>
                  <a:pt x="1773237" y="1430944"/>
                </a:lnTo>
                <a:lnTo>
                  <a:pt x="1776866" y="1440467"/>
                </a:lnTo>
                <a:lnTo>
                  <a:pt x="1780268" y="1449763"/>
                </a:lnTo>
                <a:lnTo>
                  <a:pt x="1783670" y="1459285"/>
                </a:lnTo>
                <a:lnTo>
                  <a:pt x="1786391" y="1468808"/>
                </a:lnTo>
                <a:lnTo>
                  <a:pt x="1789112" y="1478557"/>
                </a:lnTo>
                <a:lnTo>
                  <a:pt x="1858055" y="1464047"/>
                </a:lnTo>
                <a:lnTo>
                  <a:pt x="1870075" y="1528664"/>
                </a:lnTo>
                <a:lnTo>
                  <a:pt x="1801359" y="1542948"/>
                </a:lnTo>
                <a:lnTo>
                  <a:pt x="1802266" y="1554057"/>
                </a:lnTo>
                <a:lnTo>
                  <a:pt x="1802946" y="1564940"/>
                </a:lnTo>
                <a:lnTo>
                  <a:pt x="1803627" y="1576277"/>
                </a:lnTo>
                <a:lnTo>
                  <a:pt x="1803854" y="1587386"/>
                </a:lnTo>
                <a:lnTo>
                  <a:pt x="1803627" y="1596455"/>
                </a:lnTo>
                <a:lnTo>
                  <a:pt x="1803173" y="1605524"/>
                </a:lnTo>
                <a:lnTo>
                  <a:pt x="1802720" y="1614367"/>
                </a:lnTo>
                <a:lnTo>
                  <a:pt x="1802039" y="1623436"/>
                </a:lnTo>
                <a:lnTo>
                  <a:pt x="1868941" y="1636133"/>
                </a:lnTo>
                <a:lnTo>
                  <a:pt x="1855334" y="1700977"/>
                </a:lnTo>
                <a:lnTo>
                  <a:pt x="1791154" y="1688960"/>
                </a:lnTo>
                <a:lnTo>
                  <a:pt x="1788659" y="1699163"/>
                </a:lnTo>
                <a:lnTo>
                  <a:pt x="1785711" y="1709365"/>
                </a:lnTo>
                <a:lnTo>
                  <a:pt x="1782309" y="1719115"/>
                </a:lnTo>
                <a:lnTo>
                  <a:pt x="1778907" y="1729091"/>
                </a:lnTo>
                <a:lnTo>
                  <a:pt x="1775278" y="1738840"/>
                </a:lnTo>
                <a:lnTo>
                  <a:pt x="1771196" y="1748363"/>
                </a:lnTo>
                <a:lnTo>
                  <a:pt x="1767114" y="1758112"/>
                </a:lnTo>
                <a:lnTo>
                  <a:pt x="1762578" y="1767408"/>
                </a:lnTo>
                <a:lnTo>
                  <a:pt x="1813152" y="1800737"/>
                </a:lnTo>
                <a:lnTo>
                  <a:pt x="1775959" y="1855831"/>
                </a:lnTo>
                <a:lnTo>
                  <a:pt x="1728787" y="1824543"/>
                </a:lnTo>
                <a:lnTo>
                  <a:pt x="1722211" y="1833385"/>
                </a:lnTo>
                <a:lnTo>
                  <a:pt x="1715634" y="1842228"/>
                </a:lnTo>
                <a:lnTo>
                  <a:pt x="1708604" y="1850617"/>
                </a:lnTo>
                <a:lnTo>
                  <a:pt x="1701573" y="1859006"/>
                </a:lnTo>
                <a:lnTo>
                  <a:pt x="1694089" y="1866714"/>
                </a:lnTo>
                <a:lnTo>
                  <a:pt x="1686378" y="1874650"/>
                </a:lnTo>
                <a:lnTo>
                  <a:pt x="1678668" y="1882132"/>
                </a:lnTo>
                <a:lnTo>
                  <a:pt x="1670730" y="1889614"/>
                </a:lnTo>
                <a:lnTo>
                  <a:pt x="1699305" y="1932919"/>
                </a:lnTo>
                <a:lnTo>
                  <a:pt x="1644196" y="1970329"/>
                </a:lnTo>
                <a:lnTo>
                  <a:pt x="1616982" y="1929064"/>
                </a:lnTo>
                <a:lnTo>
                  <a:pt x="1607457" y="1934959"/>
                </a:lnTo>
                <a:lnTo>
                  <a:pt x="1597932" y="1940174"/>
                </a:lnTo>
                <a:lnTo>
                  <a:pt x="1587727" y="1945162"/>
                </a:lnTo>
                <a:lnTo>
                  <a:pt x="1577975" y="1950150"/>
                </a:lnTo>
                <a:lnTo>
                  <a:pt x="1567543" y="1954684"/>
                </a:lnTo>
                <a:lnTo>
                  <a:pt x="1557337" y="1958539"/>
                </a:lnTo>
                <a:lnTo>
                  <a:pt x="1546678" y="1962393"/>
                </a:lnTo>
                <a:lnTo>
                  <a:pt x="1536019" y="1966021"/>
                </a:lnTo>
                <a:lnTo>
                  <a:pt x="1544637" y="2012273"/>
                </a:lnTo>
                <a:lnTo>
                  <a:pt x="1480003" y="2026104"/>
                </a:lnTo>
                <a:lnTo>
                  <a:pt x="1471159" y="1979624"/>
                </a:lnTo>
                <a:lnTo>
                  <a:pt x="1461407" y="1980531"/>
                </a:lnTo>
                <a:lnTo>
                  <a:pt x="1451202" y="1981438"/>
                </a:lnTo>
                <a:lnTo>
                  <a:pt x="1441450" y="1981892"/>
                </a:lnTo>
                <a:lnTo>
                  <a:pt x="1431244" y="1981892"/>
                </a:lnTo>
                <a:lnTo>
                  <a:pt x="1418998" y="1981665"/>
                </a:lnTo>
                <a:lnTo>
                  <a:pt x="1406752" y="1980985"/>
                </a:lnTo>
                <a:lnTo>
                  <a:pt x="1394959" y="1979851"/>
                </a:lnTo>
                <a:lnTo>
                  <a:pt x="1382939" y="1978491"/>
                </a:lnTo>
                <a:lnTo>
                  <a:pt x="1372734" y="2027237"/>
                </a:lnTo>
                <a:lnTo>
                  <a:pt x="1308553" y="2015221"/>
                </a:lnTo>
                <a:lnTo>
                  <a:pt x="1318985" y="1963754"/>
                </a:lnTo>
                <a:lnTo>
                  <a:pt x="1309007" y="1960126"/>
                </a:lnTo>
                <a:lnTo>
                  <a:pt x="1299028" y="1956272"/>
                </a:lnTo>
                <a:lnTo>
                  <a:pt x="1289276" y="1952190"/>
                </a:lnTo>
                <a:lnTo>
                  <a:pt x="1279525" y="1947883"/>
                </a:lnTo>
                <a:lnTo>
                  <a:pt x="1269773" y="1942895"/>
                </a:lnTo>
                <a:lnTo>
                  <a:pt x="1260475" y="1937907"/>
                </a:lnTo>
                <a:lnTo>
                  <a:pt x="1251176" y="1932692"/>
                </a:lnTo>
                <a:lnTo>
                  <a:pt x="1242105" y="1927024"/>
                </a:lnTo>
                <a:lnTo>
                  <a:pt x="1209675" y="1975317"/>
                </a:lnTo>
                <a:lnTo>
                  <a:pt x="1155473" y="1939267"/>
                </a:lnTo>
                <a:lnTo>
                  <a:pt x="1189944" y="1888027"/>
                </a:lnTo>
                <a:lnTo>
                  <a:pt x="1182460" y="1880998"/>
                </a:lnTo>
                <a:lnTo>
                  <a:pt x="1175203" y="1873970"/>
                </a:lnTo>
                <a:lnTo>
                  <a:pt x="1168173" y="1866488"/>
                </a:lnTo>
                <a:lnTo>
                  <a:pt x="1161142" y="1859006"/>
                </a:lnTo>
                <a:lnTo>
                  <a:pt x="1154566" y="1851070"/>
                </a:lnTo>
                <a:lnTo>
                  <a:pt x="1147989" y="1843361"/>
                </a:lnTo>
                <a:lnTo>
                  <a:pt x="1141412" y="1835199"/>
                </a:lnTo>
                <a:lnTo>
                  <a:pt x="1135289" y="1827037"/>
                </a:lnTo>
                <a:lnTo>
                  <a:pt x="1080633" y="1863994"/>
                </a:lnTo>
                <a:lnTo>
                  <a:pt x="1044575" y="1809806"/>
                </a:lnTo>
                <a:lnTo>
                  <a:pt x="1101498" y="1771262"/>
                </a:lnTo>
                <a:lnTo>
                  <a:pt x="1097189" y="1761966"/>
                </a:lnTo>
                <a:lnTo>
                  <a:pt x="1093107" y="1753351"/>
                </a:lnTo>
                <a:lnTo>
                  <a:pt x="1089478" y="1743828"/>
                </a:lnTo>
                <a:lnTo>
                  <a:pt x="1085623" y="1734759"/>
                </a:lnTo>
                <a:lnTo>
                  <a:pt x="1082448" y="1725236"/>
                </a:lnTo>
                <a:lnTo>
                  <a:pt x="1079046" y="1715941"/>
                </a:lnTo>
                <a:lnTo>
                  <a:pt x="1076098" y="1706418"/>
                </a:lnTo>
                <a:lnTo>
                  <a:pt x="1073376" y="1696442"/>
                </a:lnTo>
                <a:lnTo>
                  <a:pt x="1004660" y="1710953"/>
                </a:lnTo>
                <a:lnTo>
                  <a:pt x="992187" y="1646335"/>
                </a:lnTo>
                <a:lnTo>
                  <a:pt x="1061130" y="1631825"/>
                </a:lnTo>
                <a:lnTo>
                  <a:pt x="1060223" y="1620715"/>
                </a:lnTo>
                <a:lnTo>
                  <a:pt x="1059316" y="1609832"/>
                </a:lnTo>
                <a:lnTo>
                  <a:pt x="1058862" y="1598723"/>
                </a:lnTo>
                <a:lnTo>
                  <a:pt x="1058635" y="1587386"/>
                </a:lnTo>
                <a:lnTo>
                  <a:pt x="1058862" y="1578317"/>
                </a:lnTo>
                <a:lnTo>
                  <a:pt x="1059089" y="1569248"/>
                </a:lnTo>
                <a:lnTo>
                  <a:pt x="1059542" y="1560406"/>
                </a:lnTo>
                <a:lnTo>
                  <a:pt x="1060450" y="1551337"/>
                </a:lnTo>
                <a:lnTo>
                  <a:pt x="993548" y="1538867"/>
                </a:lnTo>
                <a:lnTo>
                  <a:pt x="1007155" y="1474023"/>
                </a:lnTo>
                <a:lnTo>
                  <a:pt x="1071335" y="1486039"/>
                </a:lnTo>
                <a:lnTo>
                  <a:pt x="1074057" y="1475836"/>
                </a:lnTo>
                <a:lnTo>
                  <a:pt x="1076778" y="1465860"/>
                </a:lnTo>
                <a:lnTo>
                  <a:pt x="1080180" y="1455658"/>
                </a:lnTo>
                <a:lnTo>
                  <a:pt x="1083582" y="1445908"/>
                </a:lnTo>
                <a:lnTo>
                  <a:pt x="1087210" y="1436159"/>
                </a:lnTo>
                <a:lnTo>
                  <a:pt x="1091292" y="1426410"/>
                </a:lnTo>
                <a:lnTo>
                  <a:pt x="1095375" y="1417114"/>
                </a:lnTo>
                <a:lnTo>
                  <a:pt x="1099683" y="1407818"/>
                </a:lnTo>
                <a:lnTo>
                  <a:pt x="1049337" y="1374263"/>
                </a:lnTo>
                <a:lnTo>
                  <a:pt x="1082596" y="1324488"/>
                </a:lnTo>
                <a:lnTo>
                  <a:pt x="1072071" y="1329961"/>
                </a:lnTo>
                <a:lnTo>
                  <a:pt x="1054392" y="1338574"/>
                </a:lnTo>
                <a:lnTo>
                  <a:pt x="1036486" y="1346733"/>
                </a:lnTo>
                <a:lnTo>
                  <a:pt x="1018581" y="1354213"/>
                </a:lnTo>
                <a:lnTo>
                  <a:pt x="1000222" y="1361012"/>
                </a:lnTo>
                <a:lnTo>
                  <a:pt x="981410" y="1367585"/>
                </a:lnTo>
                <a:lnTo>
                  <a:pt x="962597" y="1373478"/>
                </a:lnTo>
                <a:lnTo>
                  <a:pt x="978010" y="1451444"/>
                </a:lnTo>
                <a:lnTo>
                  <a:pt x="863550" y="1474335"/>
                </a:lnTo>
                <a:lnTo>
                  <a:pt x="847911" y="1396142"/>
                </a:lnTo>
                <a:lnTo>
                  <a:pt x="830458" y="1397955"/>
                </a:lnTo>
                <a:lnTo>
                  <a:pt x="812779" y="1399089"/>
                </a:lnTo>
                <a:lnTo>
                  <a:pt x="794874" y="1399995"/>
                </a:lnTo>
                <a:lnTo>
                  <a:pt x="776968" y="1400222"/>
                </a:lnTo>
                <a:lnTo>
                  <a:pt x="766089" y="1399995"/>
                </a:lnTo>
                <a:lnTo>
                  <a:pt x="755209" y="1399542"/>
                </a:lnTo>
                <a:lnTo>
                  <a:pt x="744557" y="1399089"/>
                </a:lnTo>
                <a:lnTo>
                  <a:pt x="733904" y="1398635"/>
                </a:lnTo>
                <a:lnTo>
                  <a:pt x="723251" y="1397729"/>
                </a:lnTo>
                <a:lnTo>
                  <a:pt x="712599" y="1396822"/>
                </a:lnTo>
                <a:lnTo>
                  <a:pt x="701946" y="1395689"/>
                </a:lnTo>
                <a:lnTo>
                  <a:pt x="691520" y="1394329"/>
                </a:lnTo>
                <a:lnTo>
                  <a:pt x="673614" y="1476375"/>
                </a:lnTo>
                <a:lnTo>
                  <a:pt x="559381" y="1455977"/>
                </a:lnTo>
                <a:lnTo>
                  <a:pt x="578420" y="1369398"/>
                </a:lnTo>
                <a:lnTo>
                  <a:pt x="560514" y="1363505"/>
                </a:lnTo>
                <a:lnTo>
                  <a:pt x="542835" y="1356932"/>
                </a:lnTo>
                <a:lnTo>
                  <a:pt x="525609" y="1350133"/>
                </a:lnTo>
                <a:lnTo>
                  <a:pt x="508157" y="1342654"/>
                </a:lnTo>
                <a:lnTo>
                  <a:pt x="491158" y="1334721"/>
                </a:lnTo>
                <a:lnTo>
                  <a:pt x="474613" y="1326562"/>
                </a:lnTo>
                <a:lnTo>
                  <a:pt x="458294" y="1317723"/>
                </a:lnTo>
                <a:lnTo>
                  <a:pt x="441975" y="1308430"/>
                </a:lnTo>
                <a:lnTo>
                  <a:pt x="384857" y="1388890"/>
                </a:lnTo>
                <a:lnTo>
                  <a:pt x="288530" y="1328602"/>
                </a:lnTo>
                <a:lnTo>
                  <a:pt x="349726" y="1242249"/>
                </a:lnTo>
                <a:lnTo>
                  <a:pt x="336580" y="1230690"/>
                </a:lnTo>
                <a:lnTo>
                  <a:pt x="323434" y="1218678"/>
                </a:lnTo>
                <a:lnTo>
                  <a:pt x="310968" y="1206439"/>
                </a:lnTo>
                <a:lnTo>
                  <a:pt x="298729" y="1193747"/>
                </a:lnTo>
                <a:lnTo>
                  <a:pt x="286716" y="1181055"/>
                </a:lnTo>
                <a:lnTo>
                  <a:pt x="275157" y="1167683"/>
                </a:lnTo>
                <a:lnTo>
                  <a:pt x="264051" y="1153857"/>
                </a:lnTo>
                <a:lnTo>
                  <a:pt x="253172" y="1140032"/>
                </a:lnTo>
                <a:lnTo>
                  <a:pt x="155711" y="1202359"/>
                </a:lnTo>
                <a:lnTo>
                  <a:pt x="92248" y="1111021"/>
                </a:lnTo>
                <a:lnTo>
                  <a:pt x="193109" y="1046200"/>
                </a:lnTo>
                <a:lnTo>
                  <a:pt x="185629" y="1031468"/>
                </a:lnTo>
                <a:lnTo>
                  <a:pt x="178603" y="1016283"/>
                </a:lnTo>
                <a:lnTo>
                  <a:pt x="171350" y="1000871"/>
                </a:lnTo>
                <a:lnTo>
                  <a:pt x="165230" y="985232"/>
                </a:lnTo>
                <a:lnTo>
                  <a:pt x="159111" y="969594"/>
                </a:lnTo>
                <a:lnTo>
                  <a:pt x="153218" y="953502"/>
                </a:lnTo>
                <a:lnTo>
                  <a:pt x="148004" y="937183"/>
                </a:lnTo>
                <a:lnTo>
                  <a:pt x="143018" y="921091"/>
                </a:lnTo>
                <a:lnTo>
                  <a:pt x="21305" y="945342"/>
                </a:lnTo>
                <a:lnTo>
                  <a:pt x="0" y="837005"/>
                </a:lnTo>
                <a:lnTo>
                  <a:pt x="121713" y="812754"/>
                </a:lnTo>
                <a:lnTo>
                  <a:pt x="119673" y="794169"/>
                </a:lnTo>
                <a:lnTo>
                  <a:pt x="118540" y="775584"/>
                </a:lnTo>
                <a:lnTo>
                  <a:pt x="117633" y="756999"/>
                </a:lnTo>
                <a:lnTo>
                  <a:pt x="117180" y="738188"/>
                </a:lnTo>
                <a:lnTo>
                  <a:pt x="117406" y="723002"/>
                </a:lnTo>
                <a:lnTo>
                  <a:pt x="118313" y="707817"/>
                </a:lnTo>
                <a:lnTo>
                  <a:pt x="118993" y="692632"/>
                </a:lnTo>
                <a:lnTo>
                  <a:pt x="120353" y="677673"/>
                </a:lnTo>
                <a:lnTo>
                  <a:pt x="2040" y="656595"/>
                </a:lnTo>
                <a:lnTo>
                  <a:pt x="25838" y="547805"/>
                </a:lnTo>
                <a:lnTo>
                  <a:pt x="139392" y="567976"/>
                </a:lnTo>
                <a:lnTo>
                  <a:pt x="144151" y="550978"/>
                </a:lnTo>
                <a:lnTo>
                  <a:pt x="149591" y="533979"/>
                </a:lnTo>
                <a:lnTo>
                  <a:pt x="155257" y="516981"/>
                </a:lnTo>
                <a:lnTo>
                  <a:pt x="161377" y="500662"/>
                </a:lnTo>
                <a:lnTo>
                  <a:pt x="167950" y="484344"/>
                </a:lnTo>
                <a:lnTo>
                  <a:pt x="174750" y="468025"/>
                </a:lnTo>
                <a:lnTo>
                  <a:pt x="182229" y="452160"/>
                </a:lnTo>
                <a:lnTo>
                  <a:pt x="189935" y="436521"/>
                </a:lnTo>
                <a:lnTo>
                  <a:pt x="100634" y="380313"/>
                </a:lnTo>
                <a:lnTo>
                  <a:pt x="166363" y="287614"/>
                </a:lnTo>
                <a:lnTo>
                  <a:pt x="250225" y="339970"/>
                </a:lnTo>
                <a:lnTo>
                  <a:pt x="261558" y="325464"/>
                </a:lnTo>
                <a:lnTo>
                  <a:pt x="273344" y="310732"/>
                </a:lnTo>
                <a:lnTo>
                  <a:pt x="285583" y="296680"/>
                </a:lnTo>
                <a:lnTo>
                  <a:pt x="298502" y="282628"/>
                </a:lnTo>
                <a:lnTo>
                  <a:pt x="311422" y="269483"/>
                </a:lnTo>
                <a:lnTo>
                  <a:pt x="325021" y="256337"/>
                </a:lnTo>
                <a:lnTo>
                  <a:pt x="338620" y="243645"/>
                </a:lnTo>
                <a:lnTo>
                  <a:pt x="353126" y="231179"/>
                </a:lnTo>
                <a:lnTo>
                  <a:pt x="302356" y="158653"/>
                </a:lnTo>
                <a:lnTo>
                  <a:pt x="399817" y="96098"/>
                </a:lnTo>
                <a:lnTo>
                  <a:pt x="447868" y="164772"/>
                </a:lnTo>
                <a:lnTo>
                  <a:pt x="464640" y="155253"/>
                </a:lnTo>
                <a:lnTo>
                  <a:pt x="482092" y="146187"/>
                </a:lnTo>
                <a:lnTo>
                  <a:pt x="499545" y="137801"/>
                </a:lnTo>
                <a:lnTo>
                  <a:pt x="517450" y="129642"/>
                </a:lnTo>
                <a:lnTo>
                  <a:pt x="535582" y="122389"/>
                </a:lnTo>
                <a:lnTo>
                  <a:pt x="553941" y="115363"/>
                </a:lnTo>
                <a:lnTo>
                  <a:pt x="572753" y="109017"/>
                </a:lnTo>
                <a:lnTo>
                  <a:pt x="591566" y="103124"/>
                </a:lnTo>
                <a:lnTo>
                  <a:pt x="575926" y="24931"/>
                </a:lnTo>
                <a:lnTo>
                  <a:pt x="690613" y="2267"/>
                </a:lnTo>
                <a:lnTo>
                  <a:pt x="706026" y="80233"/>
                </a:lnTo>
                <a:lnTo>
                  <a:pt x="723705" y="78420"/>
                </a:lnTo>
                <a:lnTo>
                  <a:pt x="741384" y="77513"/>
                </a:lnTo>
                <a:lnTo>
                  <a:pt x="759063" y="76607"/>
                </a:lnTo>
                <a:lnTo>
                  <a:pt x="776968" y="76380"/>
                </a:lnTo>
                <a:lnTo>
                  <a:pt x="787848" y="76380"/>
                </a:lnTo>
                <a:lnTo>
                  <a:pt x="798727" y="76607"/>
                </a:lnTo>
                <a:lnTo>
                  <a:pt x="809380" y="77060"/>
                </a:lnTo>
                <a:lnTo>
                  <a:pt x="820032" y="77967"/>
                </a:lnTo>
                <a:lnTo>
                  <a:pt x="830685" y="78646"/>
                </a:lnTo>
                <a:lnTo>
                  <a:pt x="841338" y="79780"/>
                </a:lnTo>
                <a:lnTo>
                  <a:pt x="851764" y="80686"/>
                </a:lnTo>
                <a:lnTo>
                  <a:pt x="862417" y="82046"/>
                </a:lnTo>
                <a:lnTo>
                  <a:pt x="88054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KSO_Shape"/>
          <p:cNvSpPr/>
          <p:nvPr/>
        </p:nvSpPr>
        <p:spPr bwMode="auto">
          <a:xfrm>
            <a:off x="1806500" y="5227426"/>
            <a:ext cx="360178" cy="360178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" name="KSO_Shape"/>
          <p:cNvSpPr/>
          <p:nvPr/>
        </p:nvSpPr>
        <p:spPr bwMode="auto">
          <a:xfrm>
            <a:off x="3966432" y="2059068"/>
            <a:ext cx="382099" cy="321600"/>
          </a:xfrm>
          <a:custGeom>
            <a:avLst/>
            <a:gdLst>
              <a:gd name="T0" fmla="*/ 2147483646 w 5708"/>
              <a:gd name="T1" fmla="*/ 2147483646 h 4804"/>
              <a:gd name="T2" fmla="*/ 2147483646 w 5708"/>
              <a:gd name="T3" fmla="*/ 2147483646 h 4804"/>
              <a:gd name="T4" fmla="*/ 2147483646 w 5708"/>
              <a:gd name="T5" fmla="*/ 2147483646 h 4804"/>
              <a:gd name="T6" fmla="*/ 2147483646 w 5708"/>
              <a:gd name="T7" fmla="*/ 2147483646 h 4804"/>
              <a:gd name="T8" fmla="*/ 2147483646 w 5708"/>
              <a:gd name="T9" fmla="*/ 2147483646 h 4804"/>
              <a:gd name="T10" fmla="*/ 2147483646 w 5708"/>
              <a:gd name="T11" fmla="*/ 2147483646 h 4804"/>
              <a:gd name="T12" fmla="*/ 2147483646 w 5708"/>
              <a:gd name="T13" fmla="*/ 2147483646 h 4804"/>
              <a:gd name="T14" fmla="*/ 2147483646 w 5708"/>
              <a:gd name="T15" fmla="*/ 2147483646 h 4804"/>
              <a:gd name="T16" fmla="*/ 2147483646 w 5708"/>
              <a:gd name="T17" fmla="*/ 2147483646 h 4804"/>
              <a:gd name="T18" fmla="*/ 2147483646 w 5708"/>
              <a:gd name="T19" fmla="*/ 2147483646 h 4804"/>
              <a:gd name="T20" fmla="*/ 2147483646 w 5708"/>
              <a:gd name="T21" fmla="*/ 2147483646 h 4804"/>
              <a:gd name="T22" fmla="*/ 2147483646 w 5708"/>
              <a:gd name="T23" fmla="*/ 2147483646 h 4804"/>
              <a:gd name="T24" fmla="*/ 2147483646 w 5708"/>
              <a:gd name="T25" fmla="*/ 2147483646 h 4804"/>
              <a:gd name="T26" fmla="*/ 2147483646 w 5708"/>
              <a:gd name="T27" fmla="*/ 2147483646 h 4804"/>
              <a:gd name="T28" fmla="*/ 2147483646 w 5708"/>
              <a:gd name="T29" fmla="*/ 2147483646 h 4804"/>
              <a:gd name="T30" fmla="*/ 2147483646 w 5708"/>
              <a:gd name="T31" fmla="*/ 2147483646 h 4804"/>
              <a:gd name="T32" fmla="*/ 2147483646 w 5708"/>
              <a:gd name="T33" fmla="*/ 2147483646 h 4804"/>
              <a:gd name="T34" fmla="*/ 2147483646 w 5708"/>
              <a:gd name="T35" fmla="*/ 2147483646 h 4804"/>
              <a:gd name="T36" fmla="*/ 2147483646 w 5708"/>
              <a:gd name="T37" fmla="*/ 2147483646 h 4804"/>
              <a:gd name="T38" fmla="*/ 2147483646 w 5708"/>
              <a:gd name="T39" fmla="*/ 2147483646 h 4804"/>
              <a:gd name="T40" fmla="*/ 2147483646 w 5708"/>
              <a:gd name="T41" fmla="*/ 2147483646 h 4804"/>
              <a:gd name="T42" fmla="*/ 2147483646 w 5708"/>
              <a:gd name="T43" fmla="*/ 2147483646 h 4804"/>
              <a:gd name="T44" fmla="*/ 2147483646 w 5708"/>
              <a:gd name="T45" fmla="*/ 2147483646 h 4804"/>
              <a:gd name="T46" fmla="*/ 2147483646 w 5708"/>
              <a:gd name="T47" fmla="*/ 2147483646 h 4804"/>
              <a:gd name="T48" fmla="*/ 2147483646 w 5708"/>
              <a:gd name="T49" fmla="*/ 2147483646 h 4804"/>
              <a:gd name="T50" fmla="*/ 2147483646 w 5708"/>
              <a:gd name="T51" fmla="*/ 2147483646 h 4804"/>
              <a:gd name="T52" fmla="*/ 2147483646 w 5708"/>
              <a:gd name="T53" fmla="*/ 2147483646 h 4804"/>
              <a:gd name="T54" fmla="*/ 2147483646 w 5708"/>
              <a:gd name="T55" fmla="*/ 2147483646 h 4804"/>
              <a:gd name="T56" fmla="*/ 2147483646 w 5708"/>
              <a:gd name="T57" fmla="*/ 2147483646 h 4804"/>
              <a:gd name="T58" fmla="*/ 2147483646 w 5708"/>
              <a:gd name="T59" fmla="*/ 2147483646 h 4804"/>
              <a:gd name="T60" fmla="*/ 2147483646 w 5708"/>
              <a:gd name="T61" fmla="*/ 2147483646 h 4804"/>
              <a:gd name="T62" fmla="*/ 2147483646 w 5708"/>
              <a:gd name="T63" fmla="*/ 2147483646 h 4804"/>
              <a:gd name="T64" fmla="*/ 2147483646 w 5708"/>
              <a:gd name="T65" fmla="*/ 2147483646 h 4804"/>
              <a:gd name="T66" fmla="*/ 2147483646 w 5708"/>
              <a:gd name="T67" fmla="*/ 2147483646 h 4804"/>
              <a:gd name="T68" fmla="*/ 2147483646 w 5708"/>
              <a:gd name="T69" fmla="*/ 2147483646 h 4804"/>
              <a:gd name="T70" fmla="*/ 2147483646 w 5708"/>
              <a:gd name="T71" fmla="*/ 2147483646 h 4804"/>
              <a:gd name="T72" fmla="*/ 2147483646 w 5708"/>
              <a:gd name="T73" fmla="*/ 2147483646 h 4804"/>
              <a:gd name="T74" fmla="*/ 2147483646 w 5708"/>
              <a:gd name="T75" fmla="*/ 2147483646 h 4804"/>
              <a:gd name="T76" fmla="*/ 2147483646 w 5708"/>
              <a:gd name="T77" fmla="*/ 2147483646 h 4804"/>
              <a:gd name="T78" fmla="*/ 2147483646 w 5708"/>
              <a:gd name="T79" fmla="*/ 2147483646 h 4804"/>
              <a:gd name="T80" fmla="*/ 2147483646 w 5708"/>
              <a:gd name="T81" fmla="*/ 2147483646 h 4804"/>
              <a:gd name="T82" fmla="*/ 2147483646 w 5708"/>
              <a:gd name="T83" fmla="*/ 2147483646 h 4804"/>
              <a:gd name="T84" fmla="*/ 2147483646 w 5708"/>
              <a:gd name="T85" fmla="*/ 2147483646 h 4804"/>
              <a:gd name="T86" fmla="*/ 2147483646 w 5708"/>
              <a:gd name="T87" fmla="*/ 2147483646 h 4804"/>
              <a:gd name="T88" fmla="*/ 2147483646 w 5708"/>
              <a:gd name="T89" fmla="*/ 2147483646 h 4804"/>
              <a:gd name="T90" fmla="*/ 2147483646 w 5708"/>
              <a:gd name="T91" fmla="*/ 2147483646 h 4804"/>
              <a:gd name="T92" fmla="*/ 2147483646 w 5708"/>
              <a:gd name="T93" fmla="*/ 2147483646 h 4804"/>
              <a:gd name="T94" fmla="*/ 2147483646 w 5708"/>
              <a:gd name="T95" fmla="*/ 2147483646 h 4804"/>
              <a:gd name="T96" fmla="*/ 2147483646 w 5708"/>
              <a:gd name="T97" fmla="*/ 2147483646 h 4804"/>
              <a:gd name="T98" fmla="*/ 2147483646 w 5708"/>
              <a:gd name="T99" fmla="*/ 2147483646 h 4804"/>
              <a:gd name="T100" fmla="*/ 2147483646 w 5708"/>
              <a:gd name="T101" fmla="*/ 2147483646 h 4804"/>
              <a:gd name="T102" fmla="*/ 2147483646 w 5708"/>
              <a:gd name="T103" fmla="*/ 2147483646 h 4804"/>
              <a:gd name="T104" fmla="*/ 2147483646 w 5708"/>
              <a:gd name="T105" fmla="*/ 2147483646 h 4804"/>
              <a:gd name="T106" fmla="*/ 2147483646 w 5708"/>
              <a:gd name="T107" fmla="*/ 2147483646 h 4804"/>
              <a:gd name="T108" fmla="*/ 2147483646 w 5708"/>
              <a:gd name="T109" fmla="*/ 2147483646 h 4804"/>
              <a:gd name="T110" fmla="*/ 2147483646 w 5708"/>
              <a:gd name="T111" fmla="*/ 2147483646 h 4804"/>
              <a:gd name="T112" fmla="*/ 2147483646 w 5708"/>
              <a:gd name="T113" fmla="*/ 2147483646 h 4804"/>
              <a:gd name="T114" fmla="*/ 2147483646 w 5708"/>
              <a:gd name="T115" fmla="*/ 2147483646 h 4804"/>
              <a:gd name="T116" fmla="*/ 2147483646 w 5708"/>
              <a:gd name="T117" fmla="*/ 2147483646 h 4804"/>
              <a:gd name="T118" fmla="*/ 2147483646 w 5708"/>
              <a:gd name="T119" fmla="*/ 2147483646 h 4804"/>
              <a:gd name="T120" fmla="*/ 2147483646 w 5708"/>
              <a:gd name="T121" fmla="*/ 2147483646 h 4804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5708" h="4804">
                <a:moveTo>
                  <a:pt x="4435" y="1627"/>
                </a:moveTo>
                <a:lnTo>
                  <a:pt x="4430" y="1619"/>
                </a:lnTo>
                <a:lnTo>
                  <a:pt x="4415" y="1588"/>
                </a:lnTo>
                <a:lnTo>
                  <a:pt x="4413" y="1586"/>
                </a:lnTo>
                <a:lnTo>
                  <a:pt x="4396" y="1552"/>
                </a:lnTo>
                <a:lnTo>
                  <a:pt x="4393" y="1548"/>
                </a:lnTo>
                <a:lnTo>
                  <a:pt x="4379" y="1522"/>
                </a:lnTo>
                <a:lnTo>
                  <a:pt x="4377" y="1516"/>
                </a:lnTo>
                <a:lnTo>
                  <a:pt x="4376" y="1516"/>
                </a:lnTo>
                <a:lnTo>
                  <a:pt x="4374" y="1512"/>
                </a:lnTo>
                <a:lnTo>
                  <a:pt x="4358" y="1484"/>
                </a:lnTo>
                <a:lnTo>
                  <a:pt x="4357" y="1480"/>
                </a:lnTo>
                <a:lnTo>
                  <a:pt x="4339" y="1451"/>
                </a:lnTo>
                <a:lnTo>
                  <a:pt x="4335" y="1443"/>
                </a:lnTo>
                <a:lnTo>
                  <a:pt x="4319" y="1416"/>
                </a:lnTo>
                <a:lnTo>
                  <a:pt x="4315" y="1410"/>
                </a:lnTo>
                <a:lnTo>
                  <a:pt x="4299" y="1382"/>
                </a:lnTo>
                <a:lnTo>
                  <a:pt x="4298" y="1380"/>
                </a:lnTo>
                <a:lnTo>
                  <a:pt x="4296" y="1379"/>
                </a:lnTo>
                <a:lnTo>
                  <a:pt x="4279" y="1348"/>
                </a:lnTo>
                <a:lnTo>
                  <a:pt x="4276" y="1345"/>
                </a:lnTo>
                <a:lnTo>
                  <a:pt x="4259" y="1316"/>
                </a:lnTo>
                <a:lnTo>
                  <a:pt x="4254" y="1309"/>
                </a:lnTo>
                <a:lnTo>
                  <a:pt x="4237" y="1283"/>
                </a:lnTo>
                <a:lnTo>
                  <a:pt x="4235" y="1281"/>
                </a:lnTo>
                <a:lnTo>
                  <a:pt x="4234" y="1279"/>
                </a:lnTo>
                <a:lnTo>
                  <a:pt x="4217" y="1254"/>
                </a:lnTo>
                <a:lnTo>
                  <a:pt x="4211" y="1244"/>
                </a:lnTo>
                <a:lnTo>
                  <a:pt x="4196" y="1222"/>
                </a:lnTo>
                <a:lnTo>
                  <a:pt x="4190" y="1212"/>
                </a:lnTo>
                <a:lnTo>
                  <a:pt x="4172" y="1186"/>
                </a:lnTo>
                <a:lnTo>
                  <a:pt x="4168" y="1182"/>
                </a:lnTo>
                <a:lnTo>
                  <a:pt x="4151" y="1158"/>
                </a:lnTo>
                <a:lnTo>
                  <a:pt x="4144" y="1147"/>
                </a:lnTo>
                <a:lnTo>
                  <a:pt x="4129" y="1127"/>
                </a:lnTo>
                <a:lnTo>
                  <a:pt x="4124" y="1120"/>
                </a:lnTo>
                <a:lnTo>
                  <a:pt x="4106" y="1096"/>
                </a:lnTo>
                <a:lnTo>
                  <a:pt x="4100" y="1088"/>
                </a:lnTo>
                <a:lnTo>
                  <a:pt x="4083" y="1066"/>
                </a:lnTo>
                <a:lnTo>
                  <a:pt x="4076" y="1057"/>
                </a:lnTo>
                <a:lnTo>
                  <a:pt x="4059" y="1035"/>
                </a:lnTo>
                <a:lnTo>
                  <a:pt x="4052" y="1026"/>
                </a:lnTo>
                <a:lnTo>
                  <a:pt x="4035" y="1006"/>
                </a:lnTo>
                <a:lnTo>
                  <a:pt x="4031" y="999"/>
                </a:lnTo>
                <a:lnTo>
                  <a:pt x="4013" y="977"/>
                </a:lnTo>
                <a:lnTo>
                  <a:pt x="4004" y="966"/>
                </a:lnTo>
                <a:lnTo>
                  <a:pt x="4002" y="964"/>
                </a:lnTo>
                <a:lnTo>
                  <a:pt x="3988" y="948"/>
                </a:lnTo>
                <a:lnTo>
                  <a:pt x="3987" y="947"/>
                </a:lnTo>
                <a:lnTo>
                  <a:pt x="3979" y="936"/>
                </a:lnTo>
                <a:lnTo>
                  <a:pt x="3962" y="917"/>
                </a:lnTo>
                <a:lnTo>
                  <a:pt x="3960" y="914"/>
                </a:lnTo>
                <a:lnTo>
                  <a:pt x="3955" y="909"/>
                </a:lnTo>
                <a:lnTo>
                  <a:pt x="3941" y="892"/>
                </a:lnTo>
                <a:lnTo>
                  <a:pt x="3930" y="882"/>
                </a:lnTo>
                <a:lnTo>
                  <a:pt x="3913" y="862"/>
                </a:lnTo>
                <a:lnTo>
                  <a:pt x="3904" y="852"/>
                </a:lnTo>
                <a:lnTo>
                  <a:pt x="3887" y="833"/>
                </a:lnTo>
                <a:lnTo>
                  <a:pt x="3876" y="822"/>
                </a:lnTo>
                <a:lnTo>
                  <a:pt x="3867" y="811"/>
                </a:lnTo>
                <a:lnTo>
                  <a:pt x="3849" y="792"/>
                </a:lnTo>
                <a:lnTo>
                  <a:pt x="3838" y="781"/>
                </a:lnTo>
                <a:lnTo>
                  <a:pt x="3826" y="770"/>
                </a:lnTo>
                <a:lnTo>
                  <a:pt x="3810" y="752"/>
                </a:lnTo>
                <a:lnTo>
                  <a:pt x="3799" y="742"/>
                </a:lnTo>
                <a:lnTo>
                  <a:pt x="3782" y="725"/>
                </a:lnTo>
                <a:lnTo>
                  <a:pt x="3772" y="715"/>
                </a:lnTo>
                <a:lnTo>
                  <a:pt x="3759" y="702"/>
                </a:lnTo>
                <a:lnTo>
                  <a:pt x="3738" y="682"/>
                </a:lnTo>
                <a:lnTo>
                  <a:pt x="3732" y="678"/>
                </a:lnTo>
                <a:lnTo>
                  <a:pt x="3719" y="665"/>
                </a:lnTo>
                <a:lnTo>
                  <a:pt x="3700" y="647"/>
                </a:lnTo>
                <a:lnTo>
                  <a:pt x="3691" y="639"/>
                </a:lnTo>
                <a:lnTo>
                  <a:pt x="3675" y="624"/>
                </a:lnTo>
                <a:lnTo>
                  <a:pt x="3659" y="610"/>
                </a:lnTo>
                <a:lnTo>
                  <a:pt x="3649" y="601"/>
                </a:lnTo>
                <a:lnTo>
                  <a:pt x="3629" y="584"/>
                </a:lnTo>
                <a:lnTo>
                  <a:pt x="3617" y="574"/>
                </a:lnTo>
                <a:lnTo>
                  <a:pt x="3607" y="564"/>
                </a:lnTo>
                <a:lnTo>
                  <a:pt x="3606" y="563"/>
                </a:lnTo>
                <a:lnTo>
                  <a:pt x="3589" y="549"/>
                </a:lnTo>
                <a:lnTo>
                  <a:pt x="3539" y="508"/>
                </a:lnTo>
                <a:lnTo>
                  <a:pt x="3489" y="467"/>
                </a:lnTo>
                <a:lnTo>
                  <a:pt x="3437" y="428"/>
                </a:lnTo>
                <a:lnTo>
                  <a:pt x="3385" y="391"/>
                </a:lnTo>
                <a:lnTo>
                  <a:pt x="3332" y="353"/>
                </a:lnTo>
                <a:lnTo>
                  <a:pt x="3278" y="316"/>
                </a:lnTo>
                <a:lnTo>
                  <a:pt x="3224" y="281"/>
                </a:lnTo>
                <a:lnTo>
                  <a:pt x="3169" y="247"/>
                </a:lnTo>
                <a:lnTo>
                  <a:pt x="3112" y="212"/>
                </a:lnTo>
                <a:lnTo>
                  <a:pt x="3054" y="179"/>
                </a:lnTo>
                <a:lnTo>
                  <a:pt x="2996" y="147"/>
                </a:lnTo>
                <a:lnTo>
                  <a:pt x="2938" y="117"/>
                </a:lnTo>
                <a:lnTo>
                  <a:pt x="2878" y="86"/>
                </a:lnTo>
                <a:lnTo>
                  <a:pt x="2818" y="56"/>
                </a:lnTo>
                <a:lnTo>
                  <a:pt x="2757" y="28"/>
                </a:lnTo>
                <a:lnTo>
                  <a:pt x="2694" y="0"/>
                </a:lnTo>
                <a:lnTo>
                  <a:pt x="1387" y="1384"/>
                </a:lnTo>
                <a:lnTo>
                  <a:pt x="1422" y="1454"/>
                </a:lnTo>
                <a:lnTo>
                  <a:pt x="1459" y="1525"/>
                </a:lnTo>
                <a:lnTo>
                  <a:pt x="1496" y="1594"/>
                </a:lnTo>
                <a:lnTo>
                  <a:pt x="1535" y="1661"/>
                </a:lnTo>
                <a:lnTo>
                  <a:pt x="1576" y="1728"/>
                </a:lnTo>
                <a:lnTo>
                  <a:pt x="1617" y="1793"/>
                </a:lnTo>
                <a:lnTo>
                  <a:pt x="1661" y="1857"/>
                </a:lnTo>
                <a:lnTo>
                  <a:pt x="1704" y="1921"/>
                </a:lnTo>
                <a:lnTo>
                  <a:pt x="0" y="3724"/>
                </a:lnTo>
                <a:lnTo>
                  <a:pt x="68" y="4282"/>
                </a:lnTo>
                <a:lnTo>
                  <a:pt x="281" y="4323"/>
                </a:lnTo>
                <a:lnTo>
                  <a:pt x="1585" y="2945"/>
                </a:lnTo>
                <a:lnTo>
                  <a:pt x="1694" y="3047"/>
                </a:lnTo>
                <a:lnTo>
                  <a:pt x="458" y="4356"/>
                </a:lnTo>
                <a:lnTo>
                  <a:pt x="723" y="4406"/>
                </a:lnTo>
                <a:lnTo>
                  <a:pt x="794" y="4331"/>
                </a:lnTo>
                <a:lnTo>
                  <a:pt x="1026" y="4366"/>
                </a:lnTo>
                <a:lnTo>
                  <a:pt x="1124" y="4262"/>
                </a:lnTo>
                <a:lnTo>
                  <a:pt x="1061" y="4049"/>
                </a:lnTo>
                <a:lnTo>
                  <a:pt x="1109" y="3997"/>
                </a:lnTo>
                <a:lnTo>
                  <a:pt x="1342" y="4033"/>
                </a:lnTo>
                <a:lnTo>
                  <a:pt x="1440" y="3929"/>
                </a:lnTo>
                <a:lnTo>
                  <a:pt x="1376" y="3714"/>
                </a:lnTo>
                <a:lnTo>
                  <a:pt x="1424" y="3664"/>
                </a:lnTo>
                <a:lnTo>
                  <a:pt x="1657" y="3699"/>
                </a:lnTo>
                <a:lnTo>
                  <a:pt x="1755" y="3595"/>
                </a:lnTo>
                <a:lnTo>
                  <a:pt x="1691" y="3381"/>
                </a:lnTo>
                <a:lnTo>
                  <a:pt x="1963" y="3093"/>
                </a:lnTo>
                <a:lnTo>
                  <a:pt x="2114" y="3237"/>
                </a:lnTo>
                <a:lnTo>
                  <a:pt x="2575" y="2750"/>
                </a:lnTo>
                <a:lnTo>
                  <a:pt x="2641" y="2791"/>
                </a:lnTo>
                <a:lnTo>
                  <a:pt x="2708" y="2831"/>
                </a:lnTo>
                <a:lnTo>
                  <a:pt x="2777" y="2869"/>
                </a:lnTo>
                <a:lnTo>
                  <a:pt x="2847" y="2907"/>
                </a:lnTo>
                <a:lnTo>
                  <a:pt x="2918" y="2942"/>
                </a:lnTo>
                <a:lnTo>
                  <a:pt x="2992" y="2976"/>
                </a:lnTo>
                <a:lnTo>
                  <a:pt x="3066" y="3011"/>
                </a:lnTo>
                <a:lnTo>
                  <a:pt x="3143" y="3043"/>
                </a:lnTo>
                <a:lnTo>
                  <a:pt x="3666" y="2489"/>
                </a:lnTo>
                <a:lnTo>
                  <a:pt x="3630" y="2419"/>
                </a:lnTo>
                <a:lnTo>
                  <a:pt x="3601" y="2359"/>
                </a:lnTo>
                <a:lnTo>
                  <a:pt x="3573" y="2296"/>
                </a:lnTo>
                <a:lnTo>
                  <a:pt x="3545" y="2233"/>
                </a:lnTo>
                <a:lnTo>
                  <a:pt x="3519" y="2169"/>
                </a:lnTo>
                <a:lnTo>
                  <a:pt x="3496" y="2104"/>
                </a:lnTo>
                <a:lnTo>
                  <a:pt x="3473" y="2038"/>
                </a:lnTo>
                <a:lnTo>
                  <a:pt x="3453" y="1972"/>
                </a:lnTo>
                <a:lnTo>
                  <a:pt x="3434" y="1904"/>
                </a:lnTo>
                <a:lnTo>
                  <a:pt x="2426" y="951"/>
                </a:lnTo>
                <a:lnTo>
                  <a:pt x="2785" y="572"/>
                </a:lnTo>
                <a:lnTo>
                  <a:pt x="3284" y="1045"/>
                </a:lnTo>
                <a:lnTo>
                  <a:pt x="3890" y="1616"/>
                </a:lnTo>
                <a:lnTo>
                  <a:pt x="3845" y="1667"/>
                </a:lnTo>
                <a:lnTo>
                  <a:pt x="3847" y="1667"/>
                </a:lnTo>
                <a:lnTo>
                  <a:pt x="3850" y="1695"/>
                </a:lnTo>
                <a:lnTo>
                  <a:pt x="3855" y="1723"/>
                </a:lnTo>
                <a:lnTo>
                  <a:pt x="3860" y="1751"/>
                </a:lnTo>
                <a:lnTo>
                  <a:pt x="3872" y="1808"/>
                </a:lnTo>
                <a:lnTo>
                  <a:pt x="3888" y="1864"/>
                </a:lnTo>
                <a:lnTo>
                  <a:pt x="3907" y="1921"/>
                </a:lnTo>
                <a:lnTo>
                  <a:pt x="3927" y="1978"/>
                </a:lnTo>
                <a:lnTo>
                  <a:pt x="3948" y="2033"/>
                </a:lnTo>
                <a:lnTo>
                  <a:pt x="3971" y="2087"/>
                </a:lnTo>
                <a:lnTo>
                  <a:pt x="3995" y="2139"/>
                </a:lnTo>
                <a:lnTo>
                  <a:pt x="4098" y="2031"/>
                </a:lnTo>
                <a:lnTo>
                  <a:pt x="4097" y="2028"/>
                </a:lnTo>
                <a:lnTo>
                  <a:pt x="4425" y="1684"/>
                </a:lnTo>
                <a:lnTo>
                  <a:pt x="4450" y="1659"/>
                </a:lnTo>
                <a:lnTo>
                  <a:pt x="4435" y="1627"/>
                </a:lnTo>
                <a:close/>
                <a:moveTo>
                  <a:pt x="3784" y="1717"/>
                </a:moveTo>
                <a:lnTo>
                  <a:pt x="3784" y="1717"/>
                </a:lnTo>
                <a:lnTo>
                  <a:pt x="3783" y="1740"/>
                </a:lnTo>
                <a:lnTo>
                  <a:pt x="3784" y="1766"/>
                </a:lnTo>
                <a:lnTo>
                  <a:pt x="3786" y="1797"/>
                </a:lnTo>
                <a:lnTo>
                  <a:pt x="3791" y="1829"/>
                </a:lnTo>
                <a:lnTo>
                  <a:pt x="3799" y="1878"/>
                </a:lnTo>
                <a:lnTo>
                  <a:pt x="3811" y="1929"/>
                </a:lnTo>
                <a:lnTo>
                  <a:pt x="3826" y="1983"/>
                </a:lnTo>
                <a:lnTo>
                  <a:pt x="3843" y="2039"/>
                </a:lnTo>
                <a:lnTo>
                  <a:pt x="3864" y="2097"/>
                </a:lnTo>
                <a:lnTo>
                  <a:pt x="3888" y="2156"/>
                </a:lnTo>
                <a:lnTo>
                  <a:pt x="3914" y="2216"/>
                </a:lnTo>
                <a:lnTo>
                  <a:pt x="3942" y="2276"/>
                </a:lnTo>
                <a:lnTo>
                  <a:pt x="3959" y="2311"/>
                </a:lnTo>
                <a:lnTo>
                  <a:pt x="3976" y="2342"/>
                </a:lnTo>
                <a:lnTo>
                  <a:pt x="3994" y="2374"/>
                </a:lnTo>
                <a:lnTo>
                  <a:pt x="4012" y="2405"/>
                </a:lnTo>
                <a:lnTo>
                  <a:pt x="4047" y="2462"/>
                </a:lnTo>
                <a:lnTo>
                  <a:pt x="4065" y="2489"/>
                </a:lnTo>
                <a:lnTo>
                  <a:pt x="4084" y="2515"/>
                </a:lnTo>
                <a:lnTo>
                  <a:pt x="4164" y="2432"/>
                </a:lnTo>
                <a:lnTo>
                  <a:pt x="4234" y="2360"/>
                </a:lnTo>
                <a:lnTo>
                  <a:pt x="4448" y="2139"/>
                </a:lnTo>
                <a:lnTo>
                  <a:pt x="4710" y="2411"/>
                </a:lnTo>
                <a:lnTo>
                  <a:pt x="4988" y="2698"/>
                </a:lnTo>
                <a:lnTo>
                  <a:pt x="4988" y="2497"/>
                </a:lnTo>
                <a:lnTo>
                  <a:pt x="4920" y="2497"/>
                </a:lnTo>
                <a:lnTo>
                  <a:pt x="4920" y="2325"/>
                </a:lnTo>
                <a:lnTo>
                  <a:pt x="5088" y="2325"/>
                </a:lnTo>
                <a:lnTo>
                  <a:pt x="5403" y="2325"/>
                </a:lnTo>
                <a:lnTo>
                  <a:pt x="5403" y="2497"/>
                </a:lnTo>
                <a:lnTo>
                  <a:pt x="5327" y="2497"/>
                </a:lnTo>
                <a:lnTo>
                  <a:pt x="5327" y="2643"/>
                </a:lnTo>
                <a:lnTo>
                  <a:pt x="5327" y="3047"/>
                </a:lnTo>
                <a:lnTo>
                  <a:pt x="5425" y="3149"/>
                </a:lnTo>
                <a:lnTo>
                  <a:pt x="5708" y="3441"/>
                </a:lnTo>
                <a:lnTo>
                  <a:pt x="5614" y="3612"/>
                </a:lnTo>
                <a:lnTo>
                  <a:pt x="5383" y="3612"/>
                </a:lnTo>
                <a:lnTo>
                  <a:pt x="5383" y="4804"/>
                </a:lnTo>
                <a:lnTo>
                  <a:pt x="3508" y="4804"/>
                </a:lnTo>
                <a:lnTo>
                  <a:pt x="3508" y="3612"/>
                </a:lnTo>
                <a:lnTo>
                  <a:pt x="3267" y="3612"/>
                </a:lnTo>
                <a:lnTo>
                  <a:pt x="3165" y="3463"/>
                </a:lnTo>
                <a:lnTo>
                  <a:pt x="3734" y="2875"/>
                </a:lnTo>
                <a:lnTo>
                  <a:pt x="3837" y="2769"/>
                </a:lnTo>
                <a:lnTo>
                  <a:pt x="3861" y="2802"/>
                </a:lnTo>
                <a:lnTo>
                  <a:pt x="3885" y="2835"/>
                </a:lnTo>
                <a:lnTo>
                  <a:pt x="3910" y="2867"/>
                </a:lnTo>
                <a:lnTo>
                  <a:pt x="3936" y="2897"/>
                </a:lnTo>
                <a:lnTo>
                  <a:pt x="3962" y="2928"/>
                </a:lnTo>
                <a:lnTo>
                  <a:pt x="3989" y="2958"/>
                </a:lnTo>
                <a:lnTo>
                  <a:pt x="4017" y="2985"/>
                </a:lnTo>
                <a:lnTo>
                  <a:pt x="4044" y="3013"/>
                </a:lnTo>
                <a:lnTo>
                  <a:pt x="4080" y="3046"/>
                </a:lnTo>
                <a:lnTo>
                  <a:pt x="4120" y="3078"/>
                </a:lnTo>
                <a:lnTo>
                  <a:pt x="4141" y="3093"/>
                </a:lnTo>
                <a:lnTo>
                  <a:pt x="4162" y="3109"/>
                </a:lnTo>
                <a:lnTo>
                  <a:pt x="4184" y="3123"/>
                </a:lnTo>
                <a:lnTo>
                  <a:pt x="4207" y="3137"/>
                </a:lnTo>
                <a:lnTo>
                  <a:pt x="4216" y="3150"/>
                </a:lnTo>
                <a:lnTo>
                  <a:pt x="4226" y="3162"/>
                </a:lnTo>
                <a:lnTo>
                  <a:pt x="4237" y="3174"/>
                </a:lnTo>
                <a:lnTo>
                  <a:pt x="4248" y="3185"/>
                </a:lnTo>
                <a:lnTo>
                  <a:pt x="4261" y="3196"/>
                </a:lnTo>
                <a:lnTo>
                  <a:pt x="4273" y="3206"/>
                </a:lnTo>
                <a:lnTo>
                  <a:pt x="4287" y="3214"/>
                </a:lnTo>
                <a:lnTo>
                  <a:pt x="4301" y="3222"/>
                </a:lnTo>
                <a:lnTo>
                  <a:pt x="4315" y="3229"/>
                </a:lnTo>
                <a:lnTo>
                  <a:pt x="4330" y="3236"/>
                </a:lnTo>
                <a:lnTo>
                  <a:pt x="4345" y="3242"/>
                </a:lnTo>
                <a:lnTo>
                  <a:pt x="4361" y="3246"/>
                </a:lnTo>
                <a:lnTo>
                  <a:pt x="4378" y="3250"/>
                </a:lnTo>
                <a:lnTo>
                  <a:pt x="4394" y="3253"/>
                </a:lnTo>
                <a:lnTo>
                  <a:pt x="4411" y="3254"/>
                </a:lnTo>
                <a:lnTo>
                  <a:pt x="4428" y="3255"/>
                </a:lnTo>
                <a:lnTo>
                  <a:pt x="4444" y="3254"/>
                </a:lnTo>
                <a:lnTo>
                  <a:pt x="4458" y="3253"/>
                </a:lnTo>
                <a:lnTo>
                  <a:pt x="4474" y="3250"/>
                </a:lnTo>
                <a:lnTo>
                  <a:pt x="4489" y="3248"/>
                </a:lnTo>
                <a:lnTo>
                  <a:pt x="4503" y="3245"/>
                </a:lnTo>
                <a:lnTo>
                  <a:pt x="4517" y="3240"/>
                </a:lnTo>
                <a:lnTo>
                  <a:pt x="4530" y="3234"/>
                </a:lnTo>
                <a:lnTo>
                  <a:pt x="4544" y="3228"/>
                </a:lnTo>
                <a:lnTo>
                  <a:pt x="4557" y="3221"/>
                </a:lnTo>
                <a:lnTo>
                  <a:pt x="4569" y="3214"/>
                </a:lnTo>
                <a:lnTo>
                  <a:pt x="4582" y="3206"/>
                </a:lnTo>
                <a:lnTo>
                  <a:pt x="4593" y="3197"/>
                </a:lnTo>
                <a:lnTo>
                  <a:pt x="4605" y="3188"/>
                </a:lnTo>
                <a:lnTo>
                  <a:pt x="4615" y="3178"/>
                </a:lnTo>
                <a:lnTo>
                  <a:pt x="4625" y="3168"/>
                </a:lnTo>
                <a:lnTo>
                  <a:pt x="4634" y="3156"/>
                </a:lnTo>
                <a:lnTo>
                  <a:pt x="4638" y="3151"/>
                </a:lnTo>
                <a:lnTo>
                  <a:pt x="4639" y="3151"/>
                </a:lnTo>
                <a:lnTo>
                  <a:pt x="4641" y="3148"/>
                </a:lnTo>
                <a:lnTo>
                  <a:pt x="4641" y="3146"/>
                </a:lnTo>
                <a:lnTo>
                  <a:pt x="4645" y="3143"/>
                </a:lnTo>
                <a:lnTo>
                  <a:pt x="4645" y="3142"/>
                </a:lnTo>
                <a:lnTo>
                  <a:pt x="4654" y="3129"/>
                </a:lnTo>
                <a:lnTo>
                  <a:pt x="4655" y="3128"/>
                </a:lnTo>
                <a:lnTo>
                  <a:pt x="4664" y="3112"/>
                </a:lnTo>
                <a:lnTo>
                  <a:pt x="4672" y="3096"/>
                </a:lnTo>
                <a:lnTo>
                  <a:pt x="4674" y="3090"/>
                </a:lnTo>
                <a:lnTo>
                  <a:pt x="4680" y="3073"/>
                </a:lnTo>
                <a:lnTo>
                  <a:pt x="4686" y="3056"/>
                </a:lnTo>
                <a:lnTo>
                  <a:pt x="4690" y="3037"/>
                </a:lnTo>
                <a:lnTo>
                  <a:pt x="4692" y="3019"/>
                </a:lnTo>
                <a:lnTo>
                  <a:pt x="4693" y="3004"/>
                </a:lnTo>
                <a:lnTo>
                  <a:pt x="4694" y="2988"/>
                </a:lnTo>
                <a:lnTo>
                  <a:pt x="4693" y="2969"/>
                </a:lnTo>
                <a:lnTo>
                  <a:pt x="4692" y="2950"/>
                </a:lnTo>
                <a:lnTo>
                  <a:pt x="4689" y="2932"/>
                </a:lnTo>
                <a:lnTo>
                  <a:pt x="4684" y="2914"/>
                </a:lnTo>
                <a:lnTo>
                  <a:pt x="4678" y="2896"/>
                </a:lnTo>
                <a:lnTo>
                  <a:pt x="4671" y="2878"/>
                </a:lnTo>
                <a:lnTo>
                  <a:pt x="4663" y="2862"/>
                </a:lnTo>
                <a:lnTo>
                  <a:pt x="4653" y="2847"/>
                </a:lnTo>
                <a:lnTo>
                  <a:pt x="4644" y="2831"/>
                </a:lnTo>
                <a:lnTo>
                  <a:pt x="4632" y="2817"/>
                </a:lnTo>
                <a:lnTo>
                  <a:pt x="4620" y="2804"/>
                </a:lnTo>
                <a:lnTo>
                  <a:pt x="4607" y="2791"/>
                </a:lnTo>
                <a:lnTo>
                  <a:pt x="4594" y="2779"/>
                </a:lnTo>
                <a:lnTo>
                  <a:pt x="4579" y="2769"/>
                </a:lnTo>
                <a:lnTo>
                  <a:pt x="4563" y="2759"/>
                </a:lnTo>
                <a:lnTo>
                  <a:pt x="4548" y="2751"/>
                </a:lnTo>
                <a:lnTo>
                  <a:pt x="4557" y="2776"/>
                </a:lnTo>
                <a:lnTo>
                  <a:pt x="4565" y="2802"/>
                </a:lnTo>
                <a:lnTo>
                  <a:pt x="4569" y="2827"/>
                </a:lnTo>
                <a:lnTo>
                  <a:pt x="4572" y="2852"/>
                </a:lnTo>
                <a:lnTo>
                  <a:pt x="4570" y="2877"/>
                </a:lnTo>
                <a:lnTo>
                  <a:pt x="4567" y="2901"/>
                </a:lnTo>
                <a:lnTo>
                  <a:pt x="4561" y="2923"/>
                </a:lnTo>
                <a:lnTo>
                  <a:pt x="4553" y="2946"/>
                </a:lnTo>
                <a:lnTo>
                  <a:pt x="4547" y="2956"/>
                </a:lnTo>
                <a:lnTo>
                  <a:pt x="4541" y="2966"/>
                </a:lnTo>
                <a:lnTo>
                  <a:pt x="4535" y="2975"/>
                </a:lnTo>
                <a:lnTo>
                  <a:pt x="4528" y="2985"/>
                </a:lnTo>
                <a:lnTo>
                  <a:pt x="4520" y="2994"/>
                </a:lnTo>
                <a:lnTo>
                  <a:pt x="4511" y="3002"/>
                </a:lnTo>
                <a:lnTo>
                  <a:pt x="4502" y="3010"/>
                </a:lnTo>
                <a:lnTo>
                  <a:pt x="4492" y="3018"/>
                </a:lnTo>
                <a:lnTo>
                  <a:pt x="4483" y="3024"/>
                </a:lnTo>
                <a:lnTo>
                  <a:pt x="4472" y="3031"/>
                </a:lnTo>
                <a:lnTo>
                  <a:pt x="4461" y="3036"/>
                </a:lnTo>
                <a:lnTo>
                  <a:pt x="4449" y="3040"/>
                </a:lnTo>
                <a:lnTo>
                  <a:pt x="4436" y="3045"/>
                </a:lnTo>
                <a:lnTo>
                  <a:pt x="4423" y="3048"/>
                </a:lnTo>
                <a:lnTo>
                  <a:pt x="4410" y="3052"/>
                </a:lnTo>
                <a:lnTo>
                  <a:pt x="4396" y="3053"/>
                </a:lnTo>
                <a:lnTo>
                  <a:pt x="4379" y="3054"/>
                </a:lnTo>
                <a:lnTo>
                  <a:pt x="4363" y="3054"/>
                </a:lnTo>
                <a:lnTo>
                  <a:pt x="4346" y="3053"/>
                </a:lnTo>
                <a:lnTo>
                  <a:pt x="4328" y="3050"/>
                </a:lnTo>
                <a:lnTo>
                  <a:pt x="4312" y="3046"/>
                </a:lnTo>
                <a:lnTo>
                  <a:pt x="4293" y="3040"/>
                </a:lnTo>
                <a:lnTo>
                  <a:pt x="4275" y="3033"/>
                </a:lnTo>
                <a:lnTo>
                  <a:pt x="4257" y="3025"/>
                </a:lnTo>
                <a:lnTo>
                  <a:pt x="4239" y="3014"/>
                </a:lnTo>
                <a:lnTo>
                  <a:pt x="4220" y="3004"/>
                </a:lnTo>
                <a:lnTo>
                  <a:pt x="4201" y="2992"/>
                </a:lnTo>
                <a:lnTo>
                  <a:pt x="4181" y="2978"/>
                </a:lnTo>
                <a:lnTo>
                  <a:pt x="4162" y="2963"/>
                </a:lnTo>
                <a:lnTo>
                  <a:pt x="4142" y="2948"/>
                </a:lnTo>
                <a:lnTo>
                  <a:pt x="4123" y="2930"/>
                </a:lnTo>
                <a:lnTo>
                  <a:pt x="4103" y="2913"/>
                </a:lnTo>
                <a:lnTo>
                  <a:pt x="4082" y="2891"/>
                </a:lnTo>
                <a:lnTo>
                  <a:pt x="4059" y="2868"/>
                </a:lnTo>
                <a:lnTo>
                  <a:pt x="4037" y="2843"/>
                </a:lnTo>
                <a:lnTo>
                  <a:pt x="4014" y="2818"/>
                </a:lnTo>
                <a:lnTo>
                  <a:pt x="3992" y="2791"/>
                </a:lnTo>
                <a:lnTo>
                  <a:pt x="3971" y="2763"/>
                </a:lnTo>
                <a:lnTo>
                  <a:pt x="3948" y="2733"/>
                </a:lnTo>
                <a:lnTo>
                  <a:pt x="3926" y="2701"/>
                </a:lnTo>
                <a:lnTo>
                  <a:pt x="3903" y="2669"/>
                </a:lnTo>
                <a:lnTo>
                  <a:pt x="3882" y="2636"/>
                </a:lnTo>
                <a:lnTo>
                  <a:pt x="3861" y="2602"/>
                </a:lnTo>
                <a:lnTo>
                  <a:pt x="3838" y="2567"/>
                </a:lnTo>
                <a:lnTo>
                  <a:pt x="3818" y="2530"/>
                </a:lnTo>
                <a:lnTo>
                  <a:pt x="3797" y="2492"/>
                </a:lnTo>
                <a:lnTo>
                  <a:pt x="3777" y="2455"/>
                </a:lnTo>
                <a:lnTo>
                  <a:pt x="3757" y="2414"/>
                </a:lnTo>
                <a:lnTo>
                  <a:pt x="3737" y="2375"/>
                </a:lnTo>
                <a:lnTo>
                  <a:pt x="3719" y="2335"/>
                </a:lnTo>
                <a:lnTo>
                  <a:pt x="3701" y="2295"/>
                </a:lnTo>
                <a:lnTo>
                  <a:pt x="3685" y="2255"/>
                </a:lnTo>
                <a:lnTo>
                  <a:pt x="3668" y="2216"/>
                </a:lnTo>
                <a:lnTo>
                  <a:pt x="3654" y="2177"/>
                </a:lnTo>
                <a:lnTo>
                  <a:pt x="3640" y="2138"/>
                </a:lnTo>
                <a:lnTo>
                  <a:pt x="3627" y="2099"/>
                </a:lnTo>
                <a:lnTo>
                  <a:pt x="3614" y="2060"/>
                </a:lnTo>
                <a:lnTo>
                  <a:pt x="3603" y="2022"/>
                </a:lnTo>
                <a:lnTo>
                  <a:pt x="3593" y="1986"/>
                </a:lnTo>
                <a:lnTo>
                  <a:pt x="3583" y="1949"/>
                </a:lnTo>
                <a:lnTo>
                  <a:pt x="3575" y="1913"/>
                </a:lnTo>
                <a:lnTo>
                  <a:pt x="3568" y="1878"/>
                </a:lnTo>
                <a:lnTo>
                  <a:pt x="3561" y="1843"/>
                </a:lnTo>
                <a:lnTo>
                  <a:pt x="3556" y="1810"/>
                </a:lnTo>
                <a:lnTo>
                  <a:pt x="3550" y="1765"/>
                </a:lnTo>
                <a:lnTo>
                  <a:pt x="3545" y="1723"/>
                </a:lnTo>
                <a:lnTo>
                  <a:pt x="3543" y="1681"/>
                </a:lnTo>
                <a:lnTo>
                  <a:pt x="3543" y="1641"/>
                </a:lnTo>
                <a:lnTo>
                  <a:pt x="3544" y="1603"/>
                </a:lnTo>
                <a:lnTo>
                  <a:pt x="3548" y="1568"/>
                </a:lnTo>
                <a:lnTo>
                  <a:pt x="3552" y="1534"/>
                </a:lnTo>
                <a:lnTo>
                  <a:pt x="3560" y="1502"/>
                </a:lnTo>
                <a:lnTo>
                  <a:pt x="3784" y="1717"/>
                </a:lnTo>
                <a:close/>
                <a:moveTo>
                  <a:pt x="4168" y="4304"/>
                </a:moveTo>
                <a:lnTo>
                  <a:pt x="4168" y="3644"/>
                </a:lnTo>
                <a:lnTo>
                  <a:pt x="4717" y="3644"/>
                </a:lnTo>
                <a:lnTo>
                  <a:pt x="4717" y="4304"/>
                </a:lnTo>
                <a:lnTo>
                  <a:pt x="4168" y="43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258750" y="1659594"/>
            <a:ext cx="292651" cy="2926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655095" y="1544309"/>
            <a:ext cx="43367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zh-CN" b="1" dirty="0" smtClean="0">
                <a:solidFill>
                  <a:srgbClr val="FA4848"/>
                </a:solidFill>
              </a:rPr>
              <a:t>增加了</a:t>
            </a:r>
            <a:r>
              <a:rPr lang="en-US" altLang="zh-CN" b="1" dirty="0" smtClean="0">
                <a:solidFill>
                  <a:srgbClr val="FA4848"/>
                </a:solidFill>
              </a:rPr>
              <a:t>FETCH4</a:t>
            </a:r>
            <a:r>
              <a:rPr lang="zh-CN" altLang="zh-CN" b="1" dirty="0" smtClean="0">
                <a:solidFill>
                  <a:srgbClr val="FA4848"/>
                </a:solidFill>
              </a:rPr>
              <a:t>状态一共四个状态。取址包括四个状态，而译码体现为从</a:t>
            </a:r>
            <a:r>
              <a:rPr lang="en-US" altLang="zh-CN" b="1" dirty="0" smtClean="0">
                <a:solidFill>
                  <a:srgbClr val="FA4848"/>
                </a:solidFill>
              </a:rPr>
              <a:t>FETCH4</a:t>
            </a:r>
            <a:r>
              <a:rPr lang="zh-CN" altLang="zh-CN" b="1" dirty="0" smtClean="0">
                <a:solidFill>
                  <a:srgbClr val="FA4848"/>
                </a:solidFill>
              </a:rPr>
              <a:t>状态到各指令执行状态序列的第一个状态。执行根据指令的具体操作分为不同的状态，并且其最后一个状态转移到</a:t>
            </a:r>
            <a:r>
              <a:rPr lang="en-US" altLang="zh-CN" b="1" dirty="0" smtClean="0">
                <a:solidFill>
                  <a:srgbClr val="FA4848"/>
                </a:solidFill>
              </a:rPr>
              <a:t>FETCH1</a:t>
            </a:r>
            <a:r>
              <a:rPr lang="zh-CN" altLang="zh-CN" b="1" dirty="0" smtClean="0">
                <a:solidFill>
                  <a:srgbClr val="FA4848"/>
                </a:solidFill>
              </a:rPr>
              <a:t>状态。</a:t>
            </a:r>
            <a:endParaRPr lang="en-US" altLang="zh-CN" b="1" dirty="0">
              <a:solidFill>
                <a:srgbClr val="FA4848"/>
              </a:solidFill>
              <a:cs typeface="Segoe UI Semilight" panose="020B0402040204020203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05871" y="21722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accent3"/>
                </a:solidFill>
                <a:latin typeface="Geometr706 BlkCn BT" panose="020B0706030503030204" pitchFamily="34" charset="0"/>
              </a:rPr>
              <a:t>设计内容</a:t>
            </a:r>
            <a:endParaRPr lang="zh-CN" altLang="en-US" sz="3200" dirty="0">
              <a:solidFill>
                <a:schemeClr val="accent3"/>
              </a:solidFill>
              <a:latin typeface="Geometr706 BlkCn BT" panose="020B0706030503030204" pitchFamily="34" charset="0"/>
            </a:endParaRPr>
          </a:p>
        </p:txBody>
      </p:sp>
      <p:pic>
        <p:nvPicPr>
          <p:cNvPr id="25604" name="图片 1" descr="OD$}Q}%Z6[QC1$4_]F(~KTJ"/>
          <p:cNvPicPr>
            <a:picLocks noChangeAspect="1" noChangeArrowheads="1"/>
          </p:cNvPicPr>
          <p:nvPr/>
        </p:nvPicPr>
        <p:blipFill>
          <a:blip r:embed="rId2" cstate="print"/>
          <a:srcRect b="17241"/>
          <a:stretch>
            <a:fillRect/>
          </a:stretch>
        </p:blipFill>
        <p:spPr bwMode="auto">
          <a:xfrm>
            <a:off x="6372809" y="3442995"/>
            <a:ext cx="3806970" cy="323372"/>
          </a:xfrm>
          <a:prstGeom prst="rect">
            <a:avLst/>
          </a:prstGeom>
          <a:noFill/>
        </p:spPr>
      </p:pic>
      <p:pic>
        <p:nvPicPr>
          <p:cNvPr id="25603" name="图片 2" descr="`6$583Z7`GFD[FD7W7QQB}S"/>
          <p:cNvPicPr>
            <a:picLocks noChangeAspect="1" noChangeArrowheads="1"/>
          </p:cNvPicPr>
          <p:nvPr/>
        </p:nvPicPr>
        <p:blipFill>
          <a:blip r:embed="rId3" cstate="print"/>
          <a:srcRect t="17241"/>
          <a:stretch>
            <a:fillRect/>
          </a:stretch>
        </p:blipFill>
        <p:spPr bwMode="auto">
          <a:xfrm>
            <a:off x="6363477" y="4077217"/>
            <a:ext cx="5541425" cy="338071"/>
          </a:xfrm>
          <a:prstGeom prst="rect">
            <a:avLst/>
          </a:prstGeom>
          <a:noFill/>
        </p:spPr>
      </p:pic>
      <p:pic>
        <p:nvPicPr>
          <p:cNvPr id="25602" name="图片 3" descr="`KYV_]]AOZ68@[0YB6{[23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8792" y="4605823"/>
            <a:ext cx="3806972" cy="440962"/>
          </a:xfrm>
          <a:prstGeom prst="rect">
            <a:avLst/>
          </a:prstGeom>
          <a:noFill/>
        </p:spPr>
      </p:pic>
      <p:pic>
        <p:nvPicPr>
          <p:cNvPr id="25601" name="图片 4" descr="$6{D}IC3B}G~IC@08Q$1OV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56784" y="5132224"/>
            <a:ext cx="3704080" cy="382167"/>
          </a:xfrm>
          <a:prstGeom prst="rect">
            <a:avLst/>
          </a:prstGeom>
          <a:noFill/>
        </p:spPr>
      </p:pic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5969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0" y="7429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0" y="9334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10985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2229606" y="1205977"/>
            <a:ext cx="1238502" cy="1152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70" tIns="39370" rIns="39370" bIns="39370" anchor="ctr"/>
          <a:lstStyle/>
          <a:p>
            <a:pPr algn="ctr">
              <a:lnSpc>
                <a:spcPct val="90000"/>
              </a:lnSpc>
              <a:spcAft>
                <a:spcPct val="35000"/>
              </a:spcAft>
            </a:pPr>
            <a:endParaRPr lang="zh-CN" altLang="en-US" sz="3100">
              <a:solidFill>
                <a:schemeClr val="bg1"/>
              </a:solidFill>
              <a:latin typeface="+mj-ea"/>
              <a:ea typeface="+mj-ea"/>
              <a:sym typeface="宋体" panose="02010600030101010101" pitchFamily="2" charset="-122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2212812" y="1411356"/>
            <a:ext cx="1308414" cy="1000147"/>
            <a:chOff x="2212812" y="1411356"/>
            <a:chExt cx="1308414" cy="1000147"/>
          </a:xfrm>
          <a:effectLst>
            <a:outerShdw blurRad="25400" dist="254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42" name="椭圆 41"/>
            <p:cNvSpPr/>
            <p:nvPr/>
          </p:nvSpPr>
          <p:spPr>
            <a:xfrm>
              <a:off x="2422943" y="1411356"/>
              <a:ext cx="903691" cy="9036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2212812" y="2122750"/>
              <a:ext cx="1308414" cy="2887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858416" y="2811350"/>
            <a:ext cx="4245429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n-ea"/>
                <a:cs typeface="Times New Roman" pitchFamily="18" charset="0"/>
              </a:rPr>
              <a:t>在</a:t>
            </a:r>
            <a:r>
              <a:rPr kumimoji="0" lang="en-US" altLang="zh-CN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n-ea"/>
                <a:cs typeface="Times New Roman" pitchFamily="18" charset="0"/>
              </a:rPr>
              <a:t>cpu.vhd</a:t>
            </a: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n-ea"/>
                <a:cs typeface="Times New Roman" pitchFamily="18" charset="0"/>
              </a:rPr>
              <a:t>文件中，声明了</a:t>
            </a:r>
            <a:r>
              <a:rPr kumimoji="0" lang="en-US" altLang="zh-CN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+mn-ea"/>
                <a:cs typeface="Times New Roman" pitchFamily="18" charset="0"/>
              </a:rPr>
              <a:t>cpu</a:t>
            </a: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n-ea"/>
                <a:cs typeface="Times New Roman" pitchFamily="18" charset="0"/>
              </a:rPr>
              <a:t>的内部总线、寄存器、控制信号和所有状态所对应的编码，以及对</a:t>
            </a:r>
            <a:r>
              <a:rPr kumimoji="0" lang="en-US" altLang="zh-CN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+mn-ea"/>
                <a:cs typeface="Times New Roman" pitchFamily="18" charset="0"/>
              </a:rPr>
              <a:t>alu</a:t>
            </a: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n-ea"/>
                <a:cs typeface="Times New Roman" pitchFamily="18" charset="0"/>
              </a:rPr>
              <a:t>相关运算进行设计，并声明了所有会执行的指令。在时钟信号的上升沿，对信号</a:t>
            </a:r>
            <a:r>
              <a:rPr kumimoji="0" lang="en-US" altLang="zh-CN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n-ea"/>
                <a:cs typeface="Times New Roman" pitchFamily="18" charset="0"/>
              </a:rPr>
              <a:t>0</a:t>
            </a: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n-ea"/>
                <a:cs typeface="Times New Roman" pitchFamily="18" charset="0"/>
              </a:rPr>
              <a:t>、</a:t>
            </a:r>
            <a:r>
              <a:rPr kumimoji="0" lang="en-US" altLang="zh-CN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n-ea"/>
                <a:cs typeface="Times New Roman" pitchFamily="18" charset="0"/>
              </a:rPr>
              <a:t>1</a:t>
            </a: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n-ea"/>
                <a:cs typeface="Times New Roman" pitchFamily="18" charset="0"/>
              </a:rPr>
              <a:t>时刻下对应的操作做了规定。在进程</a:t>
            </a:r>
            <a:r>
              <a:rPr kumimoji="0" lang="en-US" altLang="zh-CN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+mn-ea"/>
                <a:cs typeface="Times New Roman" pitchFamily="18" charset="0"/>
              </a:rPr>
              <a:t>for_nextstate</a:t>
            </a: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n-ea"/>
                <a:cs typeface="Times New Roman" pitchFamily="18" charset="0"/>
              </a:rPr>
              <a:t>中判断所处状态的下一个状态是什么，在另一个进程中</a:t>
            </a:r>
            <a:r>
              <a:rPr kumimoji="0" lang="en-US" altLang="zh-CN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+mn-ea"/>
                <a:cs typeface="Times New Roman" pitchFamily="18" charset="0"/>
              </a:rPr>
              <a:t>gen_controls</a:t>
            </a: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n-ea"/>
                <a:cs typeface="Times New Roman" pitchFamily="18" charset="0"/>
              </a:rPr>
              <a:t>规定所处状态下所有控制信号的</a:t>
            </a:r>
            <a:r>
              <a:rPr kumimoji="0" lang="en-US" altLang="zh-CN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n-ea"/>
                <a:cs typeface="Times New Roman" pitchFamily="18" charset="0"/>
              </a:rPr>
              <a:t>0</a:t>
            </a: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n-ea"/>
                <a:cs typeface="Times New Roman" pitchFamily="18" charset="0"/>
              </a:rPr>
              <a:t>、</a:t>
            </a:r>
            <a:r>
              <a:rPr kumimoji="0" lang="en-US" altLang="zh-CN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n-ea"/>
                <a:cs typeface="Times New Roman" pitchFamily="18" charset="0"/>
              </a:rPr>
              <a:t>1</a:t>
            </a: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n-ea"/>
                <a:cs typeface="Times New Roman" pitchFamily="18" charset="0"/>
              </a:rPr>
              <a:t>状态。</a:t>
            </a:r>
            <a:endParaRPr kumimoji="0" lang="zh-CN" altLang="en-US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n-ea"/>
              <a:cs typeface="宋体" pitchFamily="2" charset="-122"/>
            </a:endParaRPr>
          </a:p>
        </p:txBody>
      </p:sp>
      <p:pic>
        <p:nvPicPr>
          <p:cNvPr id="5125" name="图片 17" descr="LCC}RP_{(]1WUI{[SQ]ZAG2"/>
          <p:cNvPicPr>
            <a:picLocks noChangeAspect="1" noChangeArrowheads="1"/>
          </p:cNvPicPr>
          <p:nvPr/>
        </p:nvPicPr>
        <p:blipFill>
          <a:blip r:embed="rId2" cstate="print"/>
          <a:srcRect b="2890"/>
          <a:stretch>
            <a:fillRect/>
          </a:stretch>
        </p:blipFill>
        <p:spPr bwMode="auto">
          <a:xfrm>
            <a:off x="5728996" y="867748"/>
            <a:ext cx="5141168" cy="1869516"/>
          </a:xfrm>
          <a:prstGeom prst="rect">
            <a:avLst/>
          </a:prstGeom>
          <a:noFill/>
        </p:spPr>
      </p:pic>
      <p:pic>
        <p:nvPicPr>
          <p:cNvPr id="5124" name="图片 21" descr="4`L75GBS87~87X%3IXIFM0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1672" y="2876939"/>
            <a:ext cx="4823927" cy="3803096"/>
          </a:xfrm>
          <a:prstGeom prst="rect">
            <a:avLst/>
          </a:prstGeom>
          <a:noFill/>
        </p:spPr>
      </p:pic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15240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39370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65278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0" y="84963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23" descr="LN076V3~8T9E1JK}34VR[]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118" y="1511040"/>
            <a:ext cx="4627983" cy="4017483"/>
          </a:xfrm>
          <a:prstGeom prst="rect">
            <a:avLst/>
          </a:prstGeom>
          <a:noFill/>
        </p:spPr>
      </p:pic>
      <p:pic>
        <p:nvPicPr>
          <p:cNvPr id="37" name="图片 25" descr="908O]T4UAR9_E9E{H]]917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4776" y="1927808"/>
            <a:ext cx="5026496" cy="3073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2229606" y="1205977"/>
            <a:ext cx="1238502" cy="1152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70" tIns="39370" rIns="39370" bIns="39370" anchor="ctr"/>
          <a:lstStyle/>
          <a:p>
            <a:pPr algn="ctr">
              <a:lnSpc>
                <a:spcPct val="90000"/>
              </a:lnSpc>
              <a:spcAft>
                <a:spcPct val="35000"/>
              </a:spcAft>
            </a:pPr>
            <a:endParaRPr lang="zh-CN" altLang="en-US" sz="3100">
              <a:solidFill>
                <a:schemeClr val="bg1"/>
              </a:solidFill>
              <a:latin typeface="+mj-ea"/>
              <a:ea typeface="+mj-ea"/>
              <a:sym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12812" y="1411356"/>
            <a:ext cx="1308414" cy="1000147"/>
            <a:chOff x="2212812" y="1411356"/>
            <a:chExt cx="1308414" cy="1000147"/>
          </a:xfrm>
          <a:effectLst>
            <a:outerShdw blurRad="25400" dist="254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4" name="椭圆 3"/>
            <p:cNvSpPr/>
            <p:nvPr/>
          </p:nvSpPr>
          <p:spPr>
            <a:xfrm>
              <a:off x="2422943" y="1411356"/>
              <a:ext cx="903691" cy="9036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212812" y="2122750"/>
              <a:ext cx="1308414" cy="2887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67746" y="3037316"/>
            <a:ext cx="424542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zh-CN" dirty="0" smtClean="0">
                <a:solidFill>
                  <a:srgbClr val="C00000"/>
                </a:solidFill>
              </a:rPr>
              <a:t>在</a:t>
            </a:r>
            <a:r>
              <a:rPr lang="en-US" altLang="zh-CN" dirty="0" smtClean="0">
                <a:solidFill>
                  <a:srgbClr val="C00000"/>
                </a:solidFill>
              </a:rPr>
              <a:t>rsisa.vhd</a:t>
            </a:r>
            <a:r>
              <a:rPr lang="zh-CN" altLang="zh-CN" dirty="0" smtClean="0">
                <a:solidFill>
                  <a:srgbClr val="C00000"/>
                </a:solidFill>
              </a:rPr>
              <a:t>文件中，对</a:t>
            </a:r>
            <a:r>
              <a:rPr lang="en-US" altLang="zh-CN" dirty="0" smtClean="0">
                <a:solidFill>
                  <a:srgbClr val="C00000"/>
                </a:solidFill>
              </a:rPr>
              <a:t>FETCH4</a:t>
            </a:r>
            <a:r>
              <a:rPr lang="zh-CN" altLang="zh-CN" dirty="0" smtClean="0">
                <a:solidFill>
                  <a:srgbClr val="C00000"/>
                </a:solidFill>
              </a:rPr>
              <a:t>所要进行的下一个状态进行了指令的一个编码，并且给它一个相关的变量名，这是为了在</a:t>
            </a:r>
            <a:r>
              <a:rPr lang="en-US" altLang="zh-CN" dirty="0" smtClean="0">
                <a:solidFill>
                  <a:srgbClr val="C00000"/>
                </a:solidFill>
              </a:rPr>
              <a:t>CPU.vhd</a:t>
            </a:r>
            <a:r>
              <a:rPr lang="zh-CN" altLang="zh-CN" dirty="0" smtClean="0">
                <a:solidFill>
                  <a:srgbClr val="C00000"/>
                </a:solidFill>
              </a:rPr>
              <a:t>中对变量名的判断从而执行下一个状态。</a:t>
            </a:r>
            <a:endParaRPr lang="zh-CN" altLang="zh-CN" dirty="0">
              <a:solidFill>
                <a:srgbClr val="C00000"/>
              </a:solidFill>
            </a:endParaRPr>
          </a:p>
        </p:txBody>
      </p:sp>
      <p:pic>
        <p:nvPicPr>
          <p:cNvPr id="7" name="图片 6" descr="C:\Users\user\AppData\Roaming\Tencent\Users\470637926\TIM\WinTemp\RichOle\DY[2KG}WDM735GYOK%CV}HR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1972" y="1348079"/>
            <a:ext cx="5640035" cy="362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2229606" y="1205977"/>
            <a:ext cx="1238502" cy="1152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70" tIns="39370" rIns="39370" bIns="39370" anchor="ctr"/>
          <a:lstStyle/>
          <a:p>
            <a:pPr algn="ctr">
              <a:lnSpc>
                <a:spcPct val="90000"/>
              </a:lnSpc>
              <a:spcAft>
                <a:spcPct val="35000"/>
              </a:spcAft>
            </a:pPr>
            <a:endParaRPr lang="zh-CN" altLang="en-US" sz="3100">
              <a:solidFill>
                <a:schemeClr val="bg1"/>
              </a:solidFill>
              <a:latin typeface="+mj-ea"/>
              <a:ea typeface="+mj-ea"/>
              <a:sym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12812" y="1411356"/>
            <a:ext cx="1308414" cy="1000147"/>
            <a:chOff x="2212812" y="1411356"/>
            <a:chExt cx="1308414" cy="1000147"/>
          </a:xfrm>
          <a:effectLst>
            <a:outerShdw blurRad="25400" dist="254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4" name="椭圆 3"/>
            <p:cNvSpPr/>
            <p:nvPr/>
          </p:nvSpPr>
          <p:spPr>
            <a:xfrm>
              <a:off x="2422943" y="1411356"/>
              <a:ext cx="903691" cy="9036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212812" y="2122750"/>
              <a:ext cx="1308414" cy="2887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67746" y="2760318"/>
            <a:ext cx="4245429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zh-CN" dirty="0" smtClean="0">
                <a:solidFill>
                  <a:srgbClr val="C00000"/>
                </a:solidFill>
              </a:rPr>
              <a:t>在</a:t>
            </a:r>
            <a:r>
              <a:rPr lang="en-US" altLang="zh-CN" dirty="0" smtClean="0">
                <a:solidFill>
                  <a:srgbClr val="C00000"/>
                </a:solidFill>
              </a:rPr>
              <a:t>mem.vhd</a:t>
            </a:r>
            <a:r>
              <a:rPr lang="zh-CN" altLang="zh-CN" dirty="0" smtClean="0">
                <a:solidFill>
                  <a:srgbClr val="C00000"/>
                </a:solidFill>
              </a:rPr>
              <a:t>文件中，对内存大小进行了规定为</a:t>
            </a:r>
            <a:r>
              <a:rPr lang="en-US" altLang="zh-CN" dirty="0" smtClean="0">
                <a:solidFill>
                  <a:srgbClr val="C00000"/>
                </a:solidFill>
              </a:rPr>
              <a:t>0</a:t>
            </a:r>
            <a:r>
              <a:rPr lang="zh-CN" altLang="zh-CN" dirty="0" smtClean="0">
                <a:solidFill>
                  <a:srgbClr val="C00000"/>
                </a:solidFill>
              </a:rPr>
              <a:t>到</a:t>
            </a:r>
            <a:r>
              <a:rPr lang="en-US" altLang="zh-CN" dirty="0" smtClean="0">
                <a:solidFill>
                  <a:srgbClr val="C00000"/>
                </a:solidFill>
              </a:rPr>
              <a:t>65535</a:t>
            </a:r>
            <a:r>
              <a:rPr lang="zh-CN" altLang="zh-CN" dirty="0" smtClean="0">
                <a:solidFill>
                  <a:srgbClr val="C00000"/>
                </a:solidFill>
              </a:rPr>
              <a:t>，之前的</a:t>
            </a:r>
            <a:r>
              <a:rPr lang="en-US" altLang="zh-CN" dirty="0" smtClean="0">
                <a:solidFill>
                  <a:srgbClr val="C00000"/>
                </a:solidFill>
              </a:rPr>
              <a:t>4096</a:t>
            </a:r>
            <a:r>
              <a:rPr lang="zh-CN" altLang="zh-CN" dirty="0" smtClean="0">
                <a:solidFill>
                  <a:srgbClr val="C00000"/>
                </a:solidFill>
              </a:rPr>
              <a:t>太小了会溢出。对内存所要执行的东西进行了设计，可以从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r>
              <a:rPr lang="zh-CN" altLang="zh-CN" dirty="0" smtClean="0">
                <a:solidFill>
                  <a:srgbClr val="C00000"/>
                </a:solidFill>
              </a:rPr>
              <a:t>到</a:t>
            </a:r>
            <a:r>
              <a:rPr lang="en-US" altLang="zh-CN" dirty="0" smtClean="0">
                <a:solidFill>
                  <a:srgbClr val="C00000"/>
                </a:solidFill>
              </a:rPr>
              <a:t>n</a:t>
            </a:r>
            <a:r>
              <a:rPr lang="zh-CN" altLang="zh-CN" dirty="0" smtClean="0">
                <a:solidFill>
                  <a:srgbClr val="C00000"/>
                </a:solidFill>
              </a:rPr>
              <a:t>进行加法运算，</a:t>
            </a:r>
            <a:r>
              <a:rPr lang="en-US" altLang="zh-CN" dirty="0" smtClean="0">
                <a:solidFill>
                  <a:srgbClr val="C00000"/>
                </a:solidFill>
              </a:rPr>
              <a:t>n</a:t>
            </a:r>
            <a:r>
              <a:rPr lang="zh-CN" altLang="zh-CN" dirty="0" smtClean="0">
                <a:solidFill>
                  <a:srgbClr val="C00000"/>
                </a:solidFill>
              </a:rPr>
              <a:t>暂时设为</a:t>
            </a:r>
            <a:r>
              <a:rPr lang="en-US" altLang="zh-CN" dirty="0" smtClean="0">
                <a:solidFill>
                  <a:srgbClr val="C00000"/>
                </a:solidFill>
              </a:rPr>
              <a:t>8</a:t>
            </a:r>
            <a:r>
              <a:rPr lang="zh-CN" altLang="zh-CN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result</a:t>
            </a:r>
            <a:r>
              <a:rPr lang="zh-CN" altLang="zh-CN" dirty="0" smtClean="0">
                <a:solidFill>
                  <a:srgbClr val="C00000"/>
                </a:solidFill>
              </a:rPr>
              <a:t>变量对应没进行一次运算的结果，可以很直观的看出结果是否正确。</a:t>
            </a:r>
            <a:endParaRPr lang="zh-CN" altLang="zh-CN" dirty="0">
              <a:solidFill>
                <a:srgbClr val="C00000"/>
              </a:solidFill>
            </a:endParaRPr>
          </a:p>
        </p:txBody>
      </p:sp>
      <p:pic>
        <p:nvPicPr>
          <p:cNvPr id="7" name="图片 6" descr="C:\Users\user\AppData\Roaming\Tencent\Users\470637926\TIM\WinTemp\RichOle\)EC5W6JF_9Z1G86CY$X59RD.png"/>
          <p:cNvPicPr/>
          <p:nvPr/>
        </p:nvPicPr>
        <p:blipFill>
          <a:blip r:embed="rId2" cstate="print"/>
          <a:srcRect t="1597"/>
          <a:stretch>
            <a:fillRect/>
          </a:stretch>
        </p:blipFill>
        <p:spPr bwMode="auto">
          <a:xfrm>
            <a:off x="5583268" y="1559299"/>
            <a:ext cx="6163972" cy="3236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2229606" y="1205977"/>
            <a:ext cx="1238502" cy="1152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70" tIns="39370" rIns="39370" bIns="39370" anchor="ctr"/>
          <a:lstStyle/>
          <a:p>
            <a:pPr algn="ctr">
              <a:lnSpc>
                <a:spcPct val="90000"/>
              </a:lnSpc>
              <a:spcAft>
                <a:spcPct val="35000"/>
              </a:spcAft>
            </a:pPr>
            <a:endParaRPr lang="zh-CN" altLang="en-US" sz="3100">
              <a:solidFill>
                <a:schemeClr val="bg1"/>
              </a:solidFill>
              <a:latin typeface="+mj-ea"/>
              <a:ea typeface="+mj-ea"/>
              <a:sym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12812" y="1411356"/>
            <a:ext cx="1308414" cy="1000147"/>
            <a:chOff x="2212812" y="1411356"/>
            <a:chExt cx="1308414" cy="1000147"/>
          </a:xfrm>
          <a:effectLst>
            <a:outerShdw blurRad="25400" dist="254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4" name="椭圆 3"/>
            <p:cNvSpPr/>
            <p:nvPr/>
          </p:nvSpPr>
          <p:spPr>
            <a:xfrm>
              <a:off x="2422943" y="1411356"/>
              <a:ext cx="903691" cy="9036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212812" y="2122750"/>
              <a:ext cx="1308414" cy="2887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67746" y="3314315"/>
            <a:ext cx="424542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zh-CN" dirty="0" smtClean="0">
                <a:solidFill>
                  <a:srgbClr val="C00000"/>
                </a:solidFill>
              </a:rPr>
              <a:t>在</a:t>
            </a:r>
            <a:r>
              <a:rPr lang="en-US" altLang="zh-CN" dirty="0" smtClean="0">
                <a:solidFill>
                  <a:srgbClr val="C00000"/>
                </a:solidFill>
              </a:rPr>
              <a:t>comp.vhd</a:t>
            </a:r>
            <a:r>
              <a:rPr lang="zh-CN" altLang="zh-CN" dirty="0" smtClean="0">
                <a:solidFill>
                  <a:srgbClr val="C00000"/>
                </a:solidFill>
              </a:rPr>
              <a:t>文件中，对</a:t>
            </a:r>
            <a:r>
              <a:rPr lang="en-US" altLang="zh-CN" dirty="0" err="1" smtClean="0">
                <a:solidFill>
                  <a:srgbClr val="C00000"/>
                </a:solidFill>
              </a:rPr>
              <a:t>cpu</a:t>
            </a:r>
            <a:r>
              <a:rPr lang="zh-CN" altLang="zh-CN" dirty="0" smtClean="0">
                <a:solidFill>
                  <a:srgbClr val="C00000"/>
                </a:solidFill>
              </a:rPr>
              <a:t>和</a:t>
            </a:r>
            <a:r>
              <a:rPr lang="en-US" altLang="zh-CN" dirty="0" err="1" smtClean="0">
                <a:solidFill>
                  <a:srgbClr val="C00000"/>
                </a:solidFill>
              </a:rPr>
              <a:t>mem</a:t>
            </a:r>
            <a:r>
              <a:rPr lang="zh-CN" altLang="zh-CN" dirty="0" smtClean="0">
                <a:solidFill>
                  <a:srgbClr val="C00000"/>
                </a:solidFill>
              </a:rPr>
              <a:t>端口进行了连接，并规定了时钟周期和</a:t>
            </a:r>
            <a:r>
              <a:rPr lang="en-US" altLang="zh-CN" dirty="0" smtClean="0">
                <a:solidFill>
                  <a:srgbClr val="C00000"/>
                </a:solidFill>
              </a:rPr>
              <a:t>reset</a:t>
            </a:r>
            <a:r>
              <a:rPr lang="zh-CN" altLang="zh-CN" dirty="0" smtClean="0">
                <a:solidFill>
                  <a:srgbClr val="C00000"/>
                </a:solidFill>
              </a:rPr>
              <a:t>的时间大小。</a:t>
            </a:r>
            <a:endParaRPr lang="zh-CN" altLang="zh-CN" dirty="0">
              <a:solidFill>
                <a:srgbClr val="C00000"/>
              </a:solidFill>
            </a:endParaRPr>
          </a:p>
        </p:txBody>
      </p:sp>
      <p:pic>
        <p:nvPicPr>
          <p:cNvPr id="7" name="图片 6" descr="C:\Users\user\AppData\Roaming\Tencent\Users\470637926\TIM\WinTemp\RichOle\PNP5`FLYIZ~J8F[I(2XFJC3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2197" y="2406549"/>
            <a:ext cx="3974905" cy="607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自定义 1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6362"/>
      </a:accent1>
      <a:accent2>
        <a:srgbClr val="B64645"/>
      </a:accent2>
      <a:accent3>
        <a:srgbClr val="414A59"/>
      </a:accent3>
      <a:accent4>
        <a:srgbClr val="7FB541"/>
      </a:accent4>
      <a:accent5>
        <a:srgbClr val="4472C4"/>
      </a:accent5>
      <a:accent6>
        <a:srgbClr val="244956"/>
      </a:accent6>
      <a:hlink>
        <a:srgbClr val="0563C1"/>
      </a:hlink>
      <a:folHlink>
        <a:srgbClr val="954F72"/>
      </a:folHlink>
    </a:clrScheme>
    <a:fontScheme name="自定义 2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479</Words>
  <Application>Microsoft Office PowerPoint</Application>
  <PresentationFormat>自定义</PresentationFormat>
  <Paragraphs>39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主题1</vt:lpstr>
      <vt:lpstr>自定义设计方案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180</cp:revision>
  <dcterms:created xsi:type="dcterms:W3CDTF">2016-03-04T02:38:00Z</dcterms:created>
  <dcterms:modified xsi:type="dcterms:W3CDTF">2019-01-07T03:17:03Z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