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65" r:id="rId6"/>
    <p:sldId id="266" r:id="rId7"/>
    <p:sldId id="260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95BB-D997-4984-B798-75C24830653F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B719B-2603-4531-BAEA-A366BDB7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9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B719B-2603-4531-BAEA-A366BDB789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8715-A44B-4D4B-AB92-2BE5F0FA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59538-C2D5-401D-BCB2-C3347005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3C7F9-C0E3-444A-8B8D-0C70059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AD851-94BF-4CAD-9DFD-173FD97A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E36E-3E14-49CC-9A49-768ADEB6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2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0B4F9-64DA-48C0-8F6B-161D4FBD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262F1-0608-45F8-96DF-A9A63AB0D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B4225-A177-4E3C-B19A-0B290D2D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600DE-F083-4835-AB69-B66A4C19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2658-3E73-46A6-B56D-D8EC47A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11600-C68C-4E8E-860E-ECF238D2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D7196-3724-4EAF-8B88-2CF1AE8B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7775D-17D2-4811-9328-16486EB3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47F5C-AD94-4592-996C-B7D2F05B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B0D04-C668-4B87-B5E8-B689CCF9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4B92-BD95-4622-A04D-0BB91F5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FE01F-28AE-400D-B369-0F5AA923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F7590-A4B5-4259-8D07-B75FFC38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385CD-D5CA-4096-B325-0319236F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0085C-23A8-4C26-B00D-C655A29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09600-3901-4508-BA6E-F1718F7F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65EF0-19A9-4494-B389-5A5FF515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10988-5F13-4B3B-BF7E-506A8C3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A59A-4D90-477C-B15D-31A0F60C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D2533-8330-470A-B1AF-93B3B014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3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5F77-C576-4A0B-862A-3BF74AA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0CB81-F7A7-4A94-80F0-A223F4134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6C27D-1933-4C37-8461-57566A2A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3FCAF-C6FF-4375-9F27-093CF5AC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6A813-606C-4F7B-835A-4C70B124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774CE-7FCE-4A1C-B193-EDF7E7AA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F7DA-EE5A-4957-B9D4-58F6BA78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02CC6-CE98-4560-B28D-0F686F68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23200-D356-48E1-91D2-269959EC8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BD97A-04B0-4000-802C-E25687B8D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7AFACD-7F42-48B2-9B61-71D6B9B18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F3C6A8-75EC-443E-8663-A205A705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157D1-525C-41CD-9C61-28EADCA9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24E73F-C45F-41A6-979F-820B5524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9C9AA-93D4-4A88-96D3-9BDC339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65499F-A936-4A0C-9299-D40BAF1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B84D5-8EEF-4164-8941-40C76DE8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AD1FC-D495-482C-AB77-4D68547D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AB3D8-16A4-44C5-966C-2F024CD0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3CD4F-BFF0-4BB6-ACEF-3E8A6AB7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CEBC9-7998-45E7-9303-9B08F8AE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6342-DA86-462A-ACA3-EBC59194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EB02-AD1C-40E8-B224-ED36E686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18FFE-9F17-496B-8BDB-3BAB2A78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D0F36-B7AE-4522-B75A-AE4E8204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8533E-E974-4692-8907-7A5C829E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27DE2-5B40-43DC-9A0C-96213086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F05B-C904-4A7A-BCE5-B97F4D13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A104D-2707-41A0-ACBC-E9A64207D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9C0C7-99F6-4EE4-B7C3-859AA459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12A2F-E8FB-4785-95E4-D80F6AD4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48945-8DAC-4034-9819-D5B888CB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F71E0-C146-4C6E-BC66-3B3A4400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F438F-3BAB-44C3-8A68-8E7D2585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96B52-D2A9-4477-9A37-BC23ABED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DFD82-E90F-4E5C-9278-72C31934E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4974-CCE4-4773-8629-F813C5B18E1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A27F5-5120-40FD-A95F-DBA38A10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FFD5C-36F1-421D-842B-230FD417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7D16-C679-4754-BFD7-174E71B8A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5A336-8077-40EA-9DCC-9E75C37BD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简易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E041E-4E5C-47AE-A1AA-D447635FD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蒋雨  物联</a:t>
            </a:r>
            <a:r>
              <a:rPr lang="en-US" altLang="zh-CN" dirty="0"/>
              <a:t>1601  201611020126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4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B7906A-27E9-47EE-B048-89DF2A012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94" y="200025"/>
            <a:ext cx="964477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2F624C-8BF6-4376-B5DF-CF9585EA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52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7A00-69A3-48F3-97B7-627C020E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D2853A-3FFC-41DB-93F2-289A2720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402" y="365125"/>
            <a:ext cx="5685917" cy="62556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68EB7F-7148-4F6C-869F-004672EA63D9}"/>
              </a:ext>
            </a:extLst>
          </p:cNvPr>
          <p:cNvSpPr txBox="1"/>
          <p:nvPr/>
        </p:nvSpPr>
        <p:spPr>
          <a:xfrm>
            <a:off x="1249681" y="2540000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直接从</a:t>
            </a:r>
            <a:r>
              <a:rPr lang="en-US" altLang="zh-CN" dirty="0"/>
              <a:t>BUS</a:t>
            </a:r>
            <a:r>
              <a:rPr lang="zh-CN" altLang="en-US" dirty="0"/>
              <a:t>上把数据给</a:t>
            </a:r>
            <a:r>
              <a:rPr lang="en-US" altLang="zh-CN" dirty="0"/>
              <a:t>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7C3E5-C231-4F3D-B51F-B878D74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设计思路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0D7AE-ABAB-42B3-9AF5-5FB9C07D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根据数据通路和指令的每一个状态设计在相应的部件里，把这些寄存器当作</a:t>
            </a:r>
            <a:r>
              <a:rPr lang="en-US" altLang="zh-CN" dirty="0"/>
              <a:t>CPU</a:t>
            </a:r>
            <a:r>
              <a:rPr lang="zh-CN" altLang="en-US" dirty="0"/>
              <a:t>内部的部件，</a:t>
            </a:r>
            <a:r>
              <a:rPr lang="en-US" altLang="zh-CN" dirty="0"/>
              <a:t>MEM</a:t>
            </a:r>
            <a:r>
              <a:rPr lang="zh-CN" altLang="en-US" dirty="0"/>
              <a:t>是它唯一访问的外存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D21F8-BA8C-4CE1-AB07-8D744398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6" y="2629056"/>
            <a:ext cx="8184807" cy="3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0EFC-918E-47C3-AB6F-CA9727D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E6643-7248-4677-92BA-94BE2A3D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工程由</a:t>
            </a:r>
            <a:r>
              <a:rPr lang="en-US" altLang="zh-CN" dirty="0"/>
              <a:t>5</a:t>
            </a:r>
            <a:r>
              <a:rPr lang="zh-CN" altLang="en-US" dirty="0"/>
              <a:t>个文件组成，而</a:t>
            </a:r>
            <a:r>
              <a:rPr lang="en-US" altLang="zh-CN" dirty="0" err="1"/>
              <a:t>rsisa</a:t>
            </a:r>
            <a:r>
              <a:rPr lang="zh-CN" altLang="en-US" dirty="0"/>
              <a:t>声明每条指令对应的变量名，</a:t>
            </a:r>
            <a:r>
              <a:rPr lang="en-US" altLang="zh-CN" dirty="0" err="1"/>
              <a:t>cpu</a:t>
            </a:r>
            <a:r>
              <a:rPr lang="zh-CN" altLang="en-US" dirty="0"/>
              <a:t>文件是完成</a:t>
            </a:r>
            <a:r>
              <a:rPr lang="en-US" altLang="zh-CN" dirty="0"/>
              <a:t>CPU</a:t>
            </a:r>
            <a:r>
              <a:rPr lang="zh-CN" altLang="en-US" dirty="0"/>
              <a:t>的内部组成、</a:t>
            </a:r>
            <a:r>
              <a:rPr lang="en-US" altLang="zh-CN" dirty="0" err="1"/>
              <a:t>cpu</a:t>
            </a:r>
            <a:r>
              <a:rPr lang="zh-CN" altLang="en-US" dirty="0"/>
              <a:t>可能达到的各个状态，和</a:t>
            </a:r>
            <a:r>
              <a:rPr lang="en-US" altLang="zh-CN" dirty="0" err="1"/>
              <a:t>cpu</a:t>
            </a:r>
            <a:r>
              <a:rPr lang="zh-CN" altLang="en-US" dirty="0"/>
              <a:t>处于各个状态下采取的动作。</a:t>
            </a:r>
            <a:r>
              <a:rPr lang="en-US" altLang="zh-CN" dirty="0"/>
              <a:t>mem</a:t>
            </a:r>
            <a:r>
              <a:rPr lang="zh-CN" altLang="en-US" dirty="0"/>
              <a:t>声明内存的大小、初始化内存，并规定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有效时内存相应的动作，</a:t>
            </a:r>
            <a:r>
              <a:rPr lang="en-US" altLang="zh-CN" dirty="0" err="1"/>
              <a:t>cputest.bdf</a:t>
            </a:r>
            <a:r>
              <a:rPr lang="zh-CN" altLang="en-US" dirty="0"/>
              <a:t>文件就是顶层文件，把</a:t>
            </a:r>
            <a:r>
              <a:rPr lang="en-US" altLang="zh-CN" dirty="0" err="1"/>
              <a:t>cpu</a:t>
            </a:r>
            <a:r>
              <a:rPr lang="zh-CN" altLang="en-US" dirty="0"/>
              <a:t>和</a:t>
            </a:r>
            <a:r>
              <a:rPr lang="en-US" altLang="zh-CN" dirty="0"/>
              <a:t>mem</a:t>
            </a:r>
            <a:r>
              <a:rPr lang="zh-CN" altLang="en-US" dirty="0"/>
              <a:t>连接起来，进行相应的操作，</a:t>
            </a:r>
            <a:r>
              <a:rPr lang="en-US" altLang="zh-CN" dirty="0" err="1"/>
              <a:t>vwf</a:t>
            </a:r>
            <a:r>
              <a:rPr lang="zh-CN" altLang="en-US" dirty="0"/>
              <a:t>文件是用于验证结果是否正确的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251D-B9FD-4AF4-8BF7-42C687D7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18" y="4197637"/>
            <a:ext cx="3009524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8C0DA3-0822-43C1-BE3C-F2C83ECA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247" y="1957995"/>
            <a:ext cx="4321784" cy="3833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4EF75C-297D-46F8-B240-D1ECA243A963}"/>
              </a:ext>
            </a:extLst>
          </p:cNvPr>
          <p:cNvSpPr txBox="1"/>
          <p:nvPr/>
        </p:nvSpPr>
        <p:spPr>
          <a:xfrm>
            <a:off x="6258560" y="2437001"/>
            <a:ext cx="51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首先是各个寄存器，在这里就把它定义为</a:t>
            </a:r>
            <a:r>
              <a:rPr lang="en-US" altLang="zh-CN" dirty="0"/>
              <a:t>CPU</a:t>
            </a:r>
            <a:r>
              <a:rPr lang="zh-CN" altLang="zh-CN" dirty="0"/>
              <a:t>内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的信号，进行相应的赋值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第三步是给相应的微操作赋予相应的操作码</a:t>
            </a:r>
            <a:endParaRPr lang="en-US" altLang="zh-CN" dirty="0"/>
          </a:p>
          <a:p>
            <a:r>
              <a:rPr lang="en-US" altLang="zh-CN" dirty="0"/>
              <a:t>3. CPU</a:t>
            </a:r>
            <a:r>
              <a:rPr lang="zh-CN" altLang="zh-CN" dirty="0"/>
              <a:t>设计采用的是多进程的模式，下面三个进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程就分别描述了时钟上升沿要进行的操作还有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根据当前状态确定下一步，以及根据当前的状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态使相应的控制信号有效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D34B6-50F9-480F-9A82-C9F775C3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2699385"/>
            <a:ext cx="6283960" cy="2593975"/>
          </a:xfrm>
        </p:spPr>
        <p:txBody>
          <a:bodyPr/>
          <a:lstStyle/>
          <a:p>
            <a:r>
              <a:rPr lang="zh-CN" altLang="zh-CN" dirty="0"/>
              <a:t>往</a:t>
            </a:r>
            <a:r>
              <a:rPr lang="en-US" altLang="zh-CN" dirty="0"/>
              <a:t>mem</a:t>
            </a:r>
            <a:r>
              <a:rPr lang="zh-CN" altLang="zh-CN" dirty="0"/>
              <a:t>里不同的地址写上相应的指令和数据，实现简单的从</a:t>
            </a:r>
            <a:r>
              <a:rPr lang="en-US" altLang="zh-CN" dirty="0"/>
              <a:t>1</a:t>
            </a:r>
            <a:r>
              <a:rPr lang="zh-CN" altLang="zh-CN" dirty="0"/>
              <a:t>加到</a:t>
            </a:r>
            <a:r>
              <a:rPr lang="en-US" altLang="zh-CN" dirty="0"/>
              <a:t>n</a:t>
            </a:r>
            <a:r>
              <a:rPr lang="zh-CN" altLang="zh-CN" dirty="0"/>
              <a:t>系统测试</a:t>
            </a:r>
          </a:p>
          <a:p>
            <a:endParaRPr lang="zh-CN" altLang="en-US" dirty="0"/>
          </a:p>
        </p:txBody>
      </p:sp>
      <p:pic>
        <p:nvPicPr>
          <p:cNvPr id="1026" name="Picture 2" descr="5">
            <a:extLst>
              <a:ext uri="{FF2B5EF4-FFF2-40B4-BE49-F238E27FC236}">
                <a16:creationId xmlns:a16="http://schemas.microsoft.com/office/drawing/2014/main" id="{1005A94B-8879-4FF3-9D82-63146293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" y="2034380"/>
            <a:ext cx="4463782" cy="29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5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ECBFC7-FAB4-4A49-A4DC-0129785CD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18" y="2666841"/>
            <a:ext cx="7372764" cy="24233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DCCC6-3590-4401-BF65-12EB28FD4855}"/>
              </a:ext>
            </a:extLst>
          </p:cNvPr>
          <p:cNvSpPr txBox="1"/>
          <p:nvPr/>
        </p:nvSpPr>
        <p:spPr>
          <a:xfrm>
            <a:off x="2265680" y="762000"/>
            <a:ext cx="8249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遇到的问题：</a:t>
            </a:r>
            <a:endParaRPr lang="en-US" altLang="zh-CN" sz="4400" dirty="0"/>
          </a:p>
          <a:p>
            <a:r>
              <a:rPr lang="zh-CN" altLang="en-US" dirty="0"/>
              <a:t>原因会是因为这个指令周期内总线要先从</a:t>
            </a:r>
            <a:r>
              <a:rPr lang="en-US" altLang="zh-CN" dirty="0"/>
              <a:t>DR</a:t>
            </a:r>
            <a:r>
              <a:rPr lang="zh-CN" altLang="en-US" dirty="0"/>
              <a:t>里先读数据传到</a:t>
            </a:r>
            <a:r>
              <a:rPr lang="en-US" altLang="zh-CN" dirty="0"/>
              <a:t>IR</a:t>
            </a:r>
            <a:r>
              <a:rPr lang="zh-CN" altLang="en-US" dirty="0"/>
              <a:t>然后</a:t>
            </a:r>
            <a:r>
              <a:rPr lang="en-US" altLang="zh-CN" dirty="0"/>
              <a:t>CPU</a:t>
            </a:r>
            <a:r>
              <a:rPr lang="zh-CN" altLang="en-US" dirty="0"/>
              <a:t>再读</a:t>
            </a:r>
            <a:r>
              <a:rPr lang="en-US" altLang="zh-CN" dirty="0"/>
              <a:t>IR</a:t>
            </a:r>
            <a:r>
              <a:rPr lang="zh-CN" altLang="en-US" dirty="0"/>
              <a:t>的指令所以来不及了</a:t>
            </a:r>
          </a:p>
        </p:txBody>
      </p:sp>
    </p:spTree>
    <p:extLst>
      <p:ext uri="{BB962C8B-B14F-4D97-AF65-F5344CB8AC3E}">
        <p14:creationId xmlns:p14="http://schemas.microsoft.com/office/powerpoint/2010/main" val="10514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983AF-828B-46CA-8198-26FD36ED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53" y="174434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fetch3</a:t>
            </a:r>
            <a:r>
              <a:rPr lang="zh-CN" altLang="en-US" dirty="0"/>
              <a:t>的时候</a:t>
            </a:r>
            <a:r>
              <a:rPr lang="en-US" altLang="zh-CN" dirty="0" err="1"/>
              <a:t>ir</a:t>
            </a:r>
            <a:r>
              <a:rPr lang="zh-CN" altLang="en-US" dirty="0"/>
              <a:t>要从总线上读信息，</a:t>
            </a:r>
            <a:r>
              <a:rPr lang="en-US" altLang="zh-CN" dirty="0" err="1"/>
              <a:t>ar</a:t>
            </a:r>
            <a:r>
              <a:rPr lang="zh-CN" altLang="en-US" dirty="0"/>
              <a:t>也要从总线上读从</a:t>
            </a:r>
            <a:r>
              <a:rPr lang="en-US" altLang="zh-CN" dirty="0"/>
              <a:t>pc</a:t>
            </a:r>
            <a:r>
              <a:rPr lang="zh-CN" altLang="en-US" dirty="0"/>
              <a:t>来的信息，会不会混乱</a:t>
            </a:r>
            <a:endParaRPr lang="en-US" altLang="zh-CN" dirty="0"/>
          </a:p>
          <a:p>
            <a:r>
              <a:rPr lang="zh-CN" altLang="en-US" dirty="0"/>
              <a:t>最后使用了</a:t>
            </a:r>
            <a:r>
              <a:rPr lang="en-US" altLang="zh-CN" dirty="0"/>
              <a:t>fetch4</a:t>
            </a:r>
            <a:r>
              <a:rPr lang="zh-CN" altLang="en-US" dirty="0"/>
              <a:t>进行验证得到的也是相同的结果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1BBE6-DF38-4317-81D2-338D5C2B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3080068"/>
            <a:ext cx="10239375" cy="1495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666F68-A1EE-4214-BBDE-CD489F219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47" y="4968241"/>
            <a:ext cx="84296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A227296-CEAF-4B2D-AAEA-FBDE21109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2" y="852378"/>
            <a:ext cx="8000999" cy="3120006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0550839-16EE-4BD9-8B20-3F1ED37F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70" y="195939"/>
            <a:ext cx="9656607" cy="733473"/>
          </a:xfrm>
        </p:spPr>
        <p:txBody>
          <a:bodyPr/>
          <a:lstStyle/>
          <a:p>
            <a:r>
              <a:rPr lang="zh-CN" altLang="en-US" dirty="0"/>
              <a:t>结果验证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F947F8-99C3-4593-B7A4-67C54C673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1" y="3895350"/>
            <a:ext cx="10086830" cy="27667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84FBDB-12D5-4DA2-A3EF-952A66004CF2}"/>
              </a:ext>
            </a:extLst>
          </p:cNvPr>
          <p:cNvSpPr txBox="1"/>
          <p:nvPr/>
        </p:nvSpPr>
        <p:spPr>
          <a:xfrm>
            <a:off x="273270" y="1752828"/>
            <a:ext cx="2571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</a:t>
            </a:r>
            <a:r>
              <a:rPr lang="en-US" altLang="zh-CN" dirty="0"/>
              <a:t>QUARTUS</a:t>
            </a:r>
            <a:r>
              <a:rPr lang="zh-CN" altLang="en-US" dirty="0"/>
              <a:t>的</a:t>
            </a:r>
            <a:r>
              <a:rPr lang="en-US" altLang="zh-CN" dirty="0" err="1"/>
              <a:t>endtime</a:t>
            </a:r>
            <a:r>
              <a:rPr lang="zh-CN" altLang="en-US" dirty="0"/>
              <a:t>不能超过</a:t>
            </a:r>
            <a:r>
              <a:rPr lang="en-US" altLang="zh-CN" dirty="0"/>
              <a:t>1us</a:t>
            </a:r>
            <a:r>
              <a:rPr lang="zh-CN" altLang="en-US" dirty="0"/>
              <a:t>否则就崩了，所以没办法看到计算的值，继续采用了</a:t>
            </a:r>
            <a:r>
              <a:rPr lang="en-US" altLang="zh-CN" dirty="0"/>
              <a:t>GHDL</a:t>
            </a:r>
            <a:r>
              <a:rPr lang="zh-CN" altLang="en-US"/>
              <a:t>的验证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3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360</Words>
  <Application>Microsoft Office PowerPoint</Application>
  <PresentationFormat>宽屏</PresentationFormat>
  <Paragraphs>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简易CPU设计</vt:lpstr>
      <vt:lpstr>解决方法</vt:lpstr>
      <vt:lpstr>  设计思路  </vt:lpstr>
      <vt:lpstr>设计思路</vt:lpstr>
      <vt:lpstr>PowerPoint 演示文稿</vt:lpstr>
      <vt:lpstr>PowerPoint 演示文稿</vt:lpstr>
      <vt:lpstr>PowerPoint 演示文稿</vt:lpstr>
      <vt:lpstr>PowerPoint 演示文稿</vt:lpstr>
      <vt:lpstr>结果验证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简易CPU设计</dc:title>
  <dc:creator>蒋 雨</dc:creator>
  <cp:lastModifiedBy>蒋 雨</cp:lastModifiedBy>
  <cp:revision>10</cp:revision>
  <dcterms:created xsi:type="dcterms:W3CDTF">2018-12-31T08:15:50Z</dcterms:created>
  <dcterms:modified xsi:type="dcterms:W3CDTF">2019-01-07T03:04:52Z</dcterms:modified>
</cp:coreProperties>
</file>