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6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2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1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5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2CD25D-95B9-4F55-A9F8-88D308EC1DAE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64E011-C9AB-4491-8C61-ACE07DF92C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1774-D25B-4FF4-BB11-82D41490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77886"/>
          </a:xfrm>
        </p:spPr>
        <p:txBody>
          <a:bodyPr/>
          <a:lstStyle/>
          <a:p>
            <a:pPr algn="ctr"/>
            <a:r>
              <a:rPr lang="en-US" altLang="zh-CN" dirty="0" err="1"/>
              <a:t>cpu</a:t>
            </a:r>
            <a:r>
              <a:rPr lang="zh-CN" altLang="en-US" dirty="0"/>
              <a:t>设计报告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36FAD-BC80-4248-A938-58D29F0A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智能</a:t>
            </a:r>
            <a:r>
              <a:rPr lang="en-US" altLang="zh-CN" dirty="0"/>
              <a:t>1602</a:t>
            </a:r>
          </a:p>
          <a:p>
            <a:pPr algn="r"/>
            <a:r>
              <a:rPr lang="zh-CN" altLang="en-US" dirty="0"/>
              <a:t>金可欣</a:t>
            </a:r>
          </a:p>
        </p:txBody>
      </p:sp>
    </p:spTree>
    <p:extLst>
      <p:ext uri="{BB962C8B-B14F-4D97-AF65-F5344CB8AC3E}">
        <p14:creationId xmlns:p14="http://schemas.microsoft.com/office/powerpoint/2010/main" val="11595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6B13-552B-4686-9A72-36474FD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8CF5A-983B-4227-9780-229FDC6F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3044"/>
            <a:ext cx="10058400" cy="369604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1.    64 </a:t>
            </a:r>
            <a:r>
              <a:rPr lang="zh-CN" altLang="en-US" sz="3200" dirty="0"/>
              <a:t>字节存储器，每个存储单元 </a:t>
            </a:r>
            <a:r>
              <a:rPr lang="en-US" altLang="zh-CN" sz="3200" dirty="0"/>
              <a:t>8 </a:t>
            </a:r>
            <a:r>
              <a:rPr lang="zh-CN" altLang="en-US" sz="3200" dirty="0"/>
              <a:t>为宽 </a:t>
            </a:r>
          </a:p>
          <a:p>
            <a:r>
              <a:rPr lang="en-US" altLang="zh-CN" sz="3200" dirty="0"/>
              <a:t>2.    16 </a:t>
            </a:r>
            <a:r>
              <a:rPr lang="zh-CN" altLang="en-US" sz="3200" dirty="0"/>
              <a:t>位地址，</a:t>
            </a:r>
            <a:r>
              <a:rPr lang="en-US" altLang="zh-CN" sz="3200" dirty="0"/>
              <a:t>8 </a:t>
            </a:r>
            <a:r>
              <a:rPr lang="zh-CN" altLang="en-US" sz="3200" dirty="0"/>
              <a:t>位数据 </a:t>
            </a:r>
          </a:p>
          <a:p>
            <a:r>
              <a:rPr lang="en-US" altLang="zh-CN" sz="3200" dirty="0"/>
              <a:t>3.    </a:t>
            </a:r>
            <a:r>
              <a:rPr lang="zh-CN" altLang="en-US" sz="3200" dirty="0"/>
              <a:t>具有 </a:t>
            </a:r>
            <a:r>
              <a:rPr lang="en-US" altLang="zh-CN" sz="3200" dirty="0"/>
              <a:t>8 </a:t>
            </a:r>
            <a:r>
              <a:rPr lang="zh-CN" altLang="en-US" sz="3200" dirty="0"/>
              <a:t>位累加器 </a:t>
            </a:r>
            <a:r>
              <a:rPr lang="en-US" altLang="zh-CN" sz="3200" dirty="0"/>
              <a:t>AC</a:t>
            </a:r>
            <a:r>
              <a:rPr lang="zh-CN" altLang="en-US" sz="3200" dirty="0"/>
              <a:t>，寄存器 </a:t>
            </a:r>
            <a:r>
              <a:rPr lang="en-US" altLang="zh-CN" sz="3200" dirty="0"/>
              <a:t>R</a:t>
            </a:r>
            <a:r>
              <a:rPr lang="zh-CN" altLang="en-US" sz="3200" dirty="0"/>
              <a:t>，零标志位 </a:t>
            </a:r>
            <a:r>
              <a:rPr lang="en-US" altLang="zh-CN" sz="3200" dirty="0"/>
              <a:t>Z</a:t>
            </a:r>
            <a:r>
              <a:rPr lang="zh-CN" altLang="en-US" sz="3200" dirty="0"/>
              <a:t>，</a:t>
            </a:r>
            <a:r>
              <a:rPr lang="en-US" altLang="zh-CN" sz="3200" dirty="0"/>
              <a:t>16 </a:t>
            </a:r>
            <a:r>
              <a:rPr lang="zh-CN" altLang="en-US" sz="3200" dirty="0"/>
              <a:t>位地址寄存器 </a:t>
            </a:r>
            <a:r>
              <a:rPr lang="en-US" altLang="zh-CN" sz="3200" dirty="0"/>
              <a:t>AR</a:t>
            </a:r>
            <a:r>
              <a:rPr lang="zh-CN" altLang="en-US" sz="3200" dirty="0"/>
              <a:t>，</a:t>
            </a:r>
            <a:r>
              <a:rPr lang="en-US" altLang="zh-CN" sz="3200" dirty="0"/>
              <a:t>8 </a:t>
            </a:r>
            <a:r>
              <a:rPr lang="zh-CN" altLang="en-US" sz="3200" dirty="0"/>
              <a:t>位指令寄存器 </a:t>
            </a:r>
            <a:r>
              <a:rPr lang="en-US" altLang="zh-CN" sz="3200" dirty="0"/>
              <a:t>IR</a:t>
            </a:r>
            <a:r>
              <a:rPr lang="zh-CN" altLang="en-US" sz="3200" dirty="0"/>
              <a:t>， </a:t>
            </a:r>
            <a:r>
              <a:rPr lang="en-US" altLang="zh-CN" sz="3200" dirty="0"/>
              <a:t>8 </a:t>
            </a:r>
            <a:r>
              <a:rPr lang="zh-CN" altLang="en-US" sz="3200" dirty="0"/>
              <a:t>位临时寄存器 </a:t>
            </a:r>
            <a:r>
              <a:rPr lang="en-US" altLang="zh-CN" sz="3200" dirty="0"/>
              <a:t>TR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76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3A2C-FDBE-4B12-96BA-E4047783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278C52-36A1-42D9-8F1A-3C097846D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472" y="1857021"/>
            <a:ext cx="5444985" cy="402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EF31D8-4316-43BF-84CA-36438AAF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7" y="1857021"/>
            <a:ext cx="5597674" cy="36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6F12-5F51-45A5-9684-BB46716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指令执行架构图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9F3FD7-CF56-4033-B225-CC145D6B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260" y="1846263"/>
            <a:ext cx="75042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342B-11F7-4052-A91B-095A538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E8566D-0C3A-4498-8FAA-D7E3C3F41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356" y="1839558"/>
            <a:ext cx="6086324" cy="3899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4C5475-6631-4751-A8E4-1679876B6307}"/>
              </a:ext>
            </a:extLst>
          </p:cNvPr>
          <p:cNvSpPr txBox="1"/>
          <p:nvPr/>
        </p:nvSpPr>
        <p:spPr>
          <a:xfrm>
            <a:off x="1172583" y="2302136"/>
            <a:ext cx="3259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   </a:t>
            </a:r>
            <a:r>
              <a:rPr lang="en-US" altLang="zh-CN" sz="2800" dirty="0"/>
              <a:t>CPU </a:t>
            </a:r>
            <a:r>
              <a:rPr lang="zh-CN" altLang="en-US" sz="2800" dirty="0"/>
              <a:t>内部创建一条总线，各个部件之间使用总线传递数据。</a:t>
            </a:r>
          </a:p>
        </p:txBody>
      </p:sp>
    </p:spTree>
    <p:extLst>
      <p:ext uri="{BB962C8B-B14F-4D97-AF65-F5344CB8AC3E}">
        <p14:creationId xmlns:p14="http://schemas.microsoft.com/office/powerpoint/2010/main" val="165864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6E648-720A-4C6A-88CB-8EADC3FF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9562"/>
            <a:ext cx="10058400" cy="3319531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8881603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86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回顾</vt:lpstr>
      <vt:lpstr>cpu设计报告</vt:lpstr>
      <vt:lpstr>实验要求</vt:lpstr>
      <vt:lpstr>指令格式</vt:lpstr>
      <vt:lpstr>指令执行架构图</vt:lpstr>
      <vt:lpstr>设计框架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cpu设计报告</dc:title>
  <dc:creator>可欣 金</dc:creator>
  <cp:lastModifiedBy>可欣 金</cp:lastModifiedBy>
  <cp:revision>2</cp:revision>
  <dcterms:created xsi:type="dcterms:W3CDTF">2019-01-07T05:57:04Z</dcterms:created>
  <dcterms:modified xsi:type="dcterms:W3CDTF">2019-01-07T06:08:28Z</dcterms:modified>
</cp:coreProperties>
</file>