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ENRUTAMIENTO DE VEHÍCULOS ELÉCTRICOS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Gonzalo Garcia Hernandez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Edward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Damiam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Londoño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Garcia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17 de mayo de 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3828" y="53694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771699" y="4990939"/>
            <a:ext cx="7828560" cy="389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Representacion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un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grafo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B59D7B32-5AA2-4F90-92F8-DA4D2A17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88" y="1479401"/>
            <a:ext cx="5294423" cy="3314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7477" y="4442902"/>
            <a:ext cx="4170914" cy="83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2: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Primer método de solución.</a:t>
            </a:r>
            <a:r>
              <a:rPr lang="es-CO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268391" y="4442902"/>
            <a:ext cx="4523917" cy="811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 1: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los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algoritmos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2C4213CB-C375-46AD-8308-78012AF2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2" y="1541269"/>
            <a:ext cx="3589895" cy="22856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EBBD49-D76B-4704-933C-B814047B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91" y="1492579"/>
            <a:ext cx="4778132" cy="2150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988197B-F9ED-46E7-AF74-DD0545D3B4B3}"/>
              </a:ext>
            </a:extLst>
          </p:cNvPr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73B1C1B9-CE3A-47BD-88EC-8B7F5791309A}"/>
              </a:ext>
            </a:extLst>
          </p:cNvPr>
          <p:cNvSpPr/>
          <p:nvPr/>
        </p:nvSpPr>
        <p:spPr>
          <a:xfrm>
            <a:off x="2788968" y="4597647"/>
            <a:ext cx="3566063" cy="83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CO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Segundo método de solución.</a:t>
            </a:r>
            <a:r>
              <a:rPr lang="es-CO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Imagen 6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CAE873BF-EC11-41EA-B337-E27C191E1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69" y="1427872"/>
            <a:ext cx="3566062" cy="301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58363" y="1890345"/>
            <a:ext cx="6891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escogió este algoritmo por ser un algoritmo voraz con una buena velocidad de ejecución y un gasto moderado de memoria, además de que gracias a que da un conjunto de varias soluciones se puede optimizar con búsqueda local.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959646" y="4333988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3: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E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Consumo de tiempo.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0BC34D-4D26-48D4-9239-98F0E6C3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05" y="1340827"/>
            <a:ext cx="6961589" cy="2813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1222</TotalTime>
  <Words>124</Words>
  <Application>Microsoft Office PowerPoint</Application>
  <PresentationFormat>Presentación en pantalla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ggarciah Garcia Hernandez</cp:lastModifiedBy>
  <cp:revision>107</cp:revision>
  <dcterms:created xsi:type="dcterms:W3CDTF">2015-03-03T14:30:17Z</dcterms:created>
  <dcterms:modified xsi:type="dcterms:W3CDTF">2018-05-17T02:28:08Z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