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7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피보나치 수열 구하기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2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재귀적 방법에 의한 피보나치 수열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알고리즘 문제 중에서도 유사한 절차를 반복하면 해답을 도출할 수 있는 경우가 있다</a:t>
            </a:r>
            <a:r>
              <a:rPr lang="en-US" altLang="ko-KR" dirty="0" smtClean="0">
                <a:sym typeface="Wingdings" panose="05000000000000000000" pitchFamily="2" charset="2"/>
              </a:rPr>
              <a:t>. Ex) </a:t>
            </a:r>
            <a:r>
              <a:rPr lang="ko-KR" altLang="en-US" dirty="0" err="1" smtClean="0">
                <a:sym typeface="Wingdings" panose="05000000000000000000" pitchFamily="2" charset="2"/>
              </a:rPr>
              <a:t>프랙탈</a:t>
            </a:r>
            <a:r>
              <a:rPr lang="ko-KR" altLang="en-US" dirty="0" smtClean="0">
                <a:sym typeface="Wingdings" panose="05000000000000000000" pitchFamily="2" charset="2"/>
              </a:rPr>
              <a:t> 그리기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이진 탐색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등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9000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재귀적 방법에 의한 피보나치 수열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n</a:t>
            </a:r>
            <a:r>
              <a:rPr lang="ko-KR" altLang="en-US" dirty="0" smtClean="0"/>
              <a:t>번째 피보나치 값을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재귀적 방법으로 구하시오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은 임의의 </a:t>
            </a:r>
            <a:r>
              <a:rPr lang="ko-KR" altLang="en-US" dirty="0" err="1" smtClean="0"/>
              <a:t>입력값임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47800" y="3581400"/>
            <a:ext cx="5853113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fib (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n) {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if (n &lt;= 1)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return n;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else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return fib(n-1) + fib(n-2);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61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반복적 방법에 의한 피보나치 수열 구하기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번째 피보나치 값을 구하기</a:t>
            </a:r>
            <a:endParaRPr lang="en-US" altLang="ko-KR" dirty="0"/>
          </a:p>
          <a:p>
            <a:pPr lvl="1"/>
            <a:r>
              <a:rPr lang="ko-KR" altLang="en-US" dirty="0"/>
              <a:t>재귀적 방법으로 구하시오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은 임의의 </a:t>
            </a:r>
            <a:r>
              <a:rPr lang="ko-KR" altLang="en-US" dirty="0" err="1"/>
              <a:t>입력값임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3848" y="3212976"/>
            <a:ext cx="4182555" cy="3212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36000">
            <a:spAutoFit/>
          </a:bodyPr>
          <a:lstStyle/>
          <a:p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fib2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(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n) {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index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int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f[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0..n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];</a:t>
            </a:r>
          </a:p>
          <a:p>
            <a:pPr>
              <a:lnSpc>
                <a:spcPct val="30000"/>
              </a:lnSpc>
            </a:pPr>
            <a:endParaRPr lang="en-US" altLang="ko-KR" dirty="0">
              <a:latin typeface="Courier New" pitchFamily="49" charset="0"/>
              <a:ea typeface="굴림" charset="-127"/>
            </a:endParaRP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f[0] = 0;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if (n &gt; 0) {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f[1] = 1;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for (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= 2;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 &lt;= n; 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++)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    f[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] = f[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-1] + f[</a:t>
            </a:r>
            <a:r>
              <a:rPr lang="en-US" altLang="ko-KR" dirty="0" err="1">
                <a:latin typeface="Courier New" pitchFamily="49" charset="0"/>
                <a:ea typeface="굴림" charset="-127"/>
              </a:rPr>
              <a:t>i</a:t>
            </a:r>
            <a:r>
              <a:rPr lang="en-US" altLang="ko-KR" dirty="0">
                <a:latin typeface="Courier New" pitchFamily="49" charset="0"/>
                <a:ea typeface="굴림" charset="-127"/>
              </a:rPr>
              <a:t>-2];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}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  return f[n];</a:t>
            </a:r>
          </a:p>
          <a:p>
            <a:r>
              <a:rPr lang="en-US" altLang="ko-KR" dirty="0">
                <a:latin typeface="Courier New" pitchFamily="49" charset="0"/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기법의 시간을 측정하고 이를 기입하시오</a:t>
            </a:r>
            <a:r>
              <a:rPr lang="en-US" altLang="ko-KR" dirty="0" smtClean="0"/>
              <a:t>.-(</a:t>
            </a:r>
            <a:r>
              <a:rPr lang="ko-KR" altLang="en-US" dirty="0" smtClean="0"/>
              <a:t>단위 </a:t>
            </a:r>
            <a:r>
              <a:rPr lang="en-US" altLang="ko-KR" dirty="0" err="1" smtClean="0"/>
              <a:t>ms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34786"/>
              </p:ext>
            </p:extLst>
          </p:nvPr>
        </p:nvGraphicFramePr>
        <p:xfrm>
          <a:off x="1547664" y="306896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재귀적방법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반복적방법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자바에서 </a:t>
            </a:r>
            <a:r>
              <a:rPr lang="ko-KR" altLang="en-US" dirty="0" err="1" smtClean="0"/>
              <a:t>수행시간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측정방법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7434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4991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Courier New</vt:lpstr>
      <vt:lpstr>Wingdings</vt:lpstr>
      <vt:lpstr>Office 테마</vt:lpstr>
      <vt:lpstr>피보나치 수열 구하기</vt:lpstr>
      <vt:lpstr>재귀적 방법에 의한 피보나치 수열 구하기</vt:lpstr>
      <vt:lpstr>재귀적 방법에 의한 피보나치 수열 구하기</vt:lpstr>
      <vt:lpstr>반복적 방법에 의한 피보나치 수열 구하기 </vt:lpstr>
      <vt:lpstr>시간 비교</vt:lpstr>
      <vt:lpstr>자바에서 수행시간 측정방법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피보나치 수열 구하기</dc:title>
  <dc:creator>Microsoft Corporation</dc:creator>
  <cp:lastModifiedBy>jkmin</cp:lastModifiedBy>
  <cp:revision>9</cp:revision>
  <dcterms:created xsi:type="dcterms:W3CDTF">2006-10-05T04:04:58Z</dcterms:created>
  <dcterms:modified xsi:type="dcterms:W3CDTF">2017-03-06T02:36:20Z</dcterms:modified>
</cp:coreProperties>
</file>