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8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1" r:id="rId35"/>
    <p:sldId id="287" r:id="rId36"/>
    <p:sldId id="288"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2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FFD67E89-067B-46A6-946B-FA77A67DE23F}">
      <dgm:prSet phldrT="[Text]" custT="1"/>
      <dgm:spPr>
        <a:noFill/>
      </dgm:spPr>
      <dgm:t>
        <a:bodyPr/>
        <a:lstStyle/>
        <a:p>
          <a:r>
            <a:rPr lang="en-US" sz="2800" dirty="0" smtClean="0">
              <a:solidFill>
                <a:srgbClr val="FF0000"/>
              </a:solidFill>
            </a:rPr>
            <a:t>For part 1 and 2 </a:t>
          </a:r>
          <a:endParaRPr lang="en-US" sz="2800" dirty="0">
            <a:solidFill>
              <a:srgbClr val="FF0000"/>
            </a:solidFill>
          </a:endParaRPr>
        </a:p>
      </dgm:t>
    </dgm:pt>
    <dgm:pt modelId="{C22F1EA3-4542-4DE7-B630-37A2600436DE}" type="parTrans" cxnId="{4A40CA57-A581-4E53-B9CA-FDB76A496E53}">
      <dgm:prSet/>
      <dgm:spPr/>
      <dgm:t>
        <a:bodyPr/>
        <a:lstStyle/>
        <a:p>
          <a:endParaRPr lang="en-US"/>
        </a:p>
      </dgm:t>
    </dgm:pt>
    <dgm:pt modelId="{3FEA4567-625D-4EB5-8F60-18494D29B8A4}" type="sibTrans" cxnId="{4A40CA57-A581-4E53-B9CA-FDB76A496E53}">
      <dgm:prSet/>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dgm:spPr/>
      <dgm:t>
        <a:bodyPr/>
        <a:lstStyle/>
        <a:p>
          <a:r>
            <a:rPr lang="en-US" dirty="0" smtClean="0"/>
            <a:t>1</a:t>
          </a:r>
          <a:endParaRPr lang="en-US" dirty="0"/>
        </a:p>
      </dgm:t>
    </dgm:pt>
    <dgm:pt modelId="{EB43019A-63DF-4CA1-962E-4772580086ED}" type="parTrans" cxnId="{BB2C47AA-B63A-490D-A7D2-60DBF5B11B98}">
      <dgm:prSet/>
      <dgm:spPr/>
      <dgm:t>
        <a:bodyPr/>
        <a:lstStyle/>
        <a:p>
          <a:endParaRPr lang="en-US"/>
        </a:p>
      </dgm:t>
    </dgm:pt>
    <dgm:pt modelId="{A2347B1A-E004-4CCD-BF00-9EB0EBE53D49}" type="sibTrans" cxnId="{BB2C47AA-B63A-490D-A7D2-60DBF5B11B98}">
      <dgm:prSet/>
      <dgm:spPr/>
      <dgm:t>
        <a:bodyPr/>
        <a:lstStyle/>
        <a:p>
          <a:endParaRPr lang="en-US"/>
        </a:p>
      </dgm:t>
    </dgm:pt>
    <dgm:pt modelId="{17BAE22C-1501-4B5E-A8CE-1BEB0E80702B}">
      <dgm:prSet phldrT="[Text]"/>
      <dgm:spPr/>
      <dgm:t>
        <a:bodyPr/>
        <a:lstStyle/>
        <a:p>
          <a:r>
            <a:rPr lang="en-US" dirty="0" smtClean="0"/>
            <a:t>2</a:t>
          </a:r>
          <a:endParaRPr lang="en-US" dirty="0"/>
        </a:p>
      </dgm:t>
    </dgm:pt>
    <dgm:pt modelId="{03FBB179-2509-493A-B085-5233937DF691}" type="parTrans" cxnId="{5AC8AD48-F8A3-49C9-B141-F4013D60BD1F}">
      <dgm:prSet/>
      <dgm:spPr/>
      <dgm:t>
        <a:bodyPr/>
        <a:lstStyle/>
        <a:p>
          <a:endParaRPr lang="en-US"/>
        </a:p>
      </dgm:t>
    </dgm:pt>
    <dgm:pt modelId="{906069E5-85D0-4DAE-9A01-5F167602DD00}" type="sibTrans" cxnId="{5AC8AD48-F8A3-49C9-B141-F4013D60BD1F}">
      <dgm:prSet/>
      <dgm:spPr/>
      <dgm:t>
        <a:bodyPr/>
        <a:lstStyle/>
        <a:p>
          <a:endParaRPr lang="en-US"/>
        </a:p>
      </dgm:t>
    </dgm:pt>
    <dgm:pt modelId="{C88D2FA4-263E-4489-84C5-78D8B73B6074}">
      <dgm:prSet phldrT="[Text]"/>
      <dgm:spPr/>
      <dgm:t>
        <a:bodyPr/>
        <a:lstStyle/>
        <a:p>
          <a:r>
            <a:rPr lang="en-US" dirty="0" smtClean="0"/>
            <a:t>2</a:t>
          </a:r>
          <a:endParaRPr lang="en-US" dirty="0"/>
        </a:p>
      </dgm:t>
    </dgm:pt>
    <dgm:pt modelId="{BB7E68F4-7FA1-4A29-A81D-2E7E65AA7FC2}" type="parTrans" cxnId="{89D82EDE-CEBE-41BB-90B4-87BEC6E15994}">
      <dgm:prSet/>
      <dgm:spPr/>
      <dgm:t>
        <a:bodyPr/>
        <a:lstStyle/>
        <a:p>
          <a:endParaRPr lang="en-US"/>
        </a:p>
      </dgm:t>
    </dgm:pt>
    <dgm:pt modelId="{4FE3E613-BB32-4569-B781-50D05CC1F10D}" type="sibTrans" cxnId="{89D82EDE-CEBE-41BB-90B4-87BEC6E15994}">
      <dgm:prSet/>
      <dgm:spPr/>
      <dgm:t>
        <a:bodyPr/>
        <a:lstStyle/>
        <a:p>
          <a:endParaRPr lang="en-US"/>
        </a:p>
      </dgm:t>
    </dgm:pt>
    <dgm:pt modelId="{57CA464C-AC32-40B0-9E3A-E0D643621B0D}">
      <dgm:prSet phldrT="[Text]"/>
      <dgm:spPr/>
      <dgm:t>
        <a:bodyPr/>
        <a:lstStyle/>
        <a:p>
          <a:r>
            <a:rPr lang="en-US" dirty="0" smtClean="0"/>
            <a:t>3</a:t>
          </a:r>
          <a:endParaRPr lang="en-US" dirty="0"/>
        </a:p>
      </dgm:t>
    </dgm:pt>
    <dgm:pt modelId="{11AA7263-F85E-4304-B41E-2B008722B1F4}" type="parTrans" cxnId="{F8DA59A0-A06A-43C0-AD43-C1B3DF8110C0}">
      <dgm:prSet/>
      <dgm:spPr/>
      <dgm:t>
        <a:bodyPr/>
        <a:lstStyle/>
        <a:p>
          <a:endParaRPr lang="en-US"/>
        </a:p>
      </dgm:t>
    </dgm:pt>
    <dgm:pt modelId="{65D7D9D2-32D4-4F5C-BEC8-6C1DDF2D1C69}" type="sibTrans" cxnId="{F8DA59A0-A06A-43C0-AD43-C1B3DF8110C0}">
      <dgm:prSet/>
      <dgm:spPr/>
      <dgm:t>
        <a:bodyPr/>
        <a:lstStyle/>
        <a:p>
          <a:endParaRPr lang="en-US"/>
        </a:p>
      </dgm:t>
    </dgm:pt>
    <dgm:pt modelId="{1CB8EE26-B64F-4BC6-BFC6-6801170D8C70}">
      <dgm:prSet phldrT="[Text]"/>
      <dgm:spPr/>
      <dgm:t>
        <a:bodyPr/>
        <a:lstStyle/>
        <a:p>
          <a:r>
            <a:rPr lang="en-US" dirty="0" smtClean="0"/>
            <a:t>4</a:t>
          </a:r>
          <a:endParaRPr lang="en-US" dirty="0"/>
        </a:p>
      </dgm:t>
    </dgm:pt>
    <dgm:pt modelId="{DBAE76D4-BD3A-4022-9B83-F3C7A098A962}" type="parTrans" cxnId="{AE2E31D9-DA31-4BAA-82BC-44E040CF3D41}">
      <dgm:prSet/>
      <dgm:spPr/>
      <dgm:t>
        <a:bodyPr/>
        <a:lstStyle/>
        <a:p>
          <a:endParaRPr lang="en-US"/>
        </a:p>
      </dgm:t>
    </dgm:pt>
    <dgm:pt modelId="{1CEEE17A-5688-42FC-B697-1A4DD8AFE18A}" type="sibTrans" cxnId="{AE2E31D9-DA31-4BAA-82BC-44E040CF3D41}">
      <dgm:prSet/>
      <dgm:spPr/>
      <dgm:t>
        <a:bodyPr/>
        <a:lstStyle/>
        <a:p>
          <a:endParaRPr lang="en-US"/>
        </a:p>
      </dgm:t>
    </dgm:pt>
    <dgm:pt modelId="{C2A9581B-0B40-44E8-85AA-C922D605327B}">
      <dgm:prSet phldrT="[Text]"/>
      <dgm:spPr/>
      <dgm:t>
        <a:bodyPr/>
        <a:lstStyle/>
        <a:p>
          <a:r>
            <a:rPr lang="en-US" dirty="0" smtClean="0"/>
            <a:t>2</a:t>
          </a:r>
          <a:endParaRPr lang="en-US" dirty="0"/>
        </a:p>
      </dgm:t>
    </dgm:pt>
    <dgm:pt modelId="{EE6E0D8F-E3E6-4497-B0BF-E7252EF48AB1}" type="parTrans" cxnId="{012EFE08-543F-4187-8040-CC1BB14A69AD}">
      <dgm:prSet/>
      <dgm:spPr/>
      <dgm:t>
        <a:bodyPr/>
        <a:lstStyle/>
        <a:p>
          <a:endParaRPr lang="en-US"/>
        </a:p>
      </dgm:t>
    </dgm:pt>
    <dgm:pt modelId="{8A43A9A1-94E8-4562-9132-2890A0D047D0}" type="sibTrans" cxnId="{012EFE08-543F-4187-8040-CC1BB14A69AD}">
      <dgm:prSet/>
      <dgm:spPr/>
      <dgm:t>
        <a:bodyPr/>
        <a:lstStyle/>
        <a:p>
          <a:endParaRPr lang="en-US"/>
        </a:p>
      </dgm:t>
    </dgm:pt>
    <dgm:pt modelId="{AC3CB3DC-DAC7-4CAA-9520-76116CFC4EBA}">
      <dgm:prSet phldrT="[Text]"/>
      <dgm:spPr/>
      <dgm:t>
        <a:bodyPr/>
        <a:lstStyle/>
        <a:p>
          <a:r>
            <a:rPr lang="en-US" dirty="0" smtClean="0"/>
            <a:t>3</a:t>
          </a:r>
          <a:endParaRPr lang="en-US" dirty="0"/>
        </a:p>
      </dgm:t>
    </dgm:pt>
    <dgm:pt modelId="{3054471E-81D5-4E9E-94C6-852495D95D26}" type="parTrans" cxnId="{C70319DB-5E68-4476-B14E-CD39CEE615F2}">
      <dgm:prSet/>
      <dgm:spPr/>
      <dgm:t>
        <a:bodyPr/>
        <a:lstStyle/>
        <a:p>
          <a:endParaRPr lang="en-US"/>
        </a:p>
      </dgm:t>
    </dgm:pt>
    <dgm:pt modelId="{3A1E3B52-BEE6-4F06-AF26-92B42C6E898B}" type="sibTrans" cxnId="{C70319DB-5E68-4476-B14E-CD39CEE615F2}">
      <dgm:prSet/>
      <dgm:spPr/>
      <dgm:t>
        <a:bodyPr/>
        <a:lstStyle/>
        <a:p>
          <a:endParaRPr lang="en-US"/>
        </a:p>
      </dgm:t>
    </dgm:pt>
    <dgm:pt modelId="{2534D4C3-7E82-4087-A1F9-EBEEA397B520}">
      <dgm:prSet phldrT="[Text]"/>
      <dgm:spPr/>
      <dgm:t>
        <a:bodyPr/>
        <a:lstStyle/>
        <a:p>
          <a:r>
            <a:rPr lang="en-US" dirty="0" smtClean="0"/>
            <a:t>2</a:t>
          </a:r>
          <a:endParaRPr lang="en-US" dirty="0"/>
        </a:p>
      </dgm:t>
    </dgm:pt>
    <dgm:pt modelId="{9F3E10C8-48EA-4698-A394-8F206CBECE3A}" type="parTrans" cxnId="{13023B0D-7F23-4EF0-B02F-D9857BEE27F4}">
      <dgm:prSet/>
      <dgm:spPr/>
      <dgm:t>
        <a:bodyPr/>
        <a:lstStyle/>
        <a:p>
          <a:endParaRPr lang="en-US"/>
        </a:p>
      </dgm:t>
    </dgm:pt>
    <dgm:pt modelId="{7F153C22-95FB-4B40-A2AD-2D2289AADE33}" type="sibTrans" cxnId="{13023B0D-7F23-4EF0-B02F-D9857BEE27F4}">
      <dgm:prSet/>
      <dgm:spPr/>
      <dgm:t>
        <a:bodyPr/>
        <a:lstStyle/>
        <a:p>
          <a:endParaRPr lang="en-US"/>
        </a:p>
      </dgm:t>
    </dgm:pt>
    <dgm:pt modelId="{B54787B8-444B-4419-B003-C0ACC488FF87}">
      <dgm:prSet phldrT="[Text]"/>
      <dgm:spPr/>
      <dgm:t>
        <a:bodyPr/>
        <a:lstStyle/>
        <a:p>
          <a:r>
            <a:rPr lang="en-US" dirty="0" smtClean="0"/>
            <a:t>3</a:t>
          </a:r>
          <a:endParaRPr lang="en-US" dirty="0"/>
        </a:p>
      </dgm:t>
    </dgm:pt>
    <dgm:pt modelId="{30ACB67C-F7B9-4CFA-BEE9-F96AF428A610}" type="parTrans" cxnId="{3DDE0811-A3A8-497D-B95B-6A7E5473FBA8}">
      <dgm:prSet/>
      <dgm:spPr/>
      <dgm:t>
        <a:bodyPr/>
        <a:lstStyle/>
        <a:p>
          <a:endParaRPr lang="en-US"/>
        </a:p>
      </dgm:t>
    </dgm:pt>
    <dgm:pt modelId="{FDB5C287-ED9C-463B-B0CF-8EB7528CA6F7}" type="sibTrans" cxnId="{3DDE0811-A3A8-497D-B95B-6A7E5473FBA8}">
      <dgm:prSet/>
      <dgm:spPr/>
      <dgm:t>
        <a:bodyPr/>
        <a:lstStyle/>
        <a:p>
          <a:endParaRPr lang="en-US"/>
        </a:p>
      </dgm:t>
    </dgm:pt>
    <dgm:pt modelId="{59AD89F1-B46D-464F-BDFB-1C7A29124206}">
      <dgm:prSet phldrT="[Text]"/>
      <dgm:spPr/>
      <dgm:t>
        <a:bodyPr/>
        <a:lstStyle/>
        <a:p>
          <a:r>
            <a:rPr lang="en-US" dirty="0" smtClean="0"/>
            <a:t>4</a:t>
          </a:r>
          <a:endParaRPr lang="en-US" dirty="0"/>
        </a:p>
      </dgm:t>
    </dgm:pt>
    <dgm:pt modelId="{6033DC8C-6176-4C51-875D-A7EE2E03BCD8}" type="parTrans" cxnId="{CA7F0758-303A-4322-B6D0-D8352AFD7537}">
      <dgm:prSet/>
      <dgm:spPr/>
      <dgm:t>
        <a:bodyPr/>
        <a:lstStyle/>
        <a:p>
          <a:endParaRPr lang="en-US"/>
        </a:p>
      </dgm:t>
    </dgm:pt>
    <dgm:pt modelId="{87820E72-3A4F-4FD5-AE90-D32E8CFD323E}" type="sibTrans" cxnId="{CA7F0758-303A-4322-B6D0-D8352AFD7537}">
      <dgm:prSet/>
      <dgm:spPr/>
      <dgm:t>
        <a:bodyPr/>
        <a:lstStyle/>
        <a:p>
          <a:endParaRPr lang="en-US"/>
        </a:p>
      </dgm:t>
    </dgm:pt>
    <dgm:pt modelId="{BD4C71E9-63BD-4049-93F2-AF1EAF302FE0}">
      <dgm:prSet phldrT="[Text]"/>
      <dgm:spPr/>
      <dgm:t>
        <a:bodyPr/>
        <a:lstStyle/>
        <a:p>
          <a:r>
            <a:rPr lang="en-US" dirty="0" smtClean="0"/>
            <a:t>3</a:t>
          </a:r>
          <a:endParaRPr lang="en-US" dirty="0"/>
        </a:p>
      </dgm:t>
    </dgm:pt>
    <dgm:pt modelId="{CA016CA0-42F7-41AB-A766-426B796A4AFD}" type="parTrans" cxnId="{F426DC84-D573-445A-A862-B3C4D0C5278F}">
      <dgm:prSet/>
      <dgm:spPr/>
      <dgm:t>
        <a:bodyPr/>
        <a:lstStyle/>
        <a:p>
          <a:endParaRPr lang="en-US"/>
        </a:p>
      </dgm:t>
    </dgm:pt>
    <dgm:pt modelId="{14A756AB-5996-4B99-A108-B19C97661C87}" type="sibTrans" cxnId="{F426DC84-D573-445A-A862-B3C4D0C5278F}">
      <dgm:prSet/>
      <dgm:spPr/>
      <dgm:t>
        <a:bodyPr/>
        <a:lstStyle/>
        <a:p>
          <a:endParaRPr lang="en-US"/>
        </a:p>
      </dgm:t>
    </dgm:pt>
    <dgm:pt modelId="{9BE7490D-22BA-4796-9074-38B6CD1C0F41}">
      <dgm:prSet phldrT="[Text]"/>
      <dgm:spPr/>
      <dgm:t>
        <a:bodyPr/>
        <a:lstStyle/>
        <a:p>
          <a:r>
            <a:rPr lang="en-US" dirty="0" smtClean="0"/>
            <a:t>4</a:t>
          </a:r>
          <a:endParaRPr lang="en-US" dirty="0"/>
        </a:p>
      </dgm:t>
    </dgm:pt>
    <dgm:pt modelId="{0E1806C6-F8C5-41C9-8C56-7F2F6182900F}" type="parTrans" cxnId="{8C5ECFC6-2DA4-49C8-BA4F-A91DED8862BA}">
      <dgm:prSet/>
      <dgm:spPr/>
      <dgm:t>
        <a:bodyPr/>
        <a:lstStyle/>
        <a:p>
          <a:endParaRPr lang="en-US"/>
        </a:p>
      </dgm:t>
    </dgm:pt>
    <dgm:pt modelId="{2A9EE7B8-558A-422B-AE0D-C50DC1A5DA02}" type="sibTrans" cxnId="{8C5ECFC6-2DA4-49C8-BA4F-A91DED8862BA}">
      <dgm:prSet/>
      <dgm:spPr/>
      <dgm:t>
        <a:bodyPr/>
        <a:lstStyle/>
        <a:p>
          <a:endParaRPr lang="en-US"/>
        </a:p>
      </dgm:t>
    </dgm:pt>
    <dgm:pt modelId="{0AABDE94-F708-4BF2-8069-B8E1F0F8BAA2}">
      <dgm:prSet phldrT="[Text]"/>
      <dgm:spPr/>
      <dgm:t>
        <a:bodyPr/>
        <a:lstStyle/>
        <a:p>
          <a:r>
            <a:rPr lang="en-US" dirty="0" smtClean="0"/>
            <a:t>2</a:t>
          </a:r>
          <a:endParaRPr lang="en-US" dirty="0"/>
        </a:p>
      </dgm:t>
    </dgm:pt>
    <dgm:pt modelId="{A168E193-BFC3-43E5-BA4C-F461D6A8F871}" type="parTrans" cxnId="{955DE45D-A968-415D-A08E-2DF3602F08B4}">
      <dgm:prSet/>
      <dgm:spPr/>
      <dgm:t>
        <a:bodyPr/>
        <a:lstStyle/>
        <a:p>
          <a:endParaRPr lang="en-US"/>
        </a:p>
      </dgm:t>
    </dgm:pt>
    <dgm:pt modelId="{6847E6F8-D540-48EF-8CAC-00EB26B96559}" type="sibTrans" cxnId="{955DE45D-A968-415D-A08E-2DF3602F08B4}">
      <dgm:prSet/>
      <dgm:spPr/>
      <dgm:t>
        <a:bodyPr/>
        <a:lstStyle/>
        <a:p>
          <a:endParaRPr lang="en-US"/>
        </a:p>
      </dgm:t>
    </dgm:pt>
    <dgm:pt modelId="{5B49CEB0-0B22-4B26-B2D4-90CC02BCC3DA}">
      <dgm:prSet phldrT="[Text]"/>
      <dgm:spPr/>
      <dgm:t>
        <a:bodyPr/>
        <a:lstStyle/>
        <a:p>
          <a:r>
            <a:rPr lang="en-US" dirty="0" smtClean="0"/>
            <a:t>4</a:t>
          </a:r>
          <a:endParaRPr lang="en-US" dirty="0"/>
        </a:p>
      </dgm:t>
    </dgm:pt>
    <dgm:pt modelId="{566AC62F-C8F5-42D5-87D1-5CC39C46A1E1}" type="parTrans" cxnId="{71B4EF8D-6DC7-4438-BCE7-9A395BEBF79F}">
      <dgm:prSet/>
      <dgm:spPr/>
      <dgm:t>
        <a:bodyPr/>
        <a:lstStyle/>
        <a:p>
          <a:endParaRPr lang="en-US"/>
        </a:p>
      </dgm:t>
    </dgm:pt>
    <dgm:pt modelId="{A5E62F54-6EB2-417E-B359-6B5158F9424D}" type="sibTrans" cxnId="{71B4EF8D-6DC7-4438-BCE7-9A395BEBF79F}">
      <dgm:prSet/>
      <dgm:spPr/>
      <dgm:t>
        <a:bodyPr/>
        <a:lstStyle/>
        <a:p>
          <a:endParaRPr lang="en-US"/>
        </a:p>
      </dgm:t>
    </dgm:pt>
    <dgm:pt modelId="{48C37495-2183-4D35-AC8D-823D3B0446B3}">
      <dgm:prSet phldrT="[Text]"/>
      <dgm:spPr/>
      <dgm:t>
        <a:bodyPr/>
        <a:lstStyle/>
        <a:p>
          <a:r>
            <a:rPr lang="en-US" dirty="0" smtClean="0"/>
            <a:t>2</a:t>
          </a:r>
          <a:endParaRPr lang="en-US" dirty="0"/>
        </a:p>
      </dgm:t>
    </dgm:pt>
    <dgm:pt modelId="{03695BEA-1BDA-445A-A741-863A3377E8A7}" type="parTrans" cxnId="{EDB2ADD2-F255-4193-A0A1-72C2A3130F44}">
      <dgm:prSet/>
      <dgm:spPr/>
      <dgm:t>
        <a:bodyPr/>
        <a:lstStyle/>
        <a:p>
          <a:endParaRPr lang="en-US"/>
        </a:p>
      </dgm:t>
    </dgm:pt>
    <dgm:pt modelId="{C5B7E4F0-1E7C-429E-B805-5E243EBF2668}" type="sibTrans" cxnId="{EDB2ADD2-F255-4193-A0A1-72C2A3130F44}">
      <dgm:prSet/>
      <dgm:spPr/>
      <dgm:t>
        <a:bodyPr/>
        <a:lstStyle/>
        <a:p>
          <a:endParaRPr lang="en-US"/>
        </a:p>
      </dgm:t>
    </dgm:pt>
    <dgm:pt modelId="{10B868A9-3DF8-47E0-B1CB-27AD88BC2596}">
      <dgm:prSet phldrT="[Text]"/>
      <dgm:spPr/>
      <dgm:t>
        <a:bodyPr/>
        <a:lstStyle/>
        <a:p>
          <a:r>
            <a:rPr lang="en-US" dirty="0" smtClean="0"/>
            <a:t>4</a:t>
          </a:r>
          <a:endParaRPr lang="en-US" dirty="0"/>
        </a:p>
      </dgm:t>
    </dgm:pt>
    <dgm:pt modelId="{C18C1289-13F3-4BB2-984F-921CCCA1174B}" type="parTrans" cxnId="{769731F7-C8F7-4FE3-8FFB-05F2694EA388}">
      <dgm:prSet/>
      <dgm:spPr/>
      <dgm:t>
        <a:bodyPr/>
        <a:lstStyle/>
        <a:p>
          <a:endParaRPr lang="en-US"/>
        </a:p>
      </dgm:t>
    </dgm:pt>
    <dgm:pt modelId="{F2B3D9B7-3F7E-4593-8426-1A4A523E5A1A}" type="sibTrans" cxnId="{769731F7-C8F7-4FE3-8FFB-05F2694EA388}">
      <dgm:prSet/>
      <dgm:spPr/>
      <dgm:t>
        <a:bodyPr/>
        <a:lstStyle/>
        <a:p>
          <a:endParaRPr lang="en-US"/>
        </a:p>
      </dgm:t>
    </dgm:pt>
    <dgm:pt modelId="{CBB7CB59-1BBF-4190-8A6A-88B143D31CF1}">
      <dgm:prSet phldrT="[Text]"/>
      <dgm:spPr/>
      <dgm:t>
        <a:bodyPr/>
        <a:lstStyle/>
        <a:p>
          <a:r>
            <a:rPr lang="en-US" dirty="0" smtClean="0"/>
            <a:t>3</a:t>
          </a:r>
          <a:endParaRPr lang="en-US" dirty="0"/>
        </a:p>
      </dgm:t>
    </dgm:pt>
    <dgm:pt modelId="{AA4FA03D-850C-423E-B654-DA46DEC50DF6}" type="parTrans" cxnId="{ABCE163B-9C9D-4CB7-9533-E30C5C4A6B88}">
      <dgm:prSet/>
      <dgm:spPr/>
      <dgm:t>
        <a:bodyPr/>
        <a:lstStyle/>
        <a:p>
          <a:endParaRPr lang="en-US"/>
        </a:p>
      </dgm:t>
    </dgm:pt>
    <dgm:pt modelId="{4CDB0080-2C82-4844-A2BC-632DD0277850}" type="sibTrans" cxnId="{ABCE163B-9C9D-4CB7-9533-E30C5C4A6B88}">
      <dgm:prSet/>
      <dgm:spPr/>
      <dgm:t>
        <a:bodyPr/>
        <a:lstStyle/>
        <a:p>
          <a:endParaRPr lang="en-US"/>
        </a:p>
      </dgm:t>
    </dgm:pt>
    <dgm:pt modelId="{35356783-CC03-45E4-8E14-D5AB9DAE0244}">
      <dgm:prSet phldrT="[Text]"/>
      <dgm:spPr/>
      <dgm:t>
        <a:bodyPr/>
        <a:lstStyle/>
        <a:p>
          <a:r>
            <a:rPr lang="en-US" dirty="0" smtClean="0"/>
            <a:t>1</a:t>
          </a:r>
          <a:endParaRPr lang="en-US" dirty="0"/>
        </a:p>
      </dgm:t>
    </dgm:pt>
    <dgm:pt modelId="{7AD3E973-4AA4-481A-8631-C1483E96F2B0}" type="parTrans" cxnId="{E4D0EB9C-E927-465B-AAF8-389D134A2828}">
      <dgm:prSet/>
      <dgm:spPr/>
      <dgm:t>
        <a:bodyPr/>
        <a:lstStyle/>
        <a:p>
          <a:endParaRPr lang="en-US"/>
        </a:p>
      </dgm:t>
    </dgm:pt>
    <dgm:pt modelId="{AF39F0CC-E63B-4735-A0A9-7289A6BB1734}" type="sibTrans" cxnId="{E4D0EB9C-E927-465B-AAF8-389D134A2828}">
      <dgm:prSet/>
      <dgm:spPr/>
      <dgm:t>
        <a:bodyPr/>
        <a:lstStyle/>
        <a:p>
          <a:endParaRPr lang="en-US"/>
        </a:p>
      </dgm:t>
    </dgm:pt>
    <dgm:pt modelId="{8F0AFB1B-10B7-44C1-BE8A-1A280A0FF410}">
      <dgm:prSet phldrT="[Text]"/>
      <dgm:spPr/>
      <dgm:t>
        <a:bodyPr/>
        <a:lstStyle/>
        <a:p>
          <a:r>
            <a:rPr lang="en-US" dirty="0" smtClean="0"/>
            <a:t>3</a:t>
          </a:r>
          <a:endParaRPr lang="en-US" dirty="0"/>
        </a:p>
      </dgm:t>
    </dgm:pt>
    <dgm:pt modelId="{D30A518B-D625-4432-9BF3-988BF71E5FD5}" type="parTrans" cxnId="{6EAD83E9-E08A-40EB-96A1-EC663E283783}">
      <dgm:prSet/>
      <dgm:spPr/>
      <dgm:t>
        <a:bodyPr/>
        <a:lstStyle/>
        <a:p>
          <a:endParaRPr lang="en-US"/>
        </a:p>
      </dgm:t>
    </dgm:pt>
    <dgm:pt modelId="{A69923E4-9650-48A6-A3CD-17D85D15F760}" type="sibTrans" cxnId="{6EAD83E9-E08A-40EB-96A1-EC663E283783}">
      <dgm:prSet/>
      <dgm:spPr/>
      <dgm:t>
        <a:bodyPr/>
        <a:lstStyle/>
        <a:p>
          <a:endParaRPr lang="en-US"/>
        </a:p>
      </dgm:t>
    </dgm:pt>
    <dgm:pt modelId="{31662BC6-83A9-4EA4-9941-CDEC5D63D098}">
      <dgm:prSet phldrT="[Text]"/>
      <dgm:spPr/>
      <dgm:t>
        <a:bodyPr/>
        <a:lstStyle/>
        <a:p>
          <a:r>
            <a:rPr lang="en-US" dirty="0" smtClean="0"/>
            <a:t>4</a:t>
          </a:r>
          <a:endParaRPr lang="en-US" dirty="0"/>
        </a:p>
      </dgm:t>
    </dgm:pt>
    <dgm:pt modelId="{A75AA352-E91B-49F7-BF0D-B7B34309C9E9}" type="parTrans" cxnId="{FC64A7C1-DD60-4822-B40B-967E350A3B17}">
      <dgm:prSet/>
      <dgm:spPr/>
      <dgm:t>
        <a:bodyPr/>
        <a:lstStyle/>
        <a:p>
          <a:endParaRPr lang="en-US"/>
        </a:p>
      </dgm:t>
    </dgm:pt>
    <dgm:pt modelId="{BC55A3AA-1E27-4163-9196-FB5309FB3456}" type="sibTrans" cxnId="{FC64A7C1-DD60-4822-B40B-967E350A3B17}">
      <dgm:prSet/>
      <dgm:spPr/>
      <dgm:t>
        <a:bodyPr/>
        <a:lstStyle/>
        <a:p>
          <a:endParaRPr lang="en-US"/>
        </a:p>
      </dgm:t>
    </dgm:pt>
    <dgm:pt modelId="{7F72B04B-4250-4A0A-A2B6-6D5025AE8ED3}">
      <dgm:prSet phldrT="[Text]"/>
      <dgm:spPr/>
      <dgm:t>
        <a:bodyPr/>
        <a:lstStyle/>
        <a:p>
          <a:r>
            <a:rPr lang="en-US" dirty="0" smtClean="0"/>
            <a:t>3</a:t>
          </a:r>
          <a:endParaRPr lang="en-US" dirty="0"/>
        </a:p>
      </dgm:t>
    </dgm:pt>
    <dgm:pt modelId="{316F0DF5-FE9A-441D-BB22-A7DA38E29EA0}" type="parTrans" cxnId="{679F1C1B-DE9D-4FE0-BFFC-D11EBE801468}">
      <dgm:prSet/>
      <dgm:spPr/>
      <dgm:t>
        <a:bodyPr/>
        <a:lstStyle/>
        <a:p>
          <a:endParaRPr lang="en-US"/>
        </a:p>
      </dgm:t>
    </dgm:pt>
    <dgm:pt modelId="{17CB481E-183A-4CAA-902F-C85C783BC37A}" type="sibTrans" cxnId="{679F1C1B-DE9D-4FE0-BFFC-D11EBE801468}">
      <dgm:prSet/>
      <dgm:spPr/>
      <dgm:t>
        <a:bodyPr/>
        <a:lstStyle/>
        <a:p>
          <a:endParaRPr lang="en-US"/>
        </a:p>
      </dgm:t>
    </dgm:pt>
    <dgm:pt modelId="{D7F089DF-2848-4C25-A7AC-82057F26FE53}">
      <dgm:prSet phldrT="[Text]"/>
      <dgm:spPr/>
      <dgm:t>
        <a:bodyPr/>
        <a:lstStyle/>
        <a:p>
          <a:r>
            <a:rPr lang="en-US" dirty="0" smtClean="0"/>
            <a:t>4</a:t>
          </a:r>
          <a:endParaRPr lang="en-US" dirty="0"/>
        </a:p>
      </dgm:t>
    </dgm:pt>
    <dgm:pt modelId="{886C2407-3B7D-444B-A712-A58A77D5E9E3}" type="parTrans" cxnId="{6EA232FE-9C5E-4A14-B5E8-5AA5D3C320B5}">
      <dgm:prSet/>
      <dgm:spPr/>
      <dgm:t>
        <a:bodyPr/>
        <a:lstStyle/>
        <a:p>
          <a:endParaRPr lang="en-US"/>
        </a:p>
      </dgm:t>
    </dgm:pt>
    <dgm:pt modelId="{26E4DBA2-F5AA-455E-AC7B-D48B134E2C95}" type="sibTrans" cxnId="{6EA232FE-9C5E-4A14-B5E8-5AA5D3C320B5}">
      <dgm:prSet/>
      <dgm:spPr/>
      <dgm:t>
        <a:bodyPr/>
        <a:lstStyle/>
        <a:p>
          <a:endParaRPr lang="en-US"/>
        </a:p>
      </dgm:t>
    </dgm:pt>
    <dgm:pt modelId="{B5AB9B54-B436-42BC-BE32-499B449A775B}">
      <dgm:prSet phldrT="[Text]"/>
      <dgm:spPr/>
      <dgm:t>
        <a:bodyPr/>
        <a:lstStyle/>
        <a:p>
          <a:r>
            <a:rPr lang="en-US" dirty="0" smtClean="0"/>
            <a:t>4</a:t>
          </a:r>
          <a:endParaRPr lang="en-US" dirty="0"/>
        </a:p>
      </dgm:t>
    </dgm:pt>
    <dgm:pt modelId="{A3F1FAE5-0253-4A82-AA4D-897E14BD912B}" type="parTrans" cxnId="{6342D2E4-7A94-46CA-8249-808B09A2038E}">
      <dgm:prSet/>
      <dgm:spPr/>
      <dgm:t>
        <a:bodyPr/>
        <a:lstStyle/>
        <a:p>
          <a:endParaRPr lang="en-US"/>
        </a:p>
      </dgm:t>
    </dgm:pt>
    <dgm:pt modelId="{6E4C5990-6C32-4409-9B76-E4DC3D4FF486}" type="sibTrans" cxnId="{6342D2E4-7A94-46CA-8249-808B09A2038E}">
      <dgm:prSet/>
      <dgm:spPr/>
      <dgm:t>
        <a:bodyPr/>
        <a:lstStyle/>
        <a:p>
          <a:endParaRPr lang="en-US"/>
        </a:p>
      </dgm:t>
    </dgm:pt>
    <dgm:pt modelId="{973F587A-46D7-451D-8223-160AB22532AE}">
      <dgm:prSet phldrT="[Text]"/>
      <dgm:spPr/>
      <dgm:t>
        <a:bodyPr/>
        <a:lstStyle/>
        <a:p>
          <a:r>
            <a:rPr lang="en-US" dirty="0" smtClean="0"/>
            <a:t>3</a:t>
          </a:r>
          <a:endParaRPr lang="en-US" dirty="0"/>
        </a:p>
      </dgm:t>
    </dgm:pt>
    <dgm:pt modelId="{88B105E7-B002-453E-B1F5-71EB6057B9B6}" type="parTrans" cxnId="{9BB1D600-37B9-486D-B153-2DFA09783624}">
      <dgm:prSet/>
      <dgm:spPr/>
      <dgm:t>
        <a:bodyPr/>
        <a:lstStyle/>
        <a:p>
          <a:endParaRPr lang="en-US"/>
        </a:p>
      </dgm:t>
    </dgm:pt>
    <dgm:pt modelId="{2BCA54D2-5849-4468-99D4-FE07722C4176}" type="sibTrans" cxnId="{9BB1D600-37B9-486D-B153-2DFA09783624}">
      <dgm:prSet/>
      <dgm:spPr/>
      <dgm:t>
        <a:bodyPr/>
        <a:lstStyle/>
        <a:p>
          <a:endParaRPr lang="en-US"/>
        </a:p>
      </dgm:t>
    </dgm:pt>
    <dgm:pt modelId="{3A6A0A62-8E1E-4BAE-9F3D-1C263DF706FF}">
      <dgm:prSet phldrT="[Text]"/>
      <dgm:spPr/>
      <dgm:t>
        <a:bodyPr/>
        <a:lstStyle/>
        <a:p>
          <a:r>
            <a:rPr lang="en-US" dirty="0" smtClean="0"/>
            <a:t>1</a:t>
          </a:r>
          <a:endParaRPr lang="en-US" dirty="0"/>
        </a:p>
      </dgm:t>
    </dgm:pt>
    <dgm:pt modelId="{CDFF7C8C-07A3-4490-B62C-531C9113D9FC}" type="parTrans" cxnId="{F585D545-83E3-47E2-9B95-9B6B7A94567D}">
      <dgm:prSet/>
      <dgm:spPr/>
      <dgm:t>
        <a:bodyPr/>
        <a:lstStyle/>
        <a:p>
          <a:endParaRPr lang="en-US"/>
        </a:p>
      </dgm:t>
    </dgm:pt>
    <dgm:pt modelId="{F6B6B8DD-D101-4B5A-887E-5D59EF2E0792}" type="sibTrans" cxnId="{F585D545-83E3-47E2-9B95-9B6B7A94567D}">
      <dgm:prSet/>
      <dgm:spPr/>
      <dgm:t>
        <a:bodyPr/>
        <a:lstStyle/>
        <a:p>
          <a:endParaRPr lang="en-US"/>
        </a:p>
      </dgm:t>
    </dgm:pt>
    <dgm:pt modelId="{BD279C7A-1844-4CE0-ABED-76BD56F57149}">
      <dgm:prSet phldrT="[Text]"/>
      <dgm:spPr/>
      <dgm:t>
        <a:bodyPr/>
        <a:lstStyle/>
        <a:p>
          <a:r>
            <a:rPr lang="en-US" dirty="0" smtClean="0"/>
            <a:t>4</a:t>
          </a:r>
          <a:endParaRPr lang="en-US" dirty="0"/>
        </a:p>
      </dgm:t>
    </dgm:pt>
    <dgm:pt modelId="{FCF0EE9C-DD66-421E-B67F-8F47FC58E60D}" type="parTrans" cxnId="{0B23A6C5-C322-4959-BEC7-F9ABD2B249D1}">
      <dgm:prSet/>
      <dgm:spPr/>
      <dgm:t>
        <a:bodyPr/>
        <a:lstStyle/>
        <a:p>
          <a:endParaRPr lang="en-US"/>
        </a:p>
      </dgm:t>
    </dgm:pt>
    <dgm:pt modelId="{8DE70E9B-3BE0-4A9C-A30E-8FD815021707}" type="sibTrans" cxnId="{0B23A6C5-C322-4959-BEC7-F9ABD2B249D1}">
      <dgm:prSet/>
      <dgm:spPr/>
      <dgm:t>
        <a:bodyPr/>
        <a:lstStyle/>
        <a:p>
          <a:endParaRPr lang="en-US"/>
        </a:p>
      </dgm:t>
    </dgm:pt>
    <dgm:pt modelId="{1CFB2138-DA4C-485B-9855-2CA413372509}">
      <dgm:prSet phldrT="[Text]"/>
      <dgm:spPr/>
      <dgm:t>
        <a:bodyPr/>
        <a:lstStyle/>
        <a:p>
          <a:r>
            <a:rPr lang="en-US" dirty="0" smtClean="0"/>
            <a:t>4</a:t>
          </a:r>
          <a:endParaRPr lang="en-US" dirty="0"/>
        </a:p>
      </dgm:t>
    </dgm:pt>
    <dgm:pt modelId="{F7B62BB6-0E10-4D70-B23B-2D5E571CE96B}" type="parTrans" cxnId="{3933C81A-C2BF-493A-86F5-3857AAD3EAAF}">
      <dgm:prSet/>
      <dgm:spPr/>
      <dgm:t>
        <a:bodyPr/>
        <a:lstStyle/>
        <a:p>
          <a:endParaRPr lang="en-US"/>
        </a:p>
      </dgm:t>
    </dgm:pt>
    <dgm:pt modelId="{B0349204-2419-4F70-B0C3-339CC3770FC3}" type="sibTrans" cxnId="{3933C81A-C2BF-493A-86F5-3857AAD3EAAF}">
      <dgm:prSet/>
      <dgm:spPr/>
      <dgm:t>
        <a:bodyPr/>
        <a:lstStyle/>
        <a:p>
          <a:endParaRPr lang="en-US"/>
        </a:p>
      </dgm:t>
    </dgm:pt>
    <dgm:pt modelId="{9AD62F6F-1C84-4A2E-92F4-BDB827598465}">
      <dgm:prSet phldrT="[Text]"/>
      <dgm:spPr/>
      <dgm:t>
        <a:bodyPr/>
        <a:lstStyle/>
        <a:p>
          <a:r>
            <a:rPr lang="en-US" dirty="0" smtClean="0"/>
            <a:t>1</a:t>
          </a:r>
          <a:endParaRPr lang="en-US" dirty="0"/>
        </a:p>
      </dgm:t>
    </dgm:pt>
    <dgm:pt modelId="{B19C2A42-1933-437C-B840-C3F44B6915C5}" type="parTrans" cxnId="{FD19CC60-5BF9-443C-BE92-4134CF34A4D3}">
      <dgm:prSet/>
      <dgm:spPr/>
      <dgm:t>
        <a:bodyPr/>
        <a:lstStyle/>
        <a:p>
          <a:endParaRPr lang="en-US"/>
        </a:p>
      </dgm:t>
    </dgm:pt>
    <dgm:pt modelId="{961FB66F-0B26-4D45-A487-DCC839372CBF}" type="sibTrans" cxnId="{FD19CC60-5BF9-443C-BE92-4134CF34A4D3}">
      <dgm:prSet/>
      <dgm:spPr/>
      <dgm:t>
        <a:bodyPr/>
        <a:lstStyle/>
        <a:p>
          <a:endParaRPr lang="en-US"/>
        </a:p>
      </dgm:t>
    </dgm:pt>
    <dgm:pt modelId="{A4DC7530-573D-4041-9148-6CC46CAA7504}">
      <dgm:prSet phldrT="[Text]"/>
      <dgm:spPr/>
      <dgm:t>
        <a:bodyPr/>
        <a:lstStyle/>
        <a:p>
          <a:r>
            <a:rPr lang="en-US" dirty="0" smtClean="0"/>
            <a:t>1</a:t>
          </a:r>
          <a:endParaRPr lang="en-US" dirty="0"/>
        </a:p>
      </dgm:t>
    </dgm:pt>
    <dgm:pt modelId="{2F50D857-C44A-4F10-B1BF-BDF9249811C3}" type="parTrans" cxnId="{DE60916B-2574-4B04-9E68-5024843A8C4C}">
      <dgm:prSet/>
      <dgm:spPr/>
      <dgm:t>
        <a:bodyPr/>
        <a:lstStyle/>
        <a:p>
          <a:endParaRPr lang="en-US"/>
        </a:p>
      </dgm:t>
    </dgm:pt>
    <dgm:pt modelId="{2EF0DCE8-E0B3-4EBD-89E7-237E8313573C}" type="sibTrans" cxnId="{DE60916B-2574-4B04-9E68-5024843A8C4C}">
      <dgm:prSet/>
      <dgm:spPr/>
      <dgm:t>
        <a:bodyPr/>
        <a:lstStyle/>
        <a:p>
          <a:endParaRPr lang="en-US"/>
        </a:p>
      </dgm:t>
    </dgm:pt>
    <dgm:pt modelId="{A659A1EC-C1A4-4BBC-925D-1F5EF0F65A9F}">
      <dgm:prSet phldrT="[Text]"/>
      <dgm:spPr/>
      <dgm:t>
        <a:bodyPr/>
        <a:lstStyle/>
        <a:p>
          <a:r>
            <a:rPr lang="en-US" dirty="0" smtClean="0"/>
            <a:t>3</a:t>
          </a:r>
          <a:endParaRPr lang="en-US" dirty="0"/>
        </a:p>
      </dgm:t>
    </dgm:pt>
    <dgm:pt modelId="{66FD2D23-FE0B-4DA8-AFEF-AECBF9703C28}" type="parTrans" cxnId="{32929D68-E5EE-462A-80C1-582EDCCE0F30}">
      <dgm:prSet/>
      <dgm:spPr/>
      <dgm:t>
        <a:bodyPr/>
        <a:lstStyle/>
        <a:p>
          <a:endParaRPr lang="en-US"/>
        </a:p>
      </dgm:t>
    </dgm:pt>
    <dgm:pt modelId="{D9A9A341-F572-402D-B765-27A6DFC4042F}" type="sibTrans" cxnId="{32929D68-E5EE-462A-80C1-582EDCCE0F30}">
      <dgm:prSet/>
      <dgm:spPr/>
      <dgm:t>
        <a:bodyPr/>
        <a:lstStyle/>
        <a:p>
          <a:endParaRPr lang="en-US"/>
        </a:p>
      </dgm:t>
    </dgm:pt>
    <dgm:pt modelId="{C6250A97-7AC3-4564-A13B-3038E830AE06}">
      <dgm:prSet phldrT="[Text]"/>
      <dgm:spPr/>
      <dgm:t>
        <a:bodyPr/>
        <a:lstStyle/>
        <a:p>
          <a:r>
            <a:rPr lang="en-US" dirty="0" smtClean="0"/>
            <a:t>3</a:t>
          </a:r>
          <a:endParaRPr lang="en-US" dirty="0"/>
        </a:p>
      </dgm:t>
    </dgm:pt>
    <dgm:pt modelId="{E9B4198C-B400-4126-BD74-53446AB2E6AC}" type="parTrans" cxnId="{3B746078-7CCC-4834-BA11-1F2823700F55}">
      <dgm:prSet/>
      <dgm:spPr/>
      <dgm:t>
        <a:bodyPr/>
        <a:lstStyle/>
        <a:p>
          <a:endParaRPr lang="en-US"/>
        </a:p>
      </dgm:t>
    </dgm:pt>
    <dgm:pt modelId="{3B25448F-4D52-438B-906C-E66D8C6C7DE4}" type="sibTrans" cxnId="{3B746078-7CCC-4834-BA11-1F2823700F55}">
      <dgm:prSet/>
      <dgm:spPr/>
      <dgm:t>
        <a:bodyPr/>
        <a:lstStyle/>
        <a:p>
          <a:endParaRPr lang="en-US"/>
        </a:p>
      </dgm:t>
    </dgm:pt>
    <dgm:pt modelId="{2E14DDFE-DDD1-4B1A-898E-DD8653F35C5C}">
      <dgm:prSet phldrT="[Text]"/>
      <dgm:spPr/>
      <dgm:t>
        <a:bodyPr/>
        <a:lstStyle/>
        <a:p>
          <a:r>
            <a:rPr lang="en-US" dirty="0" smtClean="0"/>
            <a:t>1</a:t>
          </a:r>
          <a:endParaRPr lang="en-US" dirty="0"/>
        </a:p>
      </dgm:t>
    </dgm:pt>
    <dgm:pt modelId="{68A7C8BF-C954-48EB-B62F-ECE6A7893971}" type="parTrans" cxnId="{B711F950-432E-4B62-9A16-0804A20FBFF4}">
      <dgm:prSet/>
      <dgm:spPr/>
      <dgm:t>
        <a:bodyPr/>
        <a:lstStyle/>
        <a:p>
          <a:endParaRPr lang="en-US"/>
        </a:p>
      </dgm:t>
    </dgm:pt>
    <dgm:pt modelId="{2F9B70F6-22BC-4B97-8ABA-F598A23D9907}" type="sibTrans" cxnId="{B711F950-432E-4B62-9A16-0804A20FBFF4}">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3402C073-1A05-4410-B548-951E57A1E42B}" type="pres">
      <dgm:prSet presAssocID="{FFD67E89-067B-46A6-946B-FA77A67DE23F}" presName="hierRoot1" presStyleCnt="0">
        <dgm:presLayoutVars>
          <dgm:hierBranch val="init"/>
        </dgm:presLayoutVars>
      </dgm:prSet>
      <dgm:spPr/>
    </dgm:pt>
    <dgm:pt modelId="{DB927FF7-9CDF-41B2-B774-9614E13E71D8}" type="pres">
      <dgm:prSet presAssocID="{FFD67E89-067B-46A6-946B-FA77A67DE23F}" presName="rootComposite1" presStyleCnt="0"/>
      <dgm:spPr/>
    </dgm:pt>
    <dgm:pt modelId="{5B043401-5225-4B53-8EE3-1981E5A9AFD4}" type="pres">
      <dgm:prSet presAssocID="{FFD67E89-067B-46A6-946B-FA77A67DE23F}" presName="rootText1" presStyleLbl="node0" presStyleIdx="0" presStyleCnt="2" custAng="20740791" custScaleX="416942" custLinFactX="-100000" custLinFactNeighborX="-105593" custLinFactNeighborY="19435">
        <dgm:presLayoutVars>
          <dgm:chPref val="3"/>
        </dgm:presLayoutVars>
      </dgm:prSet>
      <dgm:spPr/>
      <dgm:t>
        <a:bodyPr/>
        <a:lstStyle/>
        <a:p>
          <a:endParaRPr lang="en-US"/>
        </a:p>
      </dgm:t>
    </dgm:pt>
    <dgm:pt modelId="{5C3BF309-E591-4D82-ADE8-ADC857703905}" type="pres">
      <dgm:prSet presAssocID="{FFD67E89-067B-46A6-946B-FA77A67DE23F}" presName="rootConnector1" presStyleLbl="node1" presStyleIdx="0" presStyleCnt="0"/>
      <dgm:spPr/>
      <dgm:t>
        <a:bodyPr/>
        <a:lstStyle/>
        <a:p>
          <a:endParaRPr lang="en-US"/>
        </a:p>
      </dgm:t>
    </dgm:pt>
    <dgm:pt modelId="{520E2FAC-8157-4A50-9756-40414292A557}" type="pres">
      <dgm:prSet presAssocID="{FFD67E89-067B-46A6-946B-FA77A67DE23F}" presName="hierChild2" presStyleCnt="0"/>
      <dgm:spPr/>
    </dgm:pt>
    <dgm:pt modelId="{E51B45C9-65FE-488E-9B00-412D52B2BF16}" type="pres">
      <dgm:prSet presAssocID="{FFD67E89-067B-46A6-946B-FA77A67DE23F}" presName="hierChild3" presStyleCnt="0"/>
      <dgm:spPr/>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1" presStyleCnt="2">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2"/>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2">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2"/>
      <dgm:spPr/>
      <dgm:t>
        <a:bodyPr/>
        <a:lstStyle/>
        <a:p>
          <a:endParaRPr lang="en-US"/>
        </a:p>
      </dgm:t>
    </dgm:pt>
    <dgm:pt modelId="{3B9F0642-EAEA-4353-8DEC-D34D1FF0353D}" type="pres">
      <dgm:prSet presAssocID="{D6E48690-AB8C-44F7-9BC0-CD9098F4B22D}" presName="hierChild4" presStyleCnt="0"/>
      <dgm:spPr/>
    </dgm:pt>
    <dgm:pt modelId="{713FBDF2-B5E1-4014-A831-69F3DF430E86}" type="pres">
      <dgm:prSet presAssocID="{BB7E68F4-7FA1-4A29-A81D-2E7E65AA7FC2}" presName="Name37" presStyleLbl="parChTrans1D3" presStyleIdx="0" presStyleCnt="6"/>
      <dgm:spPr/>
      <dgm:t>
        <a:bodyPr/>
        <a:lstStyle/>
        <a:p>
          <a:endParaRPr lang="en-US"/>
        </a:p>
      </dgm:t>
    </dgm:pt>
    <dgm:pt modelId="{6C572288-8097-4129-A7AD-01A719159054}" type="pres">
      <dgm:prSet presAssocID="{C88D2FA4-263E-4489-84C5-78D8B73B6074}" presName="hierRoot2" presStyleCnt="0">
        <dgm:presLayoutVars>
          <dgm:hierBranch val="init"/>
        </dgm:presLayoutVars>
      </dgm:prSet>
      <dgm:spPr/>
    </dgm:pt>
    <dgm:pt modelId="{42CF912D-0714-4D32-9765-33E492D60368}" type="pres">
      <dgm:prSet presAssocID="{C88D2FA4-263E-4489-84C5-78D8B73B6074}" presName="rootComposite" presStyleCnt="0"/>
      <dgm:spPr/>
    </dgm:pt>
    <dgm:pt modelId="{09CEC215-BC77-418A-94E4-DFEF1C744EDC}" type="pres">
      <dgm:prSet presAssocID="{C88D2FA4-263E-4489-84C5-78D8B73B6074}" presName="rootText" presStyleLbl="node3" presStyleIdx="0" presStyleCnt="6">
        <dgm:presLayoutVars>
          <dgm:chPref val="3"/>
        </dgm:presLayoutVars>
      </dgm:prSet>
      <dgm:spPr/>
      <dgm:t>
        <a:bodyPr/>
        <a:lstStyle/>
        <a:p>
          <a:endParaRPr lang="en-US"/>
        </a:p>
      </dgm:t>
    </dgm:pt>
    <dgm:pt modelId="{27BF5BB4-3EDB-4E24-AEF9-4D0886074099}" type="pres">
      <dgm:prSet presAssocID="{C88D2FA4-263E-4489-84C5-78D8B73B6074}" presName="rootConnector" presStyleLbl="node3" presStyleIdx="0" presStyleCnt="6"/>
      <dgm:spPr/>
      <dgm:t>
        <a:bodyPr/>
        <a:lstStyle/>
        <a:p>
          <a:endParaRPr lang="en-US"/>
        </a:p>
      </dgm:t>
    </dgm:pt>
    <dgm:pt modelId="{8EB2B7F3-EF49-4968-8885-B86C4FAAF9C6}" type="pres">
      <dgm:prSet presAssocID="{C88D2FA4-263E-4489-84C5-78D8B73B6074}" presName="hierChild4" presStyleCnt="0"/>
      <dgm:spPr/>
    </dgm:pt>
    <dgm:pt modelId="{F29FBA3A-FC41-4548-816C-3BDF56E7EA3F}" type="pres">
      <dgm:prSet presAssocID="{30ACB67C-F7B9-4CFA-BEE9-F96AF428A610}" presName="Name37" presStyleLbl="parChTrans1D4" presStyleIdx="0" presStyleCnt="24"/>
      <dgm:spPr/>
      <dgm:t>
        <a:bodyPr/>
        <a:lstStyle/>
        <a:p>
          <a:endParaRPr lang="en-US"/>
        </a:p>
      </dgm:t>
    </dgm:pt>
    <dgm:pt modelId="{19668151-2D4C-49DA-975E-DE787A5C3335}" type="pres">
      <dgm:prSet presAssocID="{B54787B8-444B-4419-B003-C0ACC488FF87}" presName="hierRoot2" presStyleCnt="0">
        <dgm:presLayoutVars>
          <dgm:hierBranch val="init"/>
        </dgm:presLayoutVars>
      </dgm:prSet>
      <dgm:spPr/>
    </dgm:pt>
    <dgm:pt modelId="{D081F3F1-FDFD-4BC3-AA6B-DAA421ECDF0A}" type="pres">
      <dgm:prSet presAssocID="{B54787B8-444B-4419-B003-C0ACC488FF87}" presName="rootComposite" presStyleCnt="0"/>
      <dgm:spPr/>
    </dgm:pt>
    <dgm:pt modelId="{BF1C6A0E-011E-4AF7-A8B3-6BA13B1456D1}" type="pres">
      <dgm:prSet presAssocID="{B54787B8-444B-4419-B003-C0ACC488FF87}" presName="rootText" presStyleLbl="node4" presStyleIdx="0" presStyleCnt="24">
        <dgm:presLayoutVars>
          <dgm:chPref val="3"/>
        </dgm:presLayoutVars>
      </dgm:prSet>
      <dgm:spPr/>
      <dgm:t>
        <a:bodyPr/>
        <a:lstStyle/>
        <a:p>
          <a:endParaRPr lang="en-US"/>
        </a:p>
      </dgm:t>
    </dgm:pt>
    <dgm:pt modelId="{376C2D3F-C153-429E-9B56-B9A416BAFF58}" type="pres">
      <dgm:prSet presAssocID="{B54787B8-444B-4419-B003-C0ACC488FF87}" presName="rootConnector" presStyleLbl="node4" presStyleIdx="0" presStyleCnt="24"/>
      <dgm:spPr/>
      <dgm:t>
        <a:bodyPr/>
        <a:lstStyle/>
        <a:p>
          <a:endParaRPr lang="en-US"/>
        </a:p>
      </dgm:t>
    </dgm:pt>
    <dgm:pt modelId="{1C4B9CDF-ADBC-4CE5-8642-3510C6D8AC73}" type="pres">
      <dgm:prSet presAssocID="{B54787B8-444B-4419-B003-C0ACC488FF87}" presName="hierChild4" presStyleCnt="0"/>
      <dgm:spPr/>
    </dgm:pt>
    <dgm:pt modelId="{4B3E587D-F221-4208-A82D-02EFB833CF43}" type="pres">
      <dgm:prSet presAssocID="{0E1806C6-F8C5-41C9-8C56-7F2F6182900F}" presName="Name37" presStyleLbl="parChTrans1D4" presStyleIdx="1" presStyleCnt="24"/>
      <dgm:spPr/>
      <dgm:t>
        <a:bodyPr/>
        <a:lstStyle/>
        <a:p>
          <a:endParaRPr lang="en-US"/>
        </a:p>
      </dgm:t>
    </dgm:pt>
    <dgm:pt modelId="{768668F7-CA54-472A-AB12-44151865C797}" type="pres">
      <dgm:prSet presAssocID="{9BE7490D-22BA-4796-9074-38B6CD1C0F41}" presName="hierRoot2" presStyleCnt="0">
        <dgm:presLayoutVars>
          <dgm:hierBranch val="init"/>
        </dgm:presLayoutVars>
      </dgm:prSet>
      <dgm:spPr/>
    </dgm:pt>
    <dgm:pt modelId="{406FFADC-933E-45F7-8E44-0F4454484197}" type="pres">
      <dgm:prSet presAssocID="{9BE7490D-22BA-4796-9074-38B6CD1C0F41}" presName="rootComposite" presStyleCnt="0"/>
      <dgm:spPr/>
    </dgm:pt>
    <dgm:pt modelId="{1EF4DF58-41EF-465C-91BB-024CBF514192}" type="pres">
      <dgm:prSet presAssocID="{9BE7490D-22BA-4796-9074-38B6CD1C0F41}" presName="rootText" presStyleLbl="node4" presStyleIdx="1" presStyleCnt="24">
        <dgm:presLayoutVars>
          <dgm:chPref val="3"/>
        </dgm:presLayoutVars>
      </dgm:prSet>
      <dgm:spPr/>
      <dgm:t>
        <a:bodyPr/>
        <a:lstStyle/>
        <a:p>
          <a:endParaRPr lang="en-US"/>
        </a:p>
      </dgm:t>
    </dgm:pt>
    <dgm:pt modelId="{9D207992-8099-4228-9182-1245BE08E13A}" type="pres">
      <dgm:prSet presAssocID="{9BE7490D-22BA-4796-9074-38B6CD1C0F41}" presName="rootConnector" presStyleLbl="node4" presStyleIdx="1" presStyleCnt="24"/>
      <dgm:spPr/>
      <dgm:t>
        <a:bodyPr/>
        <a:lstStyle/>
        <a:p>
          <a:endParaRPr lang="en-US"/>
        </a:p>
      </dgm:t>
    </dgm:pt>
    <dgm:pt modelId="{BB78D03C-1236-4314-AF28-03DF9BCC01E0}" type="pres">
      <dgm:prSet presAssocID="{9BE7490D-22BA-4796-9074-38B6CD1C0F41}" presName="hierChild4" presStyleCnt="0"/>
      <dgm:spPr/>
    </dgm:pt>
    <dgm:pt modelId="{3A64858D-E1E2-4606-B543-F40135103203}" type="pres">
      <dgm:prSet presAssocID="{9BE7490D-22BA-4796-9074-38B6CD1C0F41}" presName="hierChild5" presStyleCnt="0"/>
      <dgm:spPr/>
    </dgm:pt>
    <dgm:pt modelId="{7B2E31F2-1F68-47A6-9E3D-D985D7841C83}" type="pres">
      <dgm:prSet presAssocID="{B54787B8-444B-4419-B003-C0ACC488FF87}" presName="hierChild5" presStyleCnt="0"/>
      <dgm:spPr/>
    </dgm:pt>
    <dgm:pt modelId="{602DCCA4-A093-40D7-9221-4E1CDC717111}" type="pres">
      <dgm:prSet presAssocID="{6033DC8C-6176-4C51-875D-A7EE2E03BCD8}" presName="Name37" presStyleLbl="parChTrans1D4" presStyleIdx="2" presStyleCnt="24"/>
      <dgm:spPr/>
      <dgm:t>
        <a:bodyPr/>
        <a:lstStyle/>
        <a:p>
          <a:endParaRPr lang="en-US"/>
        </a:p>
      </dgm:t>
    </dgm:pt>
    <dgm:pt modelId="{6A3F3F55-0F1C-435F-8F45-9E78CA2A2A03}" type="pres">
      <dgm:prSet presAssocID="{59AD89F1-B46D-464F-BDFB-1C7A29124206}" presName="hierRoot2" presStyleCnt="0">
        <dgm:presLayoutVars>
          <dgm:hierBranch val="init"/>
        </dgm:presLayoutVars>
      </dgm:prSet>
      <dgm:spPr/>
    </dgm:pt>
    <dgm:pt modelId="{466E9E60-8DB0-4248-A068-60105ECA4E65}" type="pres">
      <dgm:prSet presAssocID="{59AD89F1-B46D-464F-BDFB-1C7A29124206}" presName="rootComposite" presStyleCnt="0"/>
      <dgm:spPr/>
    </dgm:pt>
    <dgm:pt modelId="{F53909D2-35C9-4610-8FF1-278898D983BA}" type="pres">
      <dgm:prSet presAssocID="{59AD89F1-B46D-464F-BDFB-1C7A29124206}" presName="rootText" presStyleLbl="node4" presStyleIdx="2" presStyleCnt="24">
        <dgm:presLayoutVars>
          <dgm:chPref val="3"/>
        </dgm:presLayoutVars>
      </dgm:prSet>
      <dgm:spPr/>
      <dgm:t>
        <a:bodyPr/>
        <a:lstStyle/>
        <a:p>
          <a:endParaRPr lang="en-US"/>
        </a:p>
      </dgm:t>
    </dgm:pt>
    <dgm:pt modelId="{73089B57-4055-43C4-840B-CA576690A0E2}" type="pres">
      <dgm:prSet presAssocID="{59AD89F1-B46D-464F-BDFB-1C7A29124206}" presName="rootConnector" presStyleLbl="node4" presStyleIdx="2" presStyleCnt="24"/>
      <dgm:spPr/>
      <dgm:t>
        <a:bodyPr/>
        <a:lstStyle/>
        <a:p>
          <a:endParaRPr lang="en-US"/>
        </a:p>
      </dgm:t>
    </dgm:pt>
    <dgm:pt modelId="{5CDE795F-B900-44F4-9620-33914C658FD8}" type="pres">
      <dgm:prSet presAssocID="{59AD89F1-B46D-464F-BDFB-1C7A29124206}" presName="hierChild4" presStyleCnt="0"/>
      <dgm:spPr/>
    </dgm:pt>
    <dgm:pt modelId="{A5437040-17A4-47AC-9BDB-003D0FD37481}" type="pres">
      <dgm:prSet presAssocID="{CA016CA0-42F7-41AB-A766-426B796A4AFD}" presName="Name37" presStyleLbl="parChTrans1D4" presStyleIdx="3" presStyleCnt="24"/>
      <dgm:spPr/>
      <dgm:t>
        <a:bodyPr/>
        <a:lstStyle/>
        <a:p>
          <a:endParaRPr lang="en-US"/>
        </a:p>
      </dgm:t>
    </dgm:pt>
    <dgm:pt modelId="{55FEE3B8-8BCD-402F-B0DA-1126A7037918}" type="pres">
      <dgm:prSet presAssocID="{BD4C71E9-63BD-4049-93F2-AF1EAF302FE0}" presName="hierRoot2" presStyleCnt="0">
        <dgm:presLayoutVars>
          <dgm:hierBranch val="init"/>
        </dgm:presLayoutVars>
      </dgm:prSet>
      <dgm:spPr/>
    </dgm:pt>
    <dgm:pt modelId="{215141F5-E1F9-4432-8F68-5B6C1382E81D}" type="pres">
      <dgm:prSet presAssocID="{BD4C71E9-63BD-4049-93F2-AF1EAF302FE0}" presName="rootComposite" presStyleCnt="0"/>
      <dgm:spPr/>
    </dgm:pt>
    <dgm:pt modelId="{D20C7871-B244-4462-B537-02CDDB8A3738}" type="pres">
      <dgm:prSet presAssocID="{BD4C71E9-63BD-4049-93F2-AF1EAF302FE0}" presName="rootText" presStyleLbl="node4" presStyleIdx="3" presStyleCnt="24">
        <dgm:presLayoutVars>
          <dgm:chPref val="3"/>
        </dgm:presLayoutVars>
      </dgm:prSet>
      <dgm:spPr/>
      <dgm:t>
        <a:bodyPr/>
        <a:lstStyle/>
        <a:p>
          <a:endParaRPr lang="en-US"/>
        </a:p>
      </dgm:t>
    </dgm:pt>
    <dgm:pt modelId="{9CA6D2D5-D795-4A42-84F8-7220D91AC7DF}" type="pres">
      <dgm:prSet presAssocID="{BD4C71E9-63BD-4049-93F2-AF1EAF302FE0}" presName="rootConnector" presStyleLbl="node4" presStyleIdx="3" presStyleCnt="24"/>
      <dgm:spPr/>
      <dgm:t>
        <a:bodyPr/>
        <a:lstStyle/>
        <a:p>
          <a:endParaRPr lang="en-US"/>
        </a:p>
      </dgm:t>
    </dgm:pt>
    <dgm:pt modelId="{425C0C74-8762-41A9-AD23-2DE4DBB28439}" type="pres">
      <dgm:prSet presAssocID="{BD4C71E9-63BD-4049-93F2-AF1EAF302FE0}" presName="hierChild4" presStyleCnt="0"/>
      <dgm:spPr/>
    </dgm:pt>
    <dgm:pt modelId="{4464E9DB-015A-410B-BCB4-3C41DB582EEF}" type="pres">
      <dgm:prSet presAssocID="{BD4C71E9-63BD-4049-93F2-AF1EAF302FE0}" presName="hierChild5" presStyleCnt="0"/>
      <dgm:spPr/>
    </dgm:pt>
    <dgm:pt modelId="{DFF63B62-F371-4732-B620-8A61C1B430C6}" type="pres">
      <dgm:prSet presAssocID="{59AD89F1-B46D-464F-BDFB-1C7A29124206}" presName="hierChild5" presStyleCnt="0"/>
      <dgm:spPr/>
    </dgm:pt>
    <dgm:pt modelId="{62FC44C9-80A3-4268-A50E-CA27269862D2}" type="pres">
      <dgm:prSet presAssocID="{C88D2FA4-263E-4489-84C5-78D8B73B6074}" presName="hierChild5" presStyleCnt="0"/>
      <dgm:spPr/>
    </dgm:pt>
    <dgm:pt modelId="{0CF2D137-C43F-464B-8E47-303272DF9528}" type="pres">
      <dgm:prSet presAssocID="{11AA7263-F85E-4304-B41E-2B008722B1F4}" presName="Name37" presStyleLbl="parChTrans1D3" presStyleIdx="1" presStyleCnt="6"/>
      <dgm:spPr/>
      <dgm:t>
        <a:bodyPr/>
        <a:lstStyle/>
        <a:p>
          <a:endParaRPr lang="en-US"/>
        </a:p>
      </dgm:t>
    </dgm:pt>
    <dgm:pt modelId="{C78C1669-28DE-46AE-9181-EA22158E1FFD}" type="pres">
      <dgm:prSet presAssocID="{57CA464C-AC32-40B0-9E3A-E0D643621B0D}" presName="hierRoot2" presStyleCnt="0">
        <dgm:presLayoutVars>
          <dgm:hierBranch val="init"/>
        </dgm:presLayoutVars>
      </dgm:prSet>
      <dgm:spPr/>
    </dgm:pt>
    <dgm:pt modelId="{94BE2F04-85D5-4F22-8778-7CF648F9144F}" type="pres">
      <dgm:prSet presAssocID="{57CA464C-AC32-40B0-9E3A-E0D643621B0D}" presName="rootComposite" presStyleCnt="0"/>
      <dgm:spPr/>
    </dgm:pt>
    <dgm:pt modelId="{D9A3F4C1-ECB6-4F2C-8DBF-1E0D34EFFE18}" type="pres">
      <dgm:prSet presAssocID="{57CA464C-AC32-40B0-9E3A-E0D643621B0D}" presName="rootText" presStyleLbl="node3" presStyleIdx="1" presStyleCnt="6">
        <dgm:presLayoutVars>
          <dgm:chPref val="3"/>
        </dgm:presLayoutVars>
      </dgm:prSet>
      <dgm:spPr/>
      <dgm:t>
        <a:bodyPr/>
        <a:lstStyle/>
        <a:p>
          <a:endParaRPr lang="en-US"/>
        </a:p>
      </dgm:t>
    </dgm:pt>
    <dgm:pt modelId="{74CE8944-80D4-4D8B-AA4B-8178B4326708}" type="pres">
      <dgm:prSet presAssocID="{57CA464C-AC32-40B0-9E3A-E0D643621B0D}" presName="rootConnector" presStyleLbl="node3" presStyleIdx="1" presStyleCnt="6"/>
      <dgm:spPr/>
      <dgm:t>
        <a:bodyPr/>
        <a:lstStyle/>
        <a:p>
          <a:endParaRPr lang="en-US"/>
        </a:p>
      </dgm:t>
    </dgm:pt>
    <dgm:pt modelId="{3786EAE5-835C-4E28-B3B3-4AF80C707240}" type="pres">
      <dgm:prSet presAssocID="{57CA464C-AC32-40B0-9E3A-E0D643621B0D}" presName="hierChild4" presStyleCnt="0"/>
      <dgm:spPr/>
    </dgm:pt>
    <dgm:pt modelId="{A8A74DCC-A1A1-48A1-BC4B-90D9F22FD357}" type="pres">
      <dgm:prSet presAssocID="{A168E193-BFC3-43E5-BA4C-F461D6A8F871}" presName="Name37" presStyleLbl="parChTrans1D4" presStyleIdx="4" presStyleCnt="24"/>
      <dgm:spPr/>
      <dgm:t>
        <a:bodyPr/>
        <a:lstStyle/>
        <a:p>
          <a:endParaRPr lang="en-US"/>
        </a:p>
      </dgm:t>
    </dgm:pt>
    <dgm:pt modelId="{AC8371AE-2F02-4CCB-B66C-526799915EED}" type="pres">
      <dgm:prSet presAssocID="{0AABDE94-F708-4BF2-8069-B8E1F0F8BAA2}" presName="hierRoot2" presStyleCnt="0">
        <dgm:presLayoutVars>
          <dgm:hierBranch val="init"/>
        </dgm:presLayoutVars>
      </dgm:prSet>
      <dgm:spPr/>
    </dgm:pt>
    <dgm:pt modelId="{AC72A775-4837-4115-A916-AD0500E6A143}" type="pres">
      <dgm:prSet presAssocID="{0AABDE94-F708-4BF2-8069-B8E1F0F8BAA2}" presName="rootComposite" presStyleCnt="0"/>
      <dgm:spPr/>
    </dgm:pt>
    <dgm:pt modelId="{D15FCE63-DB87-468E-8817-DF9A781FDD8E}" type="pres">
      <dgm:prSet presAssocID="{0AABDE94-F708-4BF2-8069-B8E1F0F8BAA2}" presName="rootText" presStyleLbl="node4" presStyleIdx="4" presStyleCnt="24">
        <dgm:presLayoutVars>
          <dgm:chPref val="3"/>
        </dgm:presLayoutVars>
      </dgm:prSet>
      <dgm:spPr/>
      <dgm:t>
        <a:bodyPr/>
        <a:lstStyle/>
        <a:p>
          <a:endParaRPr lang="en-US"/>
        </a:p>
      </dgm:t>
    </dgm:pt>
    <dgm:pt modelId="{CA6F2321-FD46-4BF2-93D0-A80AFC631113}" type="pres">
      <dgm:prSet presAssocID="{0AABDE94-F708-4BF2-8069-B8E1F0F8BAA2}" presName="rootConnector" presStyleLbl="node4" presStyleIdx="4" presStyleCnt="24"/>
      <dgm:spPr/>
      <dgm:t>
        <a:bodyPr/>
        <a:lstStyle/>
        <a:p>
          <a:endParaRPr lang="en-US"/>
        </a:p>
      </dgm:t>
    </dgm:pt>
    <dgm:pt modelId="{34D2A9AB-777A-4D4E-97C2-1535DD5409B8}" type="pres">
      <dgm:prSet presAssocID="{0AABDE94-F708-4BF2-8069-B8E1F0F8BAA2}" presName="hierChild4" presStyleCnt="0"/>
      <dgm:spPr/>
    </dgm:pt>
    <dgm:pt modelId="{DFD38805-2F81-4024-97B5-C82073183AE6}" type="pres">
      <dgm:prSet presAssocID="{C18C1289-13F3-4BB2-984F-921CCCA1174B}" presName="Name37" presStyleLbl="parChTrans1D4" presStyleIdx="5" presStyleCnt="24"/>
      <dgm:spPr/>
      <dgm:t>
        <a:bodyPr/>
        <a:lstStyle/>
        <a:p>
          <a:endParaRPr lang="en-US"/>
        </a:p>
      </dgm:t>
    </dgm:pt>
    <dgm:pt modelId="{6C3DD7F5-FB51-4FC2-BE81-28F7A84D96C1}" type="pres">
      <dgm:prSet presAssocID="{10B868A9-3DF8-47E0-B1CB-27AD88BC2596}" presName="hierRoot2" presStyleCnt="0">
        <dgm:presLayoutVars>
          <dgm:hierBranch val="init"/>
        </dgm:presLayoutVars>
      </dgm:prSet>
      <dgm:spPr/>
    </dgm:pt>
    <dgm:pt modelId="{CE5E2403-8400-4001-B302-A5D9F0F8EF67}" type="pres">
      <dgm:prSet presAssocID="{10B868A9-3DF8-47E0-B1CB-27AD88BC2596}" presName="rootComposite" presStyleCnt="0"/>
      <dgm:spPr/>
    </dgm:pt>
    <dgm:pt modelId="{4A21C92F-87BB-4F2D-8EB6-99F72EE460DA}" type="pres">
      <dgm:prSet presAssocID="{10B868A9-3DF8-47E0-B1CB-27AD88BC2596}" presName="rootText" presStyleLbl="node4" presStyleIdx="5" presStyleCnt="24">
        <dgm:presLayoutVars>
          <dgm:chPref val="3"/>
        </dgm:presLayoutVars>
      </dgm:prSet>
      <dgm:spPr/>
      <dgm:t>
        <a:bodyPr/>
        <a:lstStyle/>
        <a:p>
          <a:endParaRPr lang="en-US"/>
        </a:p>
      </dgm:t>
    </dgm:pt>
    <dgm:pt modelId="{BD798627-EFD4-4B33-9D27-F1E34A202299}" type="pres">
      <dgm:prSet presAssocID="{10B868A9-3DF8-47E0-B1CB-27AD88BC2596}" presName="rootConnector" presStyleLbl="node4" presStyleIdx="5" presStyleCnt="24"/>
      <dgm:spPr/>
      <dgm:t>
        <a:bodyPr/>
        <a:lstStyle/>
        <a:p>
          <a:endParaRPr lang="en-US"/>
        </a:p>
      </dgm:t>
    </dgm:pt>
    <dgm:pt modelId="{046FFA88-E158-4161-BA38-2AF82DE5A0EB}" type="pres">
      <dgm:prSet presAssocID="{10B868A9-3DF8-47E0-B1CB-27AD88BC2596}" presName="hierChild4" presStyleCnt="0"/>
      <dgm:spPr/>
    </dgm:pt>
    <dgm:pt modelId="{8CD36DE2-9973-4E91-9A13-06E5EC113225}" type="pres">
      <dgm:prSet presAssocID="{10B868A9-3DF8-47E0-B1CB-27AD88BC2596}" presName="hierChild5" presStyleCnt="0"/>
      <dgm:spPr/>
    </dgm:pt>
    <dgm:pt modelId="{44EE9FAC-2409-47FE-8C82-5EEDF6D976B3}" type="pres">
      <dgm:prSet presAssocID="{0AABDE94-F708-4BF2-8069-B8E1F0F8BAA2}" presName="hierChild5" presStyleCnt="0"/>
      <dgm:spPr/>
    </dgm:pt>
    <dgm:pt modelId="{8A4BDF03-75FF-469D-AB36-03E42A8FC0EC}" type="pres">
      <dgm:prSet presAssocID="{566AC62F-C8F5-42D5-87D1-5CC39C46A1E1}" presName="Name37" presStyleLbl="parChTrans1D4" presStyleIdx="6" presStyleCnt="24"/>
      <dgm:spPr/>
      <dgm:t>
        <a:bodyPr/>
        <a:lstStyle/>
        <a:p>
          <a:endParaRPr lang="en-US"/>
        </a:p>
      </dgm:t>
    </dgm:pt>
    <dgm:pt modelId="{B63BC9FE-FFEA-43E9-A87E-622FBA992407}" type="pres">
      <dgm:prSet presAssocID="{5B49CEB0-0B22-4B26-B2D4-90CC02BCC3DA}" presName="hierRoot2" presStyleCnt="0">
        <dgm:presLayoutVars>
          <dgm:hierBranch val="init"/>
        </dgm:presLayoutVars>
      </dgm:prSet>
      <dgm:spPr/>
    </dgm:pt>
    <dgm:pt modelId="{D8A5A280-3703-4B10-955D-2FEF6BE5CD05}" type="pres">
      <dgm:prSet presAssocID="{5B49CEB0-0B22-4B26-B2D4-90CC02BCC3DA}" presName="rootComposite" presStyleCnt="0"/>
      <dgm:spPr/>
    </dgm:pt>
    <dgm:pt modelId="{E44D6355-AF33-4164-BAD6-4BE73A70C1A9}" type="pres">
      <dgm:prSet presAssocID="{5B49CEB0-0B22-4B26-B2D4-90CC02BCC3DA}" presName="rootText" presStyleLbl="node4" presStyleIdx="6" presStyleCnt="24">
        <dgm:presLayoutVars>
          <dgm:chPref val="3"/>
        </dgm:presLayoutVars>
      </dgm:prSet>
      <dgm:spPr/>
      <dgm:t>
        <a:bodyPr/>
        <a:lstStyle/>
        <a:p>
          <a:endParaRPr lang="en-US"/>
        </a:p>
      </dgm:t>
    </dgm:pt>
    <dgm:pt modelId="{65B8B28C-E470-4AE8-92E1-B00DEEB0779E}" type="pres">
      <dgm:prSet presAssocID="{5B49CEB0-0B22-4B26-B2D4-90CC02BCC3DA}" presName="rootConnector" presStyleLbl="node4" presStyleIdx="6" presStyleCnt="24"/>
      <dgm:spPr/>
      <dgm:t>
        <a:bodyPr/>
        <a:lstStyle/>
        <a:p>
          <a:endParaRPr lang="en-US"/>
        </a:p>
      </dgm:t>
    </dgm:pt>
    <dgm:pt modelId="{3E9523F2-6F03-4E79-A18A-87BD8228C64E}" type="pres">
      <dgm:prSet presAssocID="{5B49CEB0-0B22-4B26-B2D4-90CC02BCC3DA}" presName="hierChild4" presStyleCnt="0"/>
      <dgm:spPr/>
    </dgm:pt>
    <dgm:pt modelId="{335CE61D-FCFF-49FE-8CE9-F5A36D6FB1A1}" type="pres">
      <dgm:prSet presAssocID="{03695BEA-1BDA-445A-A741-863A3377E8A7}" presName="Name37" presStyleLbl="parChTrans1D4" presStyleIdx="7" presStyleCnt="24"/>
      <dgm:spPr/>
      <dgm:t>
        <a:bodyPr/>
        <a:lstStyle/>
        <a:p>
          <a:endParaRPr lang="en-US"/>
        </a:p>
      </dgm:t>
    </dgm:pt>
    <dgm:pt modelId="{A7912586-8F58-4F39-B039-B60BD862644B}" type="pres">
      <dgm:prSet presAssocID="{48C37495-2183-4D35-AC8D-823D3B0446B3}" presName="hierRoot2" presStyleCnt="0">
        <dgm:presLayoutVars>
          <dgm:hierBranch val="init"/>
        </dgm:presLayoutVars>
      </dgm:prSet>
      <dgm:spPr/>
    </dgm:pt>
    <dgm:pt modelId="{A0946208-90B6-4028-AEC7-F28A94486506}" type="pres">
      <dgm:prSet presAssocID="{48C37495-2183-4D35-AC8D-823D3B0446B3}" presName="rootComposite" presStyleCnt="0"/>
      <dgm:spPr/>
    </dgm:pt>
    <dgm:pt modelId="{D771FFCA-0E13-42BD-BB5E-591AF1746C2D}" type="pres">
      <dgm:prSet presAssocID="{48C37495-2183-4D35-AC8D-823D3B0446B3}" presName="rootText" presStyleLbl="node4" presStyleIdx="7" presStyleCnt="24">
        <dgm:presLayoutVars>
          <dgm:chPref val="3"/>
        </dgm:presLayoutVars>
      </dgm:prSet>
      <dgm:spPr/>
      <dgm:t>
        <a:bodyPr/>
        <a:lstStyle/>
        <a:p>
          <a:endParaRPr lang="en-US"/>
        </a:p>
      </dgm:t>
    </dgm:pt>
    <dgm:pt modelId="{BE363449-2EE8-4B77-A2F3-BD42EF6A5BC5}" type="pres">
      <dgm:prSet presAssocID="{48C37495-2183-4D35-AC8D-823D3B0446B3}" presName="rootConnector" presStyleLbl="node4" presStyleIdx="7" presStyleCnt="24"/>
      <dgm:spPr/>
      <dgm:t>
        <a:bodyPr/>
        <a:lstStyle/>
        <a:p>
          <a:endParaRPr lang="en-US"/>
        </a:p>
      </dgm:t>
    </dgm:pt>
    <dgm:pt modelId="{0F1A9E73-1DD4-482C-A0CA-7B6EC20BF7F1}" type="pres">
      <dgm:prSet presAssocID="{48C37495-2183-4D35-AC8D-823D3B0446B3}" presName="hierChild4" presStyleCnt="0"/>
      <dgm:spPr/>
    </dgm:pt>
    <dgm:pt modelId="{E72D85CA-1943-4D94-A716-25934F1954CF}" type="pres">
      <dgm:prSet presAssocID="{48C37495-2183-4D35-AC8D-823D3B0446B3}" presName="hierChild5" presStyleCnt="0"/>
      <dgm:spPr/>
    </dgm:pt>
    <dgm:pt modelId="{9763E115-91C8-4BD6-850D-A553A1E192A9}" type="pres">
      <dgm:prSet presAssocID="{5B49CEB0-0B22-4B26-B2D4-90CC02BCC3DA}" presName="hierChild5" presStyleCnt="0"/>
      <dgm:spPr/>
    </dgm:pt>
    <dgm:pt modelId="{CF216784-CAAB-49F2-B2DD-14E853EA28B5}" type="pres">
      <dgm:prSet presAssocID="{57CA464C-AC32-40B0-9E3A-E0D643621B0D}" presName="hierChild5" presStyleCnt="0"/>
      <dgm:spPr/>
    </dgm:pt>
    <dgm:pt modelId="{5C51B876-01C7-4706-A9A6-81C55C832C7C}" type="pres">
      <dgm:prSet presAssocID="{DBAE76D4-BD3A-4022-9B83-F3C7A098A962}" presName="Name37" presStyleLbl="parChTrans1D3" presStyleIdx="2" presStyleCnt="6"/>
      <dgm:spPr/>
      <dgm:t>
        <a:bodyPr/>
        <a:lstStyle/>
        <a:p>
          <a:endParaRPr lang="en-US"/>
        </a:p>
      </dgm:t>
    </dgm:pt>
    <dgm:pt modelId="{BB8BAD0E-5DD1-4616-A874-C4DC3A032C49}" type="pres">
      <dgm:prSet presAssocID="{1CB8EE26-B64F-4BC6-BFC6-6801170D8C70}" presName="hierRoot2" presStyleCnt="0">
        <dgm:presLayoutVars>
          <dgm:hierBranch val="init"/>
        </dgm:presLayoutVars>
      </dgm:prSet>
      <dgm:spPr/>
    </dgm:pt>
    <dgm:pt modelId="{6718E50D-3F09-4922-A741-D72DB2DC2E71}" type="pres">
      <dgm:prSet presAssocID="{1CB8EE26-B64F-4BC6-BFC6-6801170D8C70}" presName="rootComposite" presStyleCnt="0"/>
      <dgm:spPr/>
    </dgm:pt>
    <dgm:pt modelId="{B84AA434-5F81-4965-955B-A6DF4F91F3A2}" type="pres">
      <dgm:prSet presAssocID="{1CB8EE26-B64F-4BC6-BFC6-6801170D8C70}" presName="rootText" presStyleLbl="node3" presStyleIdx="2" presStyleCnt="6">
        <dgm:presLayoutVars>
          <dgm:chPref val="3"/>
        </dgm:presLayoutVars>
      </dgm:prSet>
      <dgm:spPr/>
      <dgm:t>
        <a:bodyPr/>
        <a:lstStyle/>
        <a:p>
          <a:endParaRPr lang="en-US"/>
        </a:p>
      </dgm:t>
    </dgm:pt>
    <dgm:pt modelId="{0562D19F-184A-45EA-B50B-A15AD396B41B}" type="pres">
      <dgm:prSet presAssocID="{1CB8EE26-B64F-4BC6-BFC6-6801170D8C70}" presName="rootConnector" presStyleLbl="node3" presStyleIdx="2" presStyleCnt="6"/>
      <dgm:spPr/>
      <dgm:t>
        <a:bodyPr/>
        <a:lstStyle/>
        <a:p>
          <a:endParaRPr lang="en-US"/>
        </a:p>
      </dgm:t>
    </dgm:pt>
    <dgm:pt modelId="{DBA1C24B-6AF5-4DE6-AE33-86E6F33CAC34}" type="pres">
      <dgm:prSet presAssocID="{1CB8EE26-B64F-4BC6-BFC6-6801170D8C70}" presName="hierChild4" presStyleCnt="0"/>
      <dgm:spPr/>
    </dgm:pt>
    <dgm:pt modelId="{0F5EE083-FF25-4590-B8B7-19CDA3AF9989}" type="pres">
      <dgm:prSet presAssocID="{EE6E0D8F-E3E6-4497-B0BF-E7252EF48AB1}" presName="Name37" presStyleLbl="parChTrans1D4" presStyleIdx="8" presStyleCnt="24"/>
      <dgm:spPr/>
      <dgm:t>
        <a:bodyPr/>
        <a:lstStyle/>
        <a:p>
          <a:endParaRPr lang="en-US"/>
        </a:p>
      </dgm:t>
    </dgm:pt>
    <dgm:pt modelId="{A47A81C1-254E-48BC-A846-0910365A88D4}" type="pres">
      <dgm:prSet presAssocID="{C2A9581B-0B40-44E8-85AA-C922D605327B}" presName="hierRoot2" presStyleCnt="0">
        <dgm:presLayoutVars>
          <dgm:hierBranch val="init"/>
        </dgm:presLayoutVars>
      </dgm:prSet>
      <dgm:spPr/>
    </dgm:pt>
    <dgm:pt modelId="{99B454A8-E992-4DF0-9C6B-472B8019FB51}" type="pres">
      <dgm:prSet presAssocID="{C2A9581B-0B40-44E8-85AA-C922D605327B}" presName="rootComposite" presStyleCnt="0"/>
      <dgm:spPr/>
    </dgm:pt>
    <dgm:pt modelId="{2DDAAC3C-E583-4366-B0E9-6C6FD2AD43B3}" type="pres">
      <dgm:prSet presAssocID="{C2A9581B-0B40-44E8-85AA-C922D605327B}" presName="rootText" presStyleLbl="node4" presStyleIdx="8" presStyleCnt="24">
        <dgm:presLayoutVars>
          <dgm:chPref val="3"/>
        </dgm:presLayoutVars>
      </dgm:prSet>
      <dgm:spPr/>
      <dgm:t>
        <a:bodyPr/>
        <a:lstStyle/>
        <a:p>
          <a:endParaRPr lang="en-US"/>
        </a:p>
      </dgm:t>
    </dgm:pt>
    <dgm:pt modelId="{26556F18-751E-4CB5-98C5-B51BD7EDB696}" type="pres">
      <dgm:prSet presAssocID="{C2A9581B-0B40-44E8-85AA-C922D605327B}" presName="rootConnector" presStyleLbl="node4" presStyleIdx="8" presStyleCnt="24"/>
      <dgm:spPr/>
      <dgm:t>
        <a:bodyPr/>
        <a:lstStyle/>
        <a:p>
          <a:endParaRPr lang="en-US"/>
        </a:p>
      </dgm:t>
    </dgm:pt>
    <dgm:pt modelId="{09D939D7-7208-4818-A8BB-22727CBE5172}" type="pres">
      <dgm:prSet presAssocID="{C2A9581B-0B40-44E8-85AA-C922D605327B}" presName="hierChild4" presStyleCnt="0"/>
      <dgm:spPr/>
    </dgm:pt>
    <dgm:pt modelId="{DEDCA749-85EC-46FE-BBDD-3C721E880941}" type="pres">
      <dgm:prSet presAssocID="{AA4FA03D-850C-423E-B654-DA46DEC50DF6}" presName="Name37" presStyleLbl="parChTrans1D4" presStyleIdx="9" presStyleCnt="24"/>
      <dgm:spPr/>
      <dgm:t>
        <a:bodyPr/>
        <a:lstStyle/>
        <a:p>
          <a:endParaRPr lang="en-US"/>
        </a:p>
      </dgm:t>
    </dgm:pt>
    <dgm:pt modelId="{640DC2BA-2173-4C72-9606-D630F7255DC0}" type="pres">
      <dgm:prSet presAssocID="{CBB7CB59-1BBF-4190-8A6A-88B143D31CF1}" presName="hierRoot2" presStyleCnt="0">
        <dgm:presLayoutVars>
          <dgm:hierBranch val="init"/>
        </dgm:presLayoutVars>
      </dgm:prSet>
      <dgm:spPr/>
    </dgm:pt>
    <dgm:pt modelId="{9D795389-1113-4924-BC71-94DC16711437}" type="pres">
      <dgm:prSet presAssocID="{CBB7CB59-1BBF-4190-8A6A-88B143D31CF1}" presName="rootComposite" presStyleCnt="0"/>
      <dgm:spPr/>
    </dgm:pt>
    <dgm:pt modelId="{971BE254-7C29-49D9-B788-8FCAB7FBED65}" type="pres">
      <dgm:prSet presAssocID="{CBB7CB59-1BBF-4190-8A6A-88B143D31CF1}" presName="rootText" presStyleLbl="node4" presStyleIdx="9" presStyleCnt="24">
        <dgm:presLayoutVars>
          <dgm:chPref val="3"/>
        </dgm:presLayoutVars>
      </dgm:prSet>
      <dgm:spPr/>
      <dgm:t>
        <a:bodyPr/>
        <a:lstStyle/>
        <a:p>
          <a:endParaRPr lang="en-US"/>
        </a:p>
      </dgm:t>
    </dgm:pt>
    <dgm:pt modelId="{EC701471-2A5E-4B34-B1C4-95B361AB91C8}" type="pres">
      <dgm:prSet presAssocID="{CBB7CB59-1BBF-4190-8A6A-88B143D31CF1}" presName="rootConnector" presStyleLbl="node4" presStyleIdx="9" presStyleCnt="24"/>
      <dgm:spPr/>
      <dgm:t>
        <a:bodyPr/>
        <a:lstStyle/>
        <a:p>
          <a:endParaRPr lang="en-US"/>
        </a:p>
      </dgm:t>
    </dgm:pt>
    <dgm:pt modelId="{503D770A-2FFC-4F09-9C68-B29910E06414}" type="pres">
      <dgm:prSet presAssocID="{CBB7CB59-1BBF-4190-8A6A-88B143D31CF1}" presName="hierChild4" presStyleCnt="0"/>
      <dgm:spPr/>
    </dgm:pt>
    <dgm:pt modelId="{9BA4F4FD-F084-4A3E-9852-BCB70C60F54F}" type="pres">
      <dgm:prSet presAssocID="{CBB7CB59-1BBF-4190-8A6A-88B143D31CF1}" presName="hierChild5" presStyleCnt="0"/>
      <dgm:spPr/>
    </dgm:pt>
    <dgm:pt modelId="{0B6C3581-2124-46B0-9281-83FA965F53B4}" type="pres">
      <dgm:prSet presAssocID="{C2A9581B-0B40-44E8-85AA-C922D605327B}" presName="hierChild5" presStyleCnt="0"/>
      <dgm:spPr/>
    </dgm:pt>
    <dgm:pt modelId="{D84E506B-8F89-4719-BB32-6619F62FE719}" type="pres">
      <dgm:prSet presAssocID="{3054471E-81D5-4E9E-94C6-852495D95D26}" presName="Name37" presStyleLbl="parChTrans1D4" presStyleIdx="10" presStyleCnt="24"/>
      <dgm:spPr/>
      <dgm:t>
        <a:bodyPr/>
        <a:lstStyle/>
        <a:p>
          <a:endParaRPr lang="en-US"/>
        </a:p>
      </dgm:t>
    </dgm:pt>
    <dgm:pt modelId="{D9BAEE9C-D025-438D-A052-080A0C6110C3}" type="pres">
      <dgm:prSet presAssocID="{AC3CB3DC-DAC7-4CAA-9520-76116CFC4EBA}" presName="hierRoot2" presStyleCnt="0">
        <dgm:presLayoutVars>
          <dgm:hierBranch val="init"/>
        </dgm:presLayoutVars>
      </dgm:prSet>
      <dgm:spPr/>
    </dgm:pt>
    <dgm:pt modelId="{7A40C0D6-481B-4033-9043-C5C2ED88A048}" type="pres">
      <dgm:prSet presAssocID="{AC3CB3DC-DAC7-4CAA-9520-76116CFC4EBA}" presName="rootComposite" presStyleCnt="0"/>
      <dgm:spPr/>
    </dgm:pt>
    <dgm:pt modelId="{4CAC535F-A25A-40C2-A701-D0B8CEF84FC4}" type="pres">
      <dgm:prSet presAssocID="{AC3CB3DC-DAC7-4CAA-9520-76116CFC4EBA}" presName="rootText" presStyleLbl="node4" presStyleIdx="10" presStyleCnt="24">
        <dgm:presLayoutVars>
          <dgm:chPref val="3"/>
        </dgm:presLayoutVars>
      </dgm:prSet>
      <dgm:spPr/>
      <dgm:t>
        <a:bodyPr/>
        <a:lstStyle/>
        <a:p>
          <a:endParaRPr lang="en-US"/>
        </a:p>
      </dgm:t>
    </dgm:pt>
    <dgm:pt modelId="{C281CAE7-1913-4154-9D14-012A8501304D}" type="pres">
      <dgm:prSet presAssocID="{AC3CB3DC-DAC7-4CAA-9520-76116CFC4EBA}" presName="rootConnector" presStyleLbl="node4" presStyleIdx="10" presStyleCnt="24"/>
      <dgm:spPr/>
      <dgm:t>
        <a:bodyPr/>
        <a:lstStyle/>
        <a:p>
          <a:endParaRPr lang="en-US"/>
        </a:p>
      </dgm:t>
    </dgm:pt>
    <dgm:pt modelId="{BA2233A9-33BD-4287-B0C3-E96D8CC2167D}" type="pres">
      <dgm:prSet presAssocID="{AC3CB3DC-DAC7-4CAA-9520-76116CFC4EBA}" presName="hierChild4" presStyleCnt="0"/>
      <dgm:spPr/>
    </dgm:pt>
    <dgm:pt modelId="{F209174E-B1AB-49B7-95EB-8709878A8ECB}" type="pres">
      <dgm:prSet presAssocID="{9F3E10C8-48EA-4698-A394-8F206CBECE3A}" presName="Name37" presStyleLbl="parChTrans1D4" presStyleIdx="11" presStyleCnt="24"/>
      <dgm:spPr/>
      <dgm:t>
        <a:bodyPr/>
        <a:lstStyle/>
        <a:p>
          <a:endParaRPr lang="en-US"/>
        </a:p>
      </dgm:t>
    </dgm:pt>
    <dgm:pt modelId="{2FCA6119-5347-4FE3-96B6-0B9FC4ED078A}" type="pres">
      <dgm:prSet presAssocID="{2534D4C3-7E82-4087-A1F9-EBEEA397B520}" presName="hierRoot2" presStyleCnt="0">
        <dgm:presLayoutVars>
          <dgm:hierBranch val="init"/>
        </dgm:presLayoutVars>
      </dgm:prSet>
      <dgm:spPr/>
    </dgm:pt>
    <dgm:pt modelId="{E3BE4217-B9A4-418D-8367-638CCFCD5242}" type="pres">
      <dgm:prSet presAssocID="{2534D4C3-7E82-4087-A1F9-EBEEA397B520}" presName="rootComposite" presStyleCnt="0"/>
      <dgm:spPr/>
    </dgm:pt>
    <dgm:pt modelId="{9971FFF1-8102-49FE-8307-990BFA3D95E4}" type="pres">
      <dgm:prSet presAssocID="{2534D4C3-7E82-4087-A1F9-EBEEA397B520}" presName="rootText" presStyleLbl="node4" presStyleIdx="11" presStyleCnt="24">
        <dgm:presLayoutVars>
          <dgm:chPref val="3"/>
        </dgm:presLayoutVars>
      </dgm:prSet>
      <dgm:spPr/>
      <dgm:t>
        <a:bodyPr/>
        <a:lstStyle/>
        <a:p>
          <a:endParaRPr lang="en-US"/>
        </a:p>
      </dgm:t>
    </dgm:pt>
    <dgm:pt modelId="{D7FFCE2E-576A-41CF-BF46-EFBD03C0D080}" type="pres">
      <dgm:prSet presAssocID="{2534D4C3-7E82-4087-A1F9-EBEEA397B520}" presName="rootConnector" presStyleLbl="node4" presStyleIdx="11" presStyleCnt="24"/>
      <dgm:spPr/>
      <dgm:t>
        <a:bodyPr/>
        <a:lstStyle/>
        <a:p>
          <a:endParaRPr lang="en-US"/>
        </a:p>
      </dgm:t>
    </dgm:pt>
    <dgm:pt modelId="{33D1CDD6-1584-4BEC-AE7D-B35330CF36DB}" type="pres">
      <dgm:prSet presAssocID="{2534D4C3-7E82-4087-A1F9-EBEEA397B520}" presName="hierChild4" presStyleCnt="0"/>
      <dgm:spPr/>
    </dgm:pt>
    <dgm:pt modelId="{B413E2E1-837B-44F4-9105-27A473E9F00D}" type="pres">
      <dgm:prSet presAssocID="{2534D4C3-7E82-4087-A1F9-EBEEA397B520}" presName="hierChild5" presStyleCnt="0"/>
      <dgm:spPr/>
    </dgm:pt>
    <dgm:pt modelId="{160C289E-D44A-4152-908B-E0E6A6BC1785}" type="pres">
      <dgm:prSet presAssocID="{AC3CB3DC-DAC7-4CAA-9520-76116CFC4EBA}" presName="hierChild5" presStyleCnt="0"/>
      <dgm:spPr/>
    </dgm:pt>
    <dgm:pt modelId="{31FDEB8C-E23B-446B-A9CC-7B15BDD62339}" type="pres">
      <dgm:prSet presAssocID="{1CB8EE26-B64F-4BC6-BFC6-6801170D8C70}" presName="hierChild5" presStyleCnt="0"/>
      <dgm:spPr/>
    </dgm:pt>
    <dgm:pt modelId="{F4FE3B9B-6976-4329-A984-B5C137474C55}" type="pres">
      <dgm:prSet presAssocID="{D6E48690-AB8C-44F7-9BC0-CD9098F4B22D}" presName="hierChild5" presStyleCnt="0"/>
      <dgm:spPr/>
    </dgm:pt>
    <dgm:pt modelId="{74095857-24FF-4F72-837F-CEBC6999CE9D}" type="pres">
      <dgm:prSet presAssocID="{03FBB179-2509-493A-B085-5233937DF691}" presName="Name37" presStyleLbl="parChTrans1D2" presStyleIdx="1" presStyleCnt="2"/>
      <dgm:spPr/>
      <dgm:t>
        <a:bodyPr/>
        <a:lstStyle/>
        <a:p>
          <a:endParaRPr lang="en-US"/>
        </a:p>
      </dgm:t>
    </dgm:pt>
    <dgm:pt modelId="{C82FAAFB-7288-4CDE-9C51-CE02DCE32FFF}" type="pres">
      <dgm:prSet presAssocID="{17BAE22C-1501-4B5E-A8CE-1BEB0E80702B}" presName="hierRoot2" presStyleCnt="0">
        <dgm:presLayoutVars>
          <dgm:hierBranch/>
        </dgm:presLayoutVars>
      </dgm:prSet>
      <dgm:spPr/>
    </dgm:pt>
    <dgm:pt modelId="{5A9CA9E7-6A69-4327-A5FF-7826DD95F5F4}" type="pres">
      <dgm:prSet presAssocID="{17BAE22C-1501-4B5E-A8CE-1BEB0E80702B}" presName="rootComposite" presStyleCnt="0"/>
      <dgm:spPr/>
    </dgm:pt>
    <dgm:pt modelId="{1935F756-FAA0-49F3-A9A5-D5B174D62960}" type="pres">
      <dgm:prSet presAssocID="{17BAE22C-1501-4B5E-A8CE-1BEB0E80702B}" presName="rootText" presStyleLbl="node2" presStyleIdx="1" presStyleCnt="2" custScaleX="52288">
        <dgm:presLayoutVars>
          <dgm:chPref val="3"/>
        </dgm:presLayoutVars>
      </dgm:prSet>
      <dgm:spPr/>
      <dgm:t>
        <a:bodyPr/>
        <a:lstStyle/>
        <a:p>
          <a:endParaRPr lang="en-US"/>
        </a:p>
      </dgm:t>
    </dgm:pt>
    <dgm:pt modelId="{23E32B46-E053-4216-9E8E-17277E3E63E2}" type="pres">
      <dgm:prSet presAssocID="{17BAE22C-1501-4B5E-A8CE-1BEB0E80702B}" presName="rootConnector" presStyleLbl="node2" presStyleIdx="1" presStyleCnt="2"/>
      <dgm:spPr/>
      <dgm:t>
        <a:bodyPr/>
        <a:lstStyle/>
        <a:p>
          <a:endParaRPr lang="en-US"/>
        </a:p>
      </dgm:t>
    </dgm:pt>
    <dgm:pt modelId="{7E417EAA-2B66-4C02-8321-2C025475BDA7}" type="pres">
      <dgm:prSet presAssocID="{17BAE22C-1501-4B5E-A8CE-1BEB0E80702B}" presName="hierChild4" presStyleCnt="0"/>
      <dgm:spPr/>
    </dgm:pt>
    <dgm:pt modelId="{B78928EF-FF2E-4875-B177-2FF0D532F2D5}" type="pres">
      <dgm:prSet presAssocID="{7AD3E973-4AA4-481A-8631-C1483E96F2B0}" presName="Name35" presStyleLbl="parChTrans1D3" presStyleIdx="3" presStyleCnt="6"/>
      <dgm:spPr/>
      <dgm:t>
        <a:bodyPr/>
        <a:lstStyle/>
        <a:p>
          <a:endParaRPr lang="en-US"/>
        </a:p>
      </dgm:t>
    </dgm:pt>
    <dgm:pt modelId="{DCB845AD-634A-4B0F-8420-84C66A122327}" type="pres">
      <dgm:prSet presAssocID="{35356783-CC03-45E4-8E14-D5AB9DAE0244}" presName="hierRoot2" presStyleCnt="0">
        <dgm:presLayoutVars>
          <dgm:hierBranch val="init"/>
        </dgm:presLayoutVars>
      </dgm:prSet>
      <dgm:spPr/>
    </dgm:pt>
    <dgm:pt modelId="{296CB69D-09BD-4A22-B455-43B00150C9BA}" type="pres">
      <dgm:prSet presAssocID="{35356783-CC03-45E4-8E14-D5AB9DAE0244}" presName="rootComposite" presStyleCnt="0"/>
      <dgm:spPr/>
    </dgm:pt>
    <dgm:pt modelId="{6392C9B6-AA9E-4D28-AD06-34DCC63BEDF3}" type="pres">
      <dgm:prSet presAssocID="{35356783-CC03-45E4-8E14-D5AB9DAE0244}" presName="rootText" presStyleLbl="node3" presStyleIdx="3" presStyleCnt="6">
        <dgm:presLayoutVars>
          <dgm:chPref val="3"/>
        </dgm:presLayoutVars>
      </dgm:prSet>
      <dgm:spPr/>
      <dgm:t>
        <a:bodyPr/>
        <a:lstStyle/>
        <a:p>
          <a:endParaRPr lang="en-US"/>
        </a:p>
      </dgm:t>
    </dgm:pt>
    <dgm:pt modelId="{1FB91344-58CD-45A1-BF46-30019E074ED1}" type="pres">
      <dgm:prSet presAssocID="{35356783-CC03-45E4-8E14-D5AB9DAE0244}" presName="rootConnector" presStyleLbl="node3" presStyleIdx="3" presStyleCnt="6"/>
      <dgm:spPr/>
      <dgm:t>
        <a:bodyPr/>
        <a:lstStyle/>
        <a:p>
          <a:endParaRPr lang="en-US"/>
        </a:p>
      </dgm:t>
    </dgm:pt>
    <dgm:pt modelId="{2B9EB785-8F5F-458E-8C55-253D863217DA}" type="pres">
      <dgm:prSet presAssocID="{35356783-CC03-45E4-8E14-D5AB9DAE0244}" presName="hierChild4" presStyleCnt="0"/>
      <dgm:spPr/>
    </dgm:pt>
    <dgm:pt modelId="{4263F43D-AE4C-4F40-B8F5-8B20976E556B}" type="pres">
      <dgm:prSet presAssocID="{316F0DF5-FE9A-441D-BB22-A7DA38E29EA0}" presName="Name37" presStyleLbl="parChTrans1D4" presStyleIdx="12" presStyleCnt="24"/>
      <dgm:spPr/>
      <dgm:t>
        <a:bodyPr/>
        <a:lstStyle/>
        <a:p>
          <a:endParaRPr lang="en-US"/>
        </a:p>
      </dgm:t>
    </dgm:pt>
    <dgm:pt modelId="{8847376B-5B46-4B6B-AB8C-AADF02681FAF}" type="pres">
      <dgm:prSet presAssocID="{7F72B04B-4250-4A0A-A2B6-6D5025AE8ED3}" presName="hierRoot2" presStyleCnt="0">
        <dgm:presLayoutVars>
          <dgm:hierBranch val="init"/>
        </dgm:presLayoutVars>
      </dgm:prSet>
      <dgm:spPr/>
    </dgm:pt>
    <dgm:pt modelId="{B65F2FDF-5CD2-4D2F-94B8-24F904BE08BC}" type="pres">
      <dgm:prSet presAssocID="{7F72B04B-4250-4A0A-A2B6-6D5025AE8ED3}" presName="rootComposite" presStyleCnt="0"/>
      <dgm:spPr/>
    </dgm:pt>
    <dgm:pt modelId="{FEE6807C-1CFF-4763-86A2-31802F7E0167}" type="pres">
      <dgm:prSet presAssocID="{7F72B04B-4250-4A0A-A2B6-6D5025AE8ED3}" presName="rootText" presStyleLbl="node4" presStyleIdx="12" presStyleCnt="24">
        <dgm:presLayoutVars>
          <dgm:chPref val="3"/>
        </dgm:presLayoutVars>
      </dgm:prSet>
      <dgm:spPr/>
      <dgm:t>
        <a:bodyPr/>
        <a:lstStyle/>
        <a:p>
          <a:endParaRPr lang="en-US"/>
        </a:p>
      </dgm:t>
    </dgm:pt>
    <dgm:pt modelId="{E16A0EFC-7199-44E3-9A8E-5D414879E699}" type="pres">
      <dgm:prSet presAssocID="{7F72B04B-4250-4A0A-A2B6-6D5025AE8ED3}" presName="rootConnector" presStyleLbl="node4" presStyleIdx="12" presStyleCnt="24"/>
      <dgm:spPr/>
      <dgm:t>
        <a:bodyPr/>
        <a:lstStyle/>
        <a:p>
          <a:endParaRPr lang="en-US"/>
        </a:p>
      </dgm:t>
    </dgm:pt>
    <dgm:pt modelId="{74EB819D-813D-47B2-9236-9C2CD2D76860}" type="pres">
      <dgm:prSet presAssocID="{7F72B04B-4250-4A0A-A2B6-6D5025AE8ED3}" presName="hierChild4" presStyleCnt="0"/>
      <dgm:spPr/>
    </dgm:pt>
    <dgm:pt modelId="{DC35FFC2-C9F0-43DC-BAAD-D4DD387BEFD8}" type="pres">
      <dgm:prSet presAssocID="{A3F1FAE5-0253-4A82-AA4D-897E14BD912B}" presName="Name37" presStyleLbl="parChTrans1D4" presStyleIdx="13" presStyleCnt="24"/>
      <dgm:spPr/>
      <dgm:t>
        <a:bodyPr/>
        <a:lstStyle/>
        <a:p>
          <a:endParaRPr lang="en-US"/>
        </a:p>
      </dgm:t>
    </dgm:pt>
    <dgm:pt modelId="{F22323EB-C5D7-4A40-BD17-AAA7D0FFD1AE}" type="pres">
      <dgm:prSet presAssocID="{B5AB9B54-B436-42BC-BE32-499B449A775B}" presName="hierRoot2" presStyleCnt="0">
        <dgm:presLayoutVars>
          <dgm:hierBranch val="init"/>
        </dgm:presLayoutVars>
      </dgm:prSet>
      <dgm:spPr/>
    </dgm:pt>
    <dgm:pt modelId="{1FBF3491-FBC5-46A9-8249-EFAE18E829C5}" type="pres">
      <dgm:prSet presAssocID="{B5AB9B54-B436-42BC-BE32-499B449A775B}" presName="rootComposite" presStyleCnt="0"/>
      <dgm:spPr/>
    </dgm:pt>
    <dgm:pt modelId="{AEB639F1-B6A2-428C-A069-36F2F372E5FB}" type="pres">
      <dgm:prSet presAssocID="{B5AB9B54-B436-42BC-BE32-499B449A775B}" presName="rootText" presStyleLbl="node4" presStyleIdx="13" presStyleCnt="24">
        <dgm:presLayoutVars>
          <dgm:chPref val="3"/>
        </dgm:presLayoutVars>
      </dgm:prSet>
      <dgm:spPr/>
      <dgm:t>
        <a:bodyPr/>
        <a:lstStyle/>
        <a:p>
          <a:endParaRPr lang="en-US"/>
        </a:p>
      </dgm:t>
    </dgm:pt>
    <dgm:pt modelId="{7CD01087-F12B-4FB6-9528-4F47AEE2EA77}" type="pres">
      <dgm:prSet presAssocID="{B5AB9B54-B436-42BC-BE32-499B449A775B}" presName="rootConnector" presStyleLbl="node4" presStyleIdx="13" presStyleCnt="24"/>
      <dgm:spPr/>
      <dgm:t>
        <a:bodyPr/>
        <a:lstStyle/>
        <a:p>
          <a:endParaRPr lang="en-US"/>
        </a:p>
      </dgm:t>
    </dgm:pt>
    <dgm:pt modelId="{CB881C29-DC61-462E-88CC-0B21508C656C}" type="pres">
      <dgm:prSet presAssocID="{B5AB9B54-B436-42BC-BE32-499B449A775B}" presName="hierChild4" presStyleCnt="0"/>
      <dgm:spPr/>
    </dgm:pt>
    <dgm:pt modelId="{FB21EE1F-D531-4078-B3DC-FDC21B401079}" type="pres">
      <dgm:prSet presAssocID="{B5AB9B54-B436-42BC-BE32-499B449A775B}" presName="hierChild5" presStyleCnt="0"/>
      <dgm:spPr/>
    </dgm:pt>
    <dgm:pt modelId="{5ADD74D3-01CD-490B-B94B-D7BAF4FD8D5E}" type="pres">
      <dgm:prSet presAssocID="{7F72B04B-4250-4A0A-A2B6-6D5025AE8ED3}" presName="hierChild5" presStyleCnt="0"/>
      <dgm:spPr/>
    </dgm:pt>
    <dgm:pt modelId="{891517FE-E889-4740-9872-B8B4619020C4}" type="pres">
      <dgm:prSet presAssocID="{886C2407-3B7D-444B-A712-A58A77D5E9E3}" presName="Name37" presStyleLbl="parChTrans1D4" presStyleIdx="14" presStyleCnt="24"/>
      <dgm:spPr/>
      <dgm:t>
        <a:bodyPr/>
        <a:lstStyle/>
        <a:p>
          <a:endParaRPr lang="en-US"/>
        </a:p>
      </dgm:t>
    </dgm:pt>
    <dgm:pt modelId="{1FB6511C-2733-43A4-87C0-2DB3EFEA762E}" type="pres">
      <dgm:prSet presAssocID="{D7F089DF-2848-4C25-A7AC-82057F26FE53}" presName="hierRoot2" presStyleCnt="0">
        <dgm:presLayoutVars>
          <dgm:hierBranch val="init"/>
        </dgm:presLayoutVars>
      </dgm:prSet>
      <dgm:spPr/>
    </dgm:pt>
    <dgm:pt modelId="{C263B36D-2BBA-4A70-AF37-64EC31D9276E}" type="pres">
      <dgm:prSet presAssocID="{D7F089DF-2848-4C25-A7AC-82057F26FE53}" presName="rootComposite" presStyleCnt="0"/>
      <dgm:spPr/>
    </dgm:pt>
    <dgm:pt modelId="{66C0260A-AA06-49CC-A936-F01499FEB176}" type="pres">
      <dgm:prSet presAssocID="{D7F089DF-2848-4C25-A7AC-82057F26FE53}" presName="rootText" presStyleLbl="node4" presStyleIdx="14" presStyleCnt="24">
        <dgm:presLayoutVars>
          <dgm:chPref val="3"/>
        </dgm:presLayoutVars>
      </dgm:prSet>
      <dgm:spPr/>
      <dgm:t>
        <a:bodyPr/>
        <a:lstStyle/>
        <a:p>
          <a:endParaRPr lang="en-US"/>
        </a:p>
      </dgm:t>
    </dgm:pt>
    <dgm:pt modelId="{5059A6C5-3454-40A7-8375-D17994594C13}" type="pres">
      <dgm:prSet presAssocID="{D7F089DF-2848-4C25-A7AC-82057F26FE53}" presName="rootConnector" presStyleLbl="node4" presStyleIdx="14" presStyleCnt="24"/>
      <dgm:spPr/>
      <dgm:t>
        <a:bodyPr/>
        <a:lstStyle/>
        <a:p>
          <a:endParaRPr lang="en-US"/>
        </a:p>
      </dgm:t>
    </dgm:pt>
    <dgm:pt modelId="{D51C29DA-3128-4AAA-88FB-9D8D49DF3653}" type="pres">
      <dgm:prSet presAssocID="{D7F089DF-2848-4C25-A7AC-82057F26FE53}" presName="hierChild4" presStyleCnt="0"/>
      <dgm:spPr/>
    </dgm:pt>
    <dgm:pt modelId="{C38AB644-E31F-48BA-ACAC-BC13C79FBEB1}" type="pres">
      <dgm:prSet presAssocID="{88B105E7-B002-453E-B1F5-71EB6057B9B6}" presName="Name37" presStyleLbl="parChTrans1D4" presStyleIdx="15" presStyleCnt="24"/>
      <dgm:spPr/>
      <dgm:t>
        <a:bodyPr/>
        <a:lstStyle/>
        <a:p>
          <a:endParaRPr lang="en-US"/>
        </a:p>
      </dgm:t>
    </dgm:pt>
    <dgm:pt modelId="{08BA592F-4210-483E-A163-51CB18A6170C}" type="pres">
      <dgm:prSet presAssocID="{973F587A-46D7-451D-8223-160AB22532AE}" presName="hierRoot2" presStyleCnt="0">
        <dgm:presLayoutVars>
          <dgm:hierBranch val="init"/>
        </dgm:presLayoutVars>
      </dgm:prSet>
      <dgm:spPr/>
    </dgm:pt>
    <dgm:pt modelId="{BB4EFD08-054F-40AD-B0EB-DBFB4D68BA80}" type="pres">
      <dgm:prSet presAssocID="{973F587A-46D7-451D-8223-160AB22532AE}" presName="rootComposite" presStyleCnt="0"/>
      <dgm:spPr/>
    </dgm:pt>
    <dgm:pt modelId="{079D75CF-02F0-4672-856D-DAAAB352D1F1}" type="pres">
      <dgm:prSet presAssocID="{973F587A-46D7-451D-8223-160AB22532AE}" presName="rootText" presStyleLbl="node4" presStyleIdx="15" presStyleCnt="24">
        <dgm:presLayoutVars>
          <dgm:chPref val="3"/>
        </dgm:presLayoutVars>
      </dgm:prSet>
      <dgm:spPr/>
      <dgm:t>
        <a:bodyPr/>
        <a:lstStyle/>
        <a:p>
          <a:endParaRPr lang="en-US"/>
        </a:p>
      </dgm:t>
    </dgm:pt>
    <dgm:pt modelId="{1D609C9F-9C06-4180-A506-230CAFA7FC36}" type="pres">
      <dgm:prSet presAssocID="{973F587A-46D7-451D-8223-160AB22532AE}" presName="rootConnector" presStyleLbl="node4" presStyleIdx="15" presStyleCnt="24"/>
      <dgm:spPr/>
      <dgm:t>
        <a:bodyPr/>
        <a:lstStyle/>
        <a:p>
          <a:endParaRPr lang="en-US"/>
        </a:p>
      </dgm:t>
    </dgm:pt>
    <dgm:pt modelId="{BBF8C366-C0BD-4A30-86A1-973CA82226F1}" type="pres">
      <dgm:prSet presAssocID="{973F587A-46D7-451D-8223-160AB22532AE}" presName="hierChild4" presStyleCnt="0"/>
      <dgm:spPr/>
    </dgm:pt>
    <dgm:pt modelId="{882F8457-3CFE-4E1E-9571-13C69D28415C}" type="pres">
      <dgm:prSet presAssocID="{973F587A-46D7-451D-8223-160AB22532AE}" presName="hierChild5" presStyleCnt="0"/>
      <dgm:spPr/>
    </dgm:pt>
    <dgm:pt modelId="{E68697C9-33B7-4E1B-93F4-D0187415248F}" type="pres">
      <dgm:prSet presAssocID="{D7F089DF-2848-4C25-A7AC-82057F26FE53}" presName="hierChild5" presStyleCnt="0"/>
      <dgm:spPr/>
    </dgm:pt>
    <dgm:pt modelId="{3467A546-D8B4-4570-9220-C0DB97FA292B}" type="pres">
      <dgm:prSet presAssocID="{35356783-CC03-45E4-8E14-D5AB9DAE0244}" presName="hierChild5" presStyleCnt="0"/>
      <dgm:spPr/>
    </dgm:pt>
    <dgm:pt modelId="{21B651CD-7E87-43F1-B354-6C3E4113555D}" type="pres">
      <dgm:prSet presAssocID="{D30A518B-D625-4432-9BF3-988BF71E5FD5}" presName="Name35" presStyleLbl="parChTrans1D3" presStyleIdx="4" presStyleCnt="6"/>
      <dgm:spPr/>
      <dgm:t>
        <a:bodyPr/>
        <a:lstStyle/>
        <a:p>
          <a:endParaRPr lang="en-US"/>
        </a:p>
      </dgm:t>
    </dgm:pt>
    <dgm:pt modelId="{C3C19B05-34FF-4F6A-872B-5D47D5AAADCE}" type="pres">
      <dgm:prSet presAssocID="{8F0AFB1B-10B7-44C1-BE8A-1A280A0FF410}" presName="hierRoot2" presStyleCnt="0">
        <dgm:presLayoutVars>
          <dgm:hierBranch val="init"/>
        </dgm:presLayoutVars>
      </dgm:prSet>
      <dgm:spPr/>
    </dgm:pt>
    <dgm:pt modelId="{5D798882-4E67-4C38-8A01-E0BEADB5EF89}" type="pres">
      <dgm:prSet presAssocID="{8F0AFB1B-10B7-44C1-BE8A-1A280A0FF410}" presName="rootComposite" presStyleCnt="0"/>
      <dgm:spPr/>
    </dgm:pt>
    <dgm:pt modelId="{09C7915A-6916-4716-8BE2-37EC2964A65E}" type="pres">
      <dgm:prSet presAssocID="{8F0AFB1B-10B7-44C1-BE8A-1A280A0FF410}" presName="rootText" presStyleLbl="node3" presStyleIdx="4" presStyleCnt="6">
        <dgm:presLayoutVars>
          <dgm:chPref val="3"/>
        </dgm:presLayoutVars>
      </dgm:prSet>
      <dgm:spPr/>
      <dgm:t>
        <a:bodyPr/>
        <a:lstStyle/>
        <a:p>
          <a:endParaRPr lang="en-US"/>
        </a:p>
      </dgm:t>
    </dgm:pt>
    <dgm:pt modelId="{4ACA128B-B9A4-4D5C-9E28-7B0A26A3E678}" type="pres">
      <dgm:prSet presAssocID="{8F0AFB1B-10B7-44C1-BE8A-1A280A0FF410}" presName="rootConnector" presStyleLbl="node3" presStyleIdx="4" presStyleCnt="6"/>
      <dgm:spPr/>
      <dgm:t>
        <a:bodyPr/>
        <a:lstStyle/>
        <a:p>
          <a:endParaRPr lang="en-US"/>
        </a:p>
      </dgm:t>
    </dgm:pt>
    <dgm:pt modelId="{C70FA727-DD52-41BD-BDB5-EC8A85B877B0}" type="pres">
      <dgm:prSet presAssocID="{8F0AFB1B-10B7-44C1-BE8A-1A280A0FF410}" presName="hierChild4" presStyleCnt="0"/>
      <dgm:spPr/>
    </dgm:pt>
    <dgm:pt modelId="{CCF23040-4978-4ED2-8808-D8447359B1D5}" type="pres">
      <dgm:prSet presAssocID="{CDFF7C8C-07A3-4490-B62C-531C9113D9FC}" presName="Name37" presStyleLbl="parChTrans1D4" presStyleIdx="16" presStyleCnt="24"/>
      <dgm:spPr/>
      <dgm:t>
        <a:bodyPr/>
        <a:lstStyle/>
        <a:p>
          <a:endParaRPr lang="en-US"/>
        </a:p>
      </dgm:t>
    </dgm:pt>
    <dgm:pt modelId="{B5C1342F-353C-44BE-A107-DD1C0A22DB11}" type="pres">
      <dgm:prSet presAssocID="{3A6A0A62-8E1E-4BAE-9F3D-1C263DF706FF}" presName="hierRoot2" presStyleCnt="0">
        <dgm:presLayoutVars>
          <dgm:hierBranch val="init"/>
        </dgm:presLayoutVars>
      </dgm:prSet>
      <dgm:spPr/>
    </dgm:pt>
    <dgm:pt modelId="{DD7C0C29-32A3-4B3A-A8C8-628C6B1169B7}" type="pres">
      <dgm:prSet presAssocID="{3A6A0A62-8E1E-4BAE-9F3D-1C263DF706FF}" presName="rootComposite" presStyleCnt="0"/>
      <dgm:spPr/>
    </dgm:pt>
    <dgm:pt modelId="{4E607299-A386-49B5-B187-2C640FF62C70}" type="pres">
      <dgm:prSet presAssocID="{3A6A0A62-8E1E-4BAE-9F3D-1C263DF706FF}" presName="rootText" presStyleLbl="node4" presStyleIdx="16" presStyleCnt="24">
        <dgm:presLayoutVars>
          <dgm:chPref val="3"/>
        </dgm:presLayoutVars>
      </dgm:prSet>
      <dgm:spPr/>
      <dgm:t>
        <a:bodyPr/>
        <a:lstStyle/>
        <a:p>
          <a:endParaRPr lang="en-US"/>
        </a:p>
      </dgm:t>
    </dgm:pt>
    <dgm:pt modelId="{E973A0BE-B5BD-4E5B-A3AF-90476F85C564}" type="pres">
      <dgm:prSet presAssocID="{3A6A0A62-8E1E-4BAE-9F3D-1C263DF706FF}" presName="rootConnector" presStyleLbl="node4" presStyleIdx="16" presStyleCnt="24"/>
      <dgm:spPr/>
      <dgm:t>
        <a:bodyPr/>
        <a:lstStyle/>
        <a:p>
          <a:endParaRPr lang="en-US"/>
        </a:p>
      </dgm:t>
    </dgm:pt>
    <dgm:pt modelId="{9DC56942-5A89-4C86-BD42-72D021AEBA98}" type="pres">
      <dgm:prSet presAssocID="{3A6A0A62-8E1E-4BAE-9F3D-1C263DF706FF}" presName="hierChild4" presStyleCnt="0"/>
      <dgm:spPr/>
    </dgm:pt>
    <dgm:pt modelId="{16B2D977-1A0F-452A-A67D-0C34B6B87EEB}" type="pres">
      <dgm:prSet presAssocID="{F7B62BB6-0E10-4D70-B23B-2D5E571CE96B}" presName="Name37" presStyleLbl="parChTrans1D4" presStyleIdx="17" presStyleCnt="24"/>
      <dgm:spPr/>
      <dgm:t>
        <a:bodyPr/>
        <a:lstStyle/>
        <a:p>
          <a:endParaRPr lang="en-US"/>
        </a:p>
      </dgm:t>
    </dgm:pt>
    <dgm:pt modelId="{3D44628E-B2EB-4E01-A431-93BB9374078E}" type="pres">
      <dgm:prSet presAssocID="{1CFB2138-DA4C-485B-9855-2CA413372509}" presName="hierRoot2" presStyleCnt="0">
        <dgm:presLayoutVars>
          <dgm:hierBranch val="init"/>
        </dgm:presLayoutVars>
      </dgm:prSet>
      <dgm:spPr/>
    </dgm:pt>
    <dgm:pt modelId="{606862D3-6C09-4D21-BCDA-5A1221A64AF8}" type="pres">
      <dgm:prSet presAssocID="{1CFB2138-DA4C-485B-9855-2CA413372509}" presName="rootComposite" presStyleCnt="0"/>
      <dgm:spPr/>
    </dgm:pt>
    <dgm:pt modelId="{F921C929-BD97-4E63-AEC8-97E4DF19EC71}" type="pres">
      <dgm:prSet presAssocID="{1CFB2138-DA4C-485B-9855-2CA413372509}" presName="rootText" presStyleLbl="node4" presStyleIdx="17" presStyleCnt="24">
        <dgm:presLayoutVars>
          <dgm:chPref val="3"/>
        </dgm:presLayoutVars>
      </dgm:prSet>
      <dgm:spPr/>
      <dgm:t>
        <a:bodyPr/>
        <a:lstStyle/>
        <a:p>
          <a:endParaRPr lang="en-US"/>
        </a:p>
      </dgm:t>
    </dgm:pt>
    <dgm:pt modelId="{5C3B2260-28D1-4BB5-BC4C-B38250BBBC87}" type="pres">
      <dgm:prSet presAssocID="{1CFB2138-DA4C-485B-9855-2CA413372509}" presName="rootConnector" presStyleLbl="node4" presStyleIdx="17" presStyleCnt="24"/>
      <dgm:spPr/>
      <dgm:t>
        <a:bodyPr/>
        <a:lstStyle/>
        <a:p>
          <a:endParaRPr lang="en-US"/>
        </a:p>
      </dgm:t>
    </dgm:pt>
    <dgm:pt modelId="{EACEB9D7-E827-40A5-A494-BFBABA0A5F90}" type="pres">
      <dgm:prSet presAssocID="{1CFB2138-DA4C-485B-9855-2CA413372509}" presName="hierChild4" presStyleCnt="0"/>
      <dgm:spPr/>
    </dgm:pt>
    <dgm:pt modelId="{7D650511-FE41-4A79-8A8B-28BBFA897EF9}" type="pres">
      <dgm:prSet presAssocID="{1CFB2138-DA4C-485B-9855-2CA413372509}" presName="hierChild5" presStyleCnt="0"/>
      <dgm:spPr/>
    </dgm:pt>
    <dgm:pt modelId="{05BA1F95-6A42-46F3-AB04-035A7AB7A4CD}" type="pres">
      <dgm:prSet presAssocID="{3A6A0A62-8E1E-4BAE-9F3D-1C263DF706FF}" presName="hierChild5" presStyleCnt="0"/>
      <dgm:spPr/>
    </dgm:pt>
    <dgm:pt modelId="{C1790BF5-DA92-4080-BC5C-7746BC07A169}" type="pres">
      <dgm:prSet presAssocID="{FCF0EE9C-DD66-421E-B67F-8F47FC58E60D}" presName="Name37" presStyleLbl="parChTrans1D4" presStyleIdx="18" presStyleCnt="24"/>
      <dgm:spPr/>
      <dgm:t>
        <a:bodyPr/>
        <a:lstStyle/>
        <a:p>
          <a:endParaRPr lang="en-US"/>
        </a:p>
      </dgm:t>
    </dgm:pt>
    <dgm:pt modelId="{F02ED47A-B318-4EC2-A41F-876F70D8C2A8}" type="pres">
      <dgm:prSet presAssocID="{BD279C7A-1844-4CE0-ABED-76BD56F57149}" presName="hierRoot2" presStyleCnt="0">
        <dgm:presLayoutVars>
          <dgm:hierBranch val="init"/>
        </dgm:presLayoutVars>
      </dgm:prSet>
      <dgm:spPr/>
    </dgm:pt>
    <dgm:pt modelId="{3372E98D-A983-4DF1-95DF-960C14905F04}" type="pres">
      <dgm:prSet presAssocID="{BD279C7A-1844-4CE0-ABED-76BD56F57149}" presName="rootComposite" presStyleCnt="0"/>
      <dgm:spPr/>
    </dgm:pt>
    <dgm:pt modelId="{0614B4B6-268C-4AB2-9D6C-40180E971DF2}" type="pres">
      <dgm:prSet presAssocID="{BD279C7A-1844-4CE0-ABED-76BD56F57149}" presName="rootText" presStyleLbl="node4" presStyleIdx="18" presStyleCnt="24">
        <dgm:presLayoutVars>
          <dgm:chPref val="3"/>
        </dgm:presLayoutVars>
      </dgm:prSet>
      <dgm:spPr/>
      <dgm:t>
        <a:bodyPr/>
        <a:lstStyle/>
        <a:p>
          <a:endParaRPr lang="en-US"/>
        </a:p>
      </dgm:t>
    </dgm:pt>
    <dgm:pt modelId="{F86D9D99-304C-44E6-9EFE-08304BA1951C}" type="pres">
      <dgm:prSet presAssocID="{BD279C7A-1844-4CE0-ABED-76BD56F57149}" presName="rootConnector" presStyleLbl="node4" presStyleIdx="18" presStyleCnt="24"/>
      <dgm:spPr/>
      <dgm:t>
        <a:bodyPr/>
        <a:lstStyle/>
        <a:p>
          <a:endParaRPr lang="en-US"/>
        </a:p>
      </dgm:t>
    </dgm:pt>
    <dgm:pt modelId="{E659C7F0-B5D9-4289-8D6B-FB6F67096569}" type="pres">
      <dgm:prSet presAssocID="{BD279C7A-1844-4CE0-ABED-76BD56F57149}" presName="hierChild4" presStyleCnt="0"/>
      <dgm:spPr/>
    </dgm:pt>
    <dgm:pt modelId="{689D5053-F951-4B3F-86D2-BA072D995492}" type="pres">
      <dgm:prSet presAssocID="{B19C2A42-1933-437C-B840-C3F44B6915C5}" presName="Name37" presStyleLbl="parChTrans1D4" presStyleIdx="19" presStyleCnt="24"/>
      <dgm:spPr/>
      <dgm:t>
        <a:bodyPr/>
        <a:lstStyle/>
        <a:p>
          <a:endParaRPr lang="en-US"/>
        </a:p>
      </dgm:t>
    </dgm:pt>
    <dgm:pt modelId="{88A88385-2E4B-47B0-9197-FD81438CF0F2}" type="pres">
      <dgm:prSet presAssocID="{9AD62F6F-1C84-4A2E-92F4-BDB827598465}" presName="hierRoot2" presStyleCnt="0">
        <dgm:presLayoutVars>
          <dgm:hierBranch val="init"/>
        </dgm:presLayoutVars>
      </dgm:prSet>
      <dgm:spPr/>
    </dgm:pt>
    <dgm:pt modelId="{A068EBD4-0AD4-4AF2-809E-CDBAAF6A5075}" type="pres">
      <dgm:prSet presAssocID="{9AD62F6F-1C84-4A2E-92F4-BDB827598465}" presName="rootComposite" presStyleCnt="0"/>
      <dgm:spPr/>
    </dgm:pt>
    <dgm:pt modelId="{1C8EF1B6-C55A-4EEE-9F78-45AF2A612B2F}" type="pres">
      <dgm:prSet presAssocID="{9AD62F6F-1C84-4A2E-92F4-BDB827598465}" presName="rootText" presStyleLbl="node4" presStyleIdx="19" presStyleCnt="24">
        <dgm:presLayoutVars>
          <dgm:chPref val="3"/>
        </dgm:presLayoutVars>
      </dgm:prSet>
      <dgm:spPr/>
      <dgm:t>
        <a:bodyPr/>
        <a:lstStyle/>
        <a:p>
          <a:endParaRPr lang="en-US"/>
        </a:p>
      </dgm:t>
    </dgm:pt>
    <dgm:pt modelId="{BDA45AC5-EEDD-4C53-80CA-5F76393BCEBE}" type="pres">
      <dgm:prSet presAssocID="{9AD62F6F-1C84-4A2E-92F4-BDB827598465}" presName="rootConnector" presStyleLbl="node4" presStyleIdx="19" presStyleCnt="24"/>
      <dgm:spPr/>
      <dgm:t>
        <a:bodyPr/>
        <a:lstStyle/>
        <a:p>
          <a:endParaRPr lang="en-US"/>
        </a:p>
      </dgm:t>
    </dgm:pt>
    <dgm:pt modelId="{A0A0BA37-5086-4A80-B2BA-3E3EE6981E15}" type="pres">
      <dgm:prSet presAssocID="{9AD62F6F-1C84-4A2E-92F4-BDB827598465}" presName="hierChild4" presStyleCnt="0"/>
      <dgm:spPr/>
    </dgm:pt>
    <dgm:pt modelId="{1AD83EF0-9801-466D-AC24-DBF82CB59F7F}" type="pres">
      <dgm:prSet presAssocID="{9AD62F6F-1C84-4A2E-92F4-BDB827598465}" presName="hierChild5" presStyleCnt="0"/>
      <dgm:spPr/>
    </dgm:pt>
    <dgm:pt modelId="{4EAD733F-B4B2-4114-9ABF-CBF5BFBEFFAB}" type="pres">
      <dgm:prSet presAssocID="{BD279C7A-1844-4CE0-ABED-76BD56F57149}" presName="hierChild5" presStyleCnt="0"/>
      <dgm:spPr/>
    </dgm:pt>
    <dgm:pt modelId="{C039A2E4-8385-4837-92C1-3E69C0133F2B}" type="pres">
      <dgm:prSet presAssocID="{8F0AFB1B-10B7-44C1-BE8A-1A280A0FF410}" presName="hierChild5" presStyleCnt="0"/>
      <dgm:spPr/>
    </dgm:pt>
    <dgm:pt modelId="{EE7E78B5-D254-482C-8F0E-90AAD98228C1}" type="pres">
      <dgm:prSet presAssocID="{A75AA352-E91B-49F7-BF0D-B7B34309C9E9}" presName="Name35" presStyleLbl="parChTrans1D3" presStyleIdx="5" presStyleCnt="6"/>
      <dgm:spPr/>
      <dgm:t>
        <a:bodyPr/>
        <a:lstStyle/>
        <a:p>
          <a:endParaRPr lang="en-US"/>
        </a:p>
      </dgm:t>
    </dgm:pt>
    <dgm:pt modelId="{1FDD694A-D2C0-4274-A142-F15A21A30F2F}" type="pres">
      <dgm:prSet presAssocID="{31662BC6-83A9-4EA4-9941-CDEC5D63D098}" presName="hierRoot2" presStyleCnt="0">
        <dgm:presLayoutVars>
          <dgm:hierBranch val="init"/>
        </dgm:presLayoutVars>
      </dgm:prSet>
      <dgm:spPr/>
    </dgm:pt>
    <dgm:pt modelId="{EC59537E-C65E-44DF-8E1B-9E3A73C83C74}" type="pres">
      <dgm:prSet presAssocID="{31662BC6-83A9-4EA4-9941-CDEC5D63D098}" presName="rootComposite" presStyleCnt="0"/>
      <dgm:spPr/>
    </dgm:pt>
    <dgm:pt modelId="{6A406938-8D5B-4EA1-BD63-63E82A59185F}" type="pres">
      <dgm:prSet presAssocID="{31662BC6-83A9-4EA4-9941-CDEC5D63D098}" presName="rootText" presStyleLbl="node3" presStyleIdx="5" presStyleCnt="6">
        <dgm:presLayoutVars>
          <dgm:chPref val="3"/>
        </dgm:presLayoutVars>
      </dgm:prSet>
      <dgm:spPr/>
      <dgm:t>
        <a:bodyPr/>
        <a:lstStyle/>
        <a:p>
          <a:endParaRPr lang="en-US"/>
        </a:p>
      </dgm:t>
    </dgm:pt>
    <dgm:pt modelId="{BD8A09B0-5E4A-4510-8557-8BD4FE4A9A23}" type="pres">
      <dgm:prSet presAssocID="{31662BC6-83A9-4EA4-9941-CDEC5D63D098}" presName="rootConnector" presStyleLbl="node3" presStyleIdx="5" presStyleCnt="6"/>
      <dgm:spPr/>
      <dgm:t>
        <a:bodyPr/>
        <a:lstStyle/>
        <a:p>
          <a:endParaRPr lang="en-US"/>
        </a:p>
      </dgm:t>
    </dgm:pt>
    <dgm:pt modelId="{2A67E4AE-9335-41C1-9399-A0BF530EAFAD}" type="pres">
      <dgm:prSet presAssocID="{31662BC6-83A9-4EA4-9941-CDEC5D63D098}" presName="hierChild4" presStyleCnt="0"/>
      <dgm:spPr/>
    </dgm:pt>
    <dgm:pt modelId="{50A8C172-4030-4287-9CDA-35996275B240}" type="pres">
      <dgm:prSet presAssocID="{2F50D857-C44A-4F10-B1BF-BDF9249811C3}" presName="Name37" presStyleLbl="parChTrans1D4" presStyleIdx="20" presStyleCnt="24"/>
      <dgm:spPr/>
      <dgm:t>
        <a:bodyPr/>
        <a:lstStyle/>
        <a:p>
          <a:endParaRPr lang="en-US"/>
        </a:p>
      </dgm:t>
    </dgm:pt>
    <dgm:pt modelId="{744CF1F0-B2DD-443B-B21C-647A9A326A13}" type="pres">
      <dgm:prSet presAssocID="{A4DC7530-573D-4041-9148-6CC46CAA7504}" presName="hierRoot2" presStyleCnt="0">
        <dgm:presLayoutVars>
          <dgm:hierBranch val="init"/>
        </dgm:presLayoutVars>
      </dgm:prSet>
      <dgm:spPr/>
    </dgm:pt>
    <dgm:pt modelId="{AFAF7E14-94DC-4393-9ADA-B8417E250C58}" type="pres">
      <dgm:prSet presAssocID="{A4DC7530-573D-4041-9148-6CC46CAA7504}" presName="rootComposite" presStyleCnt="0"/>
      <dgm:spPr/>
    </dgm:pt>
    <dgm:pt modelId="{A6064381-6FC6-4840-8ED3-1C057FBB63FE}" type="pres">
      <dgm:prSet presAssocID="{A4DC7530-573D-4041-9148-6CC46CAA7504}" presName="rootText" presStyleLbl="node4" presStyleIdx="20" presStyleCnt="24">
        <dgm:presLayoutVars>
          <dgm:chPref val="3"/>
        </dgm:presLayoutVars>
      </dgm:prSet>
      <dgm:spPr/>
      <dgm:t>
        <a:bodyPr/>
        <a:lstStyle/>
        <a:p>
          <a:endParaRPr lang="en-US"/>
        </a:p>
      </dgm:t>
    </dgm:pt>
    <dgm:pt modelId="{A3A5A868-3AC3-470E-AE84-953757C246F0}" type="pres">
      <dgm:prSet presAssocID="{A4DC7530-573D-4041-9148-6CC46CAA7504}" presName="rootConnector" presStyleLbl="node4" presStyleIdx="20" presStyleCnt="24"/>
      <dgm:spPr/>
      <dgm:t>
        <a:bodyPr/>
        <a:lstStyle/>
        <a:p>
          <a:endParaRPr lang="en-US"/>
        </a:p>
      </dgm:t>
    </dgm:pt>
    <dgm:pt modelId="{C6E2332D-0088-418B-86A6-1E9524BF9512}" type="pres">
      <dgm:prSet presAssocID="{A4DC7530-573D-4041-9148-6CC46CAA7504}" presName="hierChild4" presStyleCnt="0"/>
      <dgm:spPr/>
    </dgm:pt>
    <dgm:pt modelId="{AF3AD410-65AF-48DD-A613-FFD8B14A8ED3}" type="pres">
      <dgm:prSet presAssocID="{E9B4198C-B400-4126-BD74-53446AB2E6AC}" presName="Name37" presStyleLbl="parChTrans1D4" presStyleIdx="21" presStyleCnt="24"/>
      <dgm:spPr/>
      <dgm:t>
        <a:bodyPr/>
        <a:lstStyle/>
        <a:p>
          <a:endParaRPr lang="en-US"/>
        </a:p>
      </dgm:t>
    </dgm:pt>
    <dgm:pt modelId="{EE758C7A-9C11-49CE-90B0-F3B08210D333}" type="pres">
      <dgm:prSet presAssocID="{C6250A97-7AC3-4564-A13B-3038E830AE06}" presName="hierRoot2" presStyleCnt="0">
        <dgm:presLayoutVars>
          <dgm:hierBranch val="init"/>
        </dgm:presLayoutVars>
      </dgm:prSet>
      <dgm:spPr/>
    </dgm:pt>
    <dgm:pt modelId="{6B53D5D4-F527-4531-AA50-7B5E48D3D4AD}" type="pres">
      <dgm:prSet presAssocID="{C6250A97-7AC3-4564-A13B-3038E830AE06}" presName="rootComposite" presStyleCnt="0"/>
      <dgm:spPr/>
    </dgm:pt>
    <dgm:pt modelId="{ECD3A8B0-35FB-427C-B694-0AA981A571E1}" type="pres">
      <dgm:prSet presAssocID="{C6250A97-7AC3-4564-A13B-3038E830AE06}" presName="rootText" presStyleLbl="node4" presStyleIdx="21" presStyleCnt="24">
        <dgm:presLayoutVars>
          <dgm:chPref val="3"/>
        </dgm:presLayoutVars>
      </dgm:prSet>
      <dgm:spPr/>
      <dgm:t>
        <a:bodyPr/>
        <a:lstStyle/>
        <a:p>
          <a:endParaRPr lang="en-US"/>
        </a:p>
      </dgm:t>
    </dgm:pt>
    <dgm:pt modelId="{FE595228-6104-4237-8E19-C8101F585C7E}" type="pres">
      <dgm:prSet presAssocID="{C6250A97-7AC3-4564-A13B-3038E830AE06}" presName="rootConnector" presStyleLbl="node4" presStyleIdx="21" presStyleCnt="24"/>
      <dgm:spPr/>
      <dgm:t>
        <a:bodyPr/>
        <a:lstStyle/>
        <a:p>
          <a:endParaRPr lang="en-US"/>
        </a:p>
      </dgm:t>
    </dgm:pt>
    <dgm:pt modelId="{C432DCCF-9F5D-4553-B368-E544E127F1B6}" type="pres">
      <dgm:prSet presAssocID="{C6250A97-7AC3-4564-A13B-3038E830AE06}" presName="hierChild4" presStyleCnt="0"/>
      <dgm:spPr/>
    </dgm:pt>
    <dgm:pt modelId="{48F7E4F0-BBD6-4CB5-9858-B6C8F51F9161}" type="pres">
      <dgm:prSet presAssocID="{C6250A97-7AC3-4564-A13B-3038E830AE06}" presName="hierChild5" presStyleCnt="0"/>
      <dgm:spPr/>
    </dgm:pt>
    <dgm:pt modelId="{DE41D0A8-8DEF-42F2-BD4E-0A4CF996E955}" type="pres">
      <dgm:prSet presAssocID="{A4DC7530-573D-4041-9148-6CC46CAA7504}" presName="hierChild5" presStyleCnt="0"/>
      <dgm:spPr/>
    </dgm:pt>
    <dgm:pt modelId="{70F55736-2BF2-4F8F-BD09-413786498D51}" type="pres">
      <dgm:prSet presAssocID="{66FD2D23-FE0B-4DA8-AFEF-AECBF9703C28}" presName="Name37" presStyleLbl="parChTrans1D4" presStyleIdx="22" presStyleCnt="24"/>
      <dgm:spPr/>
      <dgm:t>
        <a:bodyPr/>
        <a:lstStyle/>
        <a:p>
          <a:endParaRPr lang="en-US"/>
        </a:p>
      </dgm:t>
    </dgm:pt>
    <dgm:pt modelId="{FE26B146-23DA-49E8-AD4D-AC1EA2FEE22C}" type="pres">
      <dgm:prSet presAssocID="{A659A1EC-C1A4-4BBC-925D-1F5EF0F65A9F}" presName="hierRoot2" presStyleCnt="0">
        <dgm:presLayoutVars>
          <dgm:hierBranch val="init"/>
        </dgm:presLayoutVars>
      </dgm:prSet>
      <dgm:spPr/>
    </dgm:pt>
    <dgm:pt modelId="{4D8B349F-EB86-4310-997A-B864D1473F4F}" type="pres">
      <dgm:prSet presAssocID="{A659A1EC-C1A4-4BBC-925D-1F5EF0F65A9F}" presName="rootComposite" presStyleCnt="0"/>
      <dgm:spPr/>
    </dgm:pt>
    <dgm:pt modelId="{37E4E2F7-C87B-4418-B80F-1D48E2DC9083}" type="pres">
      <dgm:prSet presAssocID="{A659A1EC-C1A4-4BBC-925D-1F5EF0F65A9F}" presName="rootText" presStyleLbl="node4" presStyleIdx="22" presStyleCnt="24">
        <dgm:presLayoutVars>
          <dgm:chPref val="3"/>
        </dgm:presLayoutVars>
      </dgm:prSet>
      <dgm:spPr/>
      <dgm:t>
        <a:bodyPr/>
        <a:lstStyle/>
        <a:p>
          <a:endParaRPr lang="en-US"/>
        </a:p>
      </dgm:t>
    </dgm:pt>
    <dgm:pt modelId="{E8B93A2E-668F-4AB0-8BBD-4AA1DB113E23}" type="pres">
      <dgm:prSet presAssocID="{A659A1EC-C1A4-4BBC-925D-1F5EF0F65A9F}" presName="rootConnector" presStyleLbl="node4" presStyleIdx="22" presStyleCnt="24"/>
      <dgm:spPr/>
      <dgm:t>
        <a:bodyPr/>
        <a:lstStyle/>
        <a:p>
          <a:endParaRPr lang="en-US"/>
        </a:p>
      </dgm:t>
    </dgm:pt>
    <dgm:pt modelId="{F302A985-C2C0-41DB-A9E9-04F48CC6F373}" type="pres">
      <dgm:prSet presAssocID="{A659A1EC-C1A4-4BBC-925D-1F5EF0F65A9F}" presName="hierChild4" presStyleCnt="0"/>
      <dgm:spPr/>
    </dgm:pt>
    <dgm:pt modelId="{134FBE0E-441B-49A6-AB7B-5F1B52B62A9B}" type="pres">
      <dgm:prSet presAssocID="{68A7C8BF-C954-48EB-B62F-ECE6A7893971}" presName="Name37" presStyleLbl="parChTrans1D4" presStyleIdx="23" presStyleCnt="24"/>
      <dgm:spPr/>
      <dgm:t>
        <a:bodyPr/>
        <a:lstStyle/>
        <a:p>
          <a:endParaRPr lang="en-US"/>
        </a:p>
      </dgm:t>
    </dgm:pt>
    <dgm:pt modelId="{D2F2816F-27D9-4D96-9732-6DCFDF7ED00A}" type="pres">
      <dgm:prSet presAssocID="{2E14DDFE-DDD1-4B1A-898E-DD8653F35C5C}" presName="hierRoot2" presStyleCnt="0">
        <dgm:presLayoutVars>
          <dgm:hierBranch val="init"/>
        </dgm:presLayoutVars>
      </dgm:prSet>
      <dgm:spPr/>
    </dgm:pt>
    <dgm:pt modelId="{BF008306-FAAC-41DE-9014-F2318077C44D}" type="pres">
      <dgm:prSet presAssocID="{2E14DDFE-DDD1-4B1A-898E-DD8653F35C5C}" presName="rootComposite" presStyleCnt="0"/>
      <dgm:spPr/>
    </dgm:pt>
    <dgm:pt modelId="{AF1728B6-6CCB-4E47-940D-0710EAE0D9F4}" type="pres">
      <dgm:prSet presAssocID="{2E14DDFE-DDD1-4B1A-898E-DD8653F35C5C}" presName="rootText" presStyleLbl="node4" presStyleIdx="23" presStyleCnt="24">
        <dgm:presLayoutVars>
          <dgm:chPref val="3"/>
        </dgm:presLayoutVars>
      </dgm:prSet>
      <dgm:spPr/>
      <dgm:t>
        <a:bodyPr/>
        <a:lstStyle/>
        <a:p>
          <a:endParaRPr lang="en-US"/>
        </a:p>
      </dgm:t>
    </dgm:pt>
    <dgm:pt modelId="{42B33CA8-A5EC-4BBB-BC21-081EA6D0688A}" type="pres">
      <dgm:prSet presAssocID="{2E14DDFE-DDD1-4B1A-898E-DD8653F35C5C}" presName="rootConnector" presStyleLbl="node4" presStyleIdx="23" presStyleCnt="24"/>
      <dgm:spPr/>
      <dgm:t>
        <a:bodyPr/>
        <a:lstStyle/>
        <a:p>
          <a:endParaRPr lang="en-US"/>
        </a:p>
      </dgm:t>
    </dgm:pt>
    <dgm:pt modelId="{B1A4B840-880B-4A68-A619-4BBA0982F6A7}" type="pres">
      <dgm:prSet presAssocID="{2E14DDFE-DDD1-4B1A-898E-DD8653F35C5C}" presName="hierChild4" presStyleCnt="0"/>
      <dgm:spPr/>
    </dgm:pt>
    <dgm:pt modelId="{11D42FC1-893A-490C-BFC0-0A8560E0E447}" type="pres">
      <dgm:prSet presAssocID="{2E14DDFE-DDD1-4B1A-898E-DD8653F35C5C}" presName="hierChild5" presStyleCnt="0"/>
      <dgm:spPr/>
    </dgm:pt>
    <dgm:pt modelId="{22E1BA05-B997-4154-8C5F-440A5C1F30BE}" type="pres">
      <dgm:prSet presAssocID="{A659A1EC-C1A4-4BBC-925D-1F5EF0F65A9F}" presName="hierChild5" presStyleCnt="0"/>
      <dgm:spPr/>
    </dgm:pt>
    <dgm:pt modelId="{85613BC4-4C0C-4DF1-B171-0A4685D1BAE0}" type="pres">
      <dgm:prSet presAssocID="{31662BC6-83A9-4EA4-9941-CDEC5D63D098}" presName="hierChild5" presStyleCnt="0"/>
      <dgm:spPr/>
    </dgm:pt>
    <dgm:pt modelId="{2A286FD8-74D1-4614-B3DF-FD7D08B8756E}" type="pres">
      <dgm:prSet presAssocID="{17BAE22C-1501-4B5E-A8CE-1BEB0E80702B}" presName="hierChild5" presStyleCnt="0"/>
      <dgm:spPr/>
    </dgm:pt>
    <dgm:pt modelId="{903B04E7-2052-4587-A915-2796D5117E88}" type="pres">
      <dgm:prSet presAssocID="{54E2406B-27E7-41CC-807C-CE2E7A5E8BDF}" presName="hierChild3" presStyleCnt="0"/>
      <dgm:spPr/>
    </dgm:pt>
  </dgm:ptLst>
  <dgm:cxnLst>
    <dgm:cxn modelId="{C753737A-DFF4-4B71-BC5A-9FAED01CCC32}" type="presOf" srcId="{BD4C71E9-63BD-4049-93F2-AF1EAF302FE0}" destId="{9CA6D2D5-D795-4A42-84F8-7220D91AC7DF}" srcOrd="1" destOrd="0" presId="urn:microsoft.com/office/officeart/2005/8/layout/orgChart1"/>
    <dgm:cxn modelId="{F2B8CBBA-13B9-4D2B-998A-A1558F0FEBBC}" type="presOf" srcId="{C2A9581B-0B40-44E8-85AA-C922D605327B}" destId="{26556F18-751E-4CB5-98C5-B51BD7EDB696}" srcOrd="1" destOrd="0" presId="urn:microsoft.com/office/officeart/2005/8/layout/orgChart1"/>
    <dgm:cxn modelId="{5AC8AD48-F8A3-49C9-B141-F4013D60BD1F}" srcId="{54E2406B-27E7-41CC-807C-CE2E7A5E8BDF}" destId="{17BAE22C-1501-4B5E-A8CE-1BEB0E80702B}" srcOrd="1" destOrd="0" parTransId="{03FBB179-2509-493A-B085-5233937DF691}" sibTransId="{906069E5-85D0-4DAE-9A01-5F167602DD00}"/>
    <dgm:cxn modelId="{309B5B2A-FAB9-465C-8505-D7A561BD7C3B}" type="presOf" srcId="{1CB8EE26-B64F-4BC6-BFC6-6801170D8C70}" destId="{B84AA434-5F81-4965-955B-A6DF4F91F3A2}" srcOrd="0" destOrd="0" presId="urn:microsoft.com/office/officeart/2005/8/layout/orgChart1"/>
    <dgm:cxn modelId="{976C2C94-50A4-40B7-8B79-181709E9F8DD}" type="presOf" srcId="{9AD62F6F-1C84-4A2E-92F4-BDB827598465}" destId="{BDA45AC5-EEDD-4C53-80CA-5F76393BCEBE}" srcOrd="1" destOrd="0" presId="urn:microsoft.com/office/officeart/2005/8/layout/orgChart1"/>
    <dgm:cxn modelId="{14A6E97E-34C1-4D55-A3AB-AEED936D6F3C}" type="presOf" srcId="{1CB8EE26-B64F-4BC6-BFC6-6801170D8C70}" destId="{0562D19F-184A-45EA-B50B-A15AD396B41B}" srcOrd="1" destOrd="0" presId="urn:microsoft.com/office/officeart/2005/8/layout/orgChart1"/>
    <dgm:cxn modelId="{13023B0D-7F23-4EF0-B02F-D9857BEE27F4}" srcId="{AC3CB3DC-DAC7-4CAA-9520-76116CFC4EBA}" destId="{2534D4C3-7E82-4087-A1F9-EBEEA397B520}" srcOrd="0" destOrd="0" parTransId="{9F3E10C8-48EA-4698-A394-8F206CBECE3A}" sibTransId="{7F153C22-95FB-4B40-A2AD-2D2289AADE33}"/>
    <dgm:cxn modelId="{6EAD83E9-E08A-40EB-96A1-EC663E283783}" srcId="{17BAE22C-1501-4B5E-A8CE-1BEB0E80702B}" destId="{8F0AFB1B-10B7-44C1-BE8A-1A280A0FF410}" srcOrd="1" destOrd="0" parTransId="{D30A518B-D625-4432-9BF3-988BF71E5FD5}" sibTransId="{A69923E4-9650-48A6-A3CD-17D85D15F760}"/>
    <dgm:cxn modelId="{53BB94F2-9194-4719-B4EC-19A8A7A6AAAD}" type="presOf" srcId="{5B49CEB0-0B22-4B26-B2D4-90CC02BCC3DA}" destId="{E44D6355-AF33-4164-BAD6-4BE73A70C1A9}" srcOrd="0" destOrd="0" presId="urn:microsoft.com/office/officeart/2005/8/layout/orgChart1"/>
    <dgm:cxn modelId="{8DDF7A5D-A71F-44E3-A733-4C6C19815986}" srcId="{9915CCFF-9C5B-40C8-A44B-DB2C275520B3}" destId="{54E2406B-27E7-41CC-807C-CE2E7A5E8BDF}" srcOrd="1" destOrd="0" parTransId="{2366FBEA-54BA-4C9C-8949-7E68C34295BA}" sibTransId="{5C3BF95D-2E6E-439F-B72E-25AEF6530BED}"/>
    <dgm:cxn modelId="{0E149326-ADC5-4EA1-A4D7-2A1BD18B9662}" type="presOf" srcId="{0AABDE94-F708-4BF2-8069-B8E1F0F8BAA2}" destId="{CA6F2321-FD46-4BF2-93D0-A80AFC631113}" srcOrd="1" destOrd="0" presId="urn:microsoft.com/office/officeart/2005/8/layout/orgChart1"/>
    <dgm:cxn modelId="{CC54E234-3CF4-4547-A227-BFE13279D95D}" type="presOf" srcId="{3A6A0A62-8E1E-4BAE-9F3D-1C263DF706FF}" destId="{4E607299-A386-49B5-B187-2C640FF62C70}" srcOrd="0" destOrd="0" presId="urn:microsoft.com/office/officeart/2005/8/layout/orgChart1"/>
    <dgm:cxn modelId="{1043FB5C-40E7-40A4-AD6B-066A62C01C10}" type="presOf" srcId="{CA016CA0-42F7-41AB-A766-426B796A4AFD}" destId="{A5437040-17A4-47AC-9BDB-003D0FD37481}" srcOrd="0" destOrd="0" presId="urn:microsoft.com/office/officeart/2005/8/layout/orgChart1"/>
    <dgm:cxn modelId="{31685FAD-CF59-4EF0-81E8-C5FF195F99F9}" type="presOf" srcId="{10B868A9-3DF8-47E0-B1CB-27AD88BC2596}" destId="{BD798627-EFD4-4B33-9D27-F1E34A202299}" srcOrd="1" destOrd="0" presId="urn:microsoft.com/office/officeart/2005/8/layout/orgChart1"/>
    <dgm:cxn modelId="{8BB2371F-3DFA-4BAE-888D-7698FA6BDEF3}" type="presOf" srcId="{CBB7CB59-1BBF-4190-8A6A-88B143D31CF1}" destId="{EC701471-2A5E-4B34-B1C4-95B361AB91C8}" srcOrd="1" destOrd="0" presId="urn:microsoft.com/office/officeart/2005/8/layout/orgChart1"/>
    <dgm:cxn modelId="{8D4C64E1-C6CA-4D34-9448-3F6841E38C49}" type="presOf" srcId="{C2A9581B-0B40-44E8-85AA-C922D605327B}" destId="{2DDAAC3C-E583-4366-B0E9-6C6FD2AD43B3}" srcOrd="0" destOrd="0" presId="urn:microsoft.com/office/officeart/2005/8/layout/orgChart1"/>
    <dgm:cxn modelId="{71B4EF8D-6DC7-4438-BCE7-9A395BEBF79F}" srcId="{57CA464C-AC32-40B0-9E3A-E0D643621B0D}" destId="{5B49CEB0-0B22-4B26-B2D4-90CC02BCC3DA}" srcOrd="1" destOrd="0" parTransId="{566AC62F-C8F5-42D5-87D1-5CC39C46A1E1}" sibTransId="{A5E62F54-6EB2-417E-B359-6B5158F9424D}"/>
    <dgm:cxn modelId="{240C8074-95F7-49D7-8CDC-4DFC2EE8524D}" type="presOf" srcId="{A659A1EC-C1A4-4BBC-925D-1F5EF0F65A9F}" destId="{E8B93A2E-668F-4AB0-8BBD-4AA1DB113E23}" srcOrd="1" destOrd="0" presId="urn:microsoft.com/office/officeart/2005/8/layout/orgChart1"/>
    <dgm:cxn modelId="{CC728CFF-E806-4658-8F8F-06CF00336ACB}" type="presOf" srcId="{B5AB9B54-B436-42BC-BE32-499B449A775B}" destId="{AEB639F1-B6A2-428C-A069-36F2F372E5FB}" srcOrd="0" destOrd="0" presId="urn:microsoft.com/office/officeart/2005/8/layout/orgChart1"/>
    <dgm:cxn modelId="{8C19D434-2413-42B6-B691-386CACF6CE2F}" type="presOf" srcId="{0AABDE94-F708-4BF2-8069-B8E1F0F8BAA2}" destId="{D15FCE63-DB87-468E-8817-DF9A781FDD8E}" srcOrd="0" destOrd="0" presId="urn:microsoft.com/office/officeart/2005/8/layout/orgChart1"/>
    <dgm:cxn modelId="{21FE353A-C953-4D1E-9D16-FF98D6A8BEA2}" type="presOf" srcId="{11AA7263-F85E-4304-B41E-2B008722B1F4}" destId="{0CF2D137-C43F-464B-8E47-303272DF9528}" srcOrd="0" destOrd="0" presId="urn:microsoft.com/office/officeart/2005/8/layout/orgChart1"/>
    <dgm:cxn modelId="{1AE2419A-BB3D-44E5-A460-6533FAF2D666}" type="presOf" srcId="{31662BC6-83A9-4EA4-9941-CDEC5D63D098}" destId="{BD8A09B0-5E4A-4510-8557-8BD4FE4A9A23}" srcOrd="1" destOrd="0" presId="urn:microsoft.com/office/officeart/2005/8/layout/orgChart1"/>
    <dgm:cxn modelId="{B21258D3-9B5F-4362-B2DA-7430D4ABFC50}" type="presOf" srcId="{9BE7490D-22BA-4796-9074-38B6CD1C0F41}" destId="{1EF4DF58-41EF-465C-91BB-024CBF514192}" srcOrd="0" destOrd="0" presId="urn:microsoft.com/office/officeart/2005/8/layout/orgChart1"/>
    <dgm:cxn modelId="{EE38E58B-3CC5-441A-930B-77A4F24C2A5C}" type="presOf" srcId="{3054471E-81D5-4E9E-94C6-852495D95D26}" destId="{D84E506B-8F89-4719-BB32-6619F62FE719}" srcOrd="0" destOrd="0" presId="urn:microsoft.com/office/officeart/2005/8/layout/orgChart1"/>
    <dgm:cxn modelId="{769731F7-C8F7-4FE3-8FFB-05F2694EA388}" srcId="{0AABDE94-F708-4BF2-8069-B8E1F0F8BAA2}" destId="{10B868A9-3DF8-47E0-B1CB-27AD88BC2596}" srcOrd="0" destOrd="0" parTransId="{C18C1289-13F3-4BB2-984F-921CCCA1174B}" sibTransId="{F2B3D9B7-3F7E-4593-8426-1A4A523E5A1A}"/>
    <dgm:cxn modelId="{6342D2E4-7A94-46CA-8249-808B09A2038E}" srcId="{7F72B04B-4250-4A0A-A2B6-6D5025AE8ED3}" destId="{B5AB9B54-B436-42BC-BE32-499B449A775B}" srcOrd="0" destOrd="0" parTransId="{A3F1FAE5-0253-4A82-AA4D-897E14BD912B}" sibTransId="{6E4C5990-6C32-4409-9B76-E4DC3D4FF486}"/>
    <dgm:cxn modelId="{53711720-AA42-4535-99DF-373632D79C7A}" type="presOf" srcId="{AA4FA03D-850C-423E-B654-DA46DEC50DF6}" destId="{DEDCA749-85EC-46FE-BBDD-3C721E880941}" srcOrd="0" destOrd="0" presId="urn:microsoft.com/office/officeart/2005/8/layout/orgChart1"/>
    <dgm:cxn modelId="{0CBCD39D-7BB2-4CF8-91AC-7DF7D99596C8}" type="presOf" srcId="{2F50D857-C44A-4F10-B1BF-BDF9249811C3}" destId="{50A8C172-4030-4287-9CDA-35996275B240}" srcOrd="0" destOrd="0" presId="urn:microsoft.com/office/officeart/2005/8/layout/orgChart1"/>
    <dgm:cxn modelId="{7E580DC1-55EC-45D0-A4AC-C7337FD1574D}" type="presOf" srcId="{7F72B04B-4250-4A0A-A2B6-6D5025AE8ED3}" destId="{FEE6807C-1CFF-4763-86A2-31802F7E0167}" srcOrd="0" destOrd="0" presId="urn:microsoft.com/office/officeart/2005/8/layout/orgChart1"/>
    <dgm:cxn modelId="{3933C81A-C2BF-493A-86F5-3857AAD3EAAF}" srcId="{3A6A0A62-8E1E-4BAE-9F3D-1C263DF706FF}" destId="{1CFB2138-DA4C-485B-9855-2CA413372509}" srcOrd="0" destOrd="0" parTransId="{F7B62BB6-0E10-4D70-B23B-2D5E571CE96B}" sibTransId="{B0349204-2419-4F70-B0C3-339CC3770FC3}"/>
    <dgm:cxn modelId="{1D9C8A52-5CF0-44A5-B26F-B5B983ED75FB}" type="presOf" srcId="{35356783-CC03-45E4-8E14-D5AB9DAE0244}" destId="{6392C9B6-AA9E-4D28-AD06-34DCC63BEDF3}" srcOrd="0" destOrd="0" presId="urn:microsoft.com/office/officeart/2005/8/layout/orgChart1"/>
    <dgm:cxn modelId="{2F912A6B-6778-4BDA-9A4F-15F79022EECD}" type="presOf" srcId="{1CFB2138-DA4C-485B-9855-2CA413372509}" destId="{F921C929-BD97-4E63-AEC8-97E4DF19EC71}" srcOrd="0" destOrd="0" presId="urn:microsoft.com/office/officeart/2005/8/layout/orgChart1"/>
    <dgm:cxn modelId="{1FD16136-5E63-4CBB-BD28-1444BDD93C61}" type="presOf" srcId="{57CA464C-AC32-40B0-9E3A-E0D643621B0D}" destId="{D9A3F4C1-ECB6-4F2C-8DBF-1E0D34EFFE18}" srcOrd="0" destOrd="0" presId="urn:microsoft.com/office/officeart/2005/8/layout/orgChart1"/>
    <dgm:cxn modelId="{F0BE96A2-D04B-45FB-9313-BE4EDC87E5EF}" type="presOf" srcId="{C6250A97-7AC3-4564-A13B-3038E830AE06}" destId="{FE595228-6104-4237-8E19-C8101F585C7E}" srcOrd="1" destOrd="0" presId="urn:microsoft.com/office/officeart/2005/8/layout/orgChart1"/>
    <dgm:cxn modelId="{0D4B081C-0630-4696-A488-4DB70473005F}" type="presOf" srcId="{B54787B8-444B-4419-B003-C0ACC488FF87}" destId="{376C2D3F-C153-429E-9B56-B9A416BAFF58}" srcOrd="1" destOrd="0" presId="urn:microsoft.com/office/officeart/2005/8/layout/orgChart1"/>
    <dgm:cxn modelId="{C70319DB-5E68-4476-B14E-CD39CEE615F2}" srcId="{1CB8EE26-B64F-4BC6-BFC6-6801170D8C70}" destId="{AC3CB3DC-DAC7-4CAA-9520-76116CFC4EBA}" srcOrd="1" destOrd="0" parTransId="{3054471E-81D5-4E9E-94C6-852495D95D26}" sibTransId="{3A1E3B52-BEE6-4F06-AF26-92B42C6E898B}"/>
    <dgm:cxn modelId="{ABCE163B-9C9D-4CB7-9533-E30C5C4A6B88}" srcId="{C2A9581B-0B40-44E8-85AA-C922D605327B}" destId="{CBB7CB59-1BBF-4190-8A6A-88B143D31CF1}" srcOrd="0" destOrd="0" parTransId="{AA4FA03D-850C-423E-B654-DA46DEC50DF6}" sibTransId="{4CDB0080-2C82-4844-A2BC-632DD0277850}"/>
    <dgm:cxn modelId="{C4A12C57-EFD5-49CE-A7E0-69E811656425}" type="presOf" srcId="{9F3E10C8-48EA-4698-A394-8F206CBECE3A}" destId="{F209174E-B1AB-49B7-95EB-8709878A8ECB}" srcOrd="0" destOrd="0" presId="urn:microsoft.com/office/officeart/2005/8/layout/orgChart1"/>
    <dgm:cxn modelId="{DAE301C5-1F8C-4F12-9051-E4C4F4A8CFA3}" type="presOf" srcId="{C18C1289-13F3-4BB2-984F-921CCCA1174B}" destId="{DFD38805-2F81-4024-97B5-C82073183AE6}" srcOrd="0" destOrd="0" presId="urn:microsoft.com/office/officeart/2005/8/layout/orgChart1"/>
    <dgm:cxn modelId="{FD96E90A-2420-4416-A73F-661BF8062841}" type="presOf" srcId="{6033DC8C-6176-4C51-875D-A7EE2E03BCD8}" destId="{602DCCA4-A093-40D7-9221-4E1CDC717111}" srcOrd="0" destOrd="0" presId="urn:microsoft.com/office/officeart/2005/8/layout/orgChart1"/>
    <dgm:cxn modelId="{7A5D179E-A36D-42AA-BCA5-251224AC29B0}" type="presOf" srcId="{973F587A-46D7-451D-8223-160AB22532AE}" destId="{1D609C9F-9C06-4180-A506-230CAFA7FC36}" srcOrd="1" destOrd="0" presId="urn:microsoft.com/office/officeart/2005/8/layout/orgChart1"/>
    <dgm:cxn modelId="{D4F95EE9-B5EB-4B8C-8BEB-A73EB51A68C5}" type="presOf" srcId="{566AC62F-C8F5-42D5-87D1-5CC39C46A1E1}" destId="{8A4BDF03-75FF-469D-AB36-03E42A8FC0EC}" srcOrd="0" destOrd="0" presId="urn:microsoft.com/office/officeart/2005/8/layout/orgChart1"/>
    <dgm:cxn modelId="{FD19CC60-5BF9-443C-BE92-4134CF34A4D3}" srcId="{BD279C7A-1844-4CE0-ABED-76BD56F57149}" destId="{9AD62F6F-1C84-4A2E-92F4-BDB827598465}" srcOrd="0" destOrd="0" parTransId="{B19C2A42-1933-437C-B840-C3F44B6915C5}" sibTransId="{961FB66F-0B26-4D45-A487-DCC839372CBF}"/>
    <dgm:cxn modelId="{D7A6349A-E96E-426A-A38D-6A89498F5B0A}" type="presOf" srcId="{CBB7CB59-1BBF-4190-8A6A-88B143D31CF1}" destId="{971BE254-7C29-49D9-B788-8FCAB7FBED65}" srcOrd="0" destOrd="0" presId="urn:microsoft.com/office/officeart/2005/8/layout/orgChart1"/>
    <dgm:cxn modelId="{892997B7-FBB4-41FB-ACA8-772FD8964A03}" type="presOf" srcId="{59AD89F1-B46D-464F-BDFB-1C7A29124206}" destId="{F53909D2-35C9-4610-8FF1-278898D983BA}" srcOrd="0" destOrd="0" presId="urn:microsoft.com/office/officeart/2005/8/layout/orgChart1"/>
    <dgm:cxn modelId="{F426DC84-D573-445A-A862-B3C4D0C5278F}" srcId="{59AD89F1-B46D-464F-BDFB-1C7A29124206}" destId="{BD4C71E9-63BD-4049-93F2-AF1EAF302FE0}" srcOrd="0" destOrd="0" parTransId="{CA016CA0-42F7-41AB-A766-426B796A4AFD}" sibTransId="{14A756AB-5996-4B99-A108-B19C97661C87}"/>
    <dgm:cxn modelId="{8C5ECFC6-2DA4-49C8-BA4F-A91DED8862BA}" srcId="{B54787B8-444B-4419-B003-C0ACC488FF87}" destId="{9BE7490D-22BA-4796-9074-38B6CD1C0F41}" srcOrd="0" destOrd="0" parTransId="{0E1806C6-F8C5-41C9-8C56-7F2F6182900F}" sibTransId="{2A9EE7B8-558A-422B-AE0D-C50DC1A5DA02}"/>
    <dgm:cxn modelId="{111D6769-E492-4A9E-A525-398D57D11E9E}" type="presOf" srcId="{FFD67E89-067B-46A6-946B-FA77A67DE23F}" destId="{5B043401-5225-4B53-8EE3-1981E5A9AFD4}" srcOrd="0" destOrd="0" presId="urn:microsoft.com/office/officeart/2005/8/layout/orgChart1"/>
    <dgm:cxn modelId="{7553BFC1-4754-4308-AC0B-7F1CFC7D13BD}" type="presOf" srcId="{A75AA352-E91B-49F7-BF0D-B7B34309C9E9}" destId="{EE7E78B5-D254-482C-8F0E-90AAD98228C1}" srcOrd="0" destOrd="0" presId="urn:microsoft.com/office/officeart/2005/8/layout/orgChart1"/>
    <dgm:cxn modelId="{DE60916B-2574-4B04-9E68-5024843A8C4C}" srcId="{31662BC6-83A9-4EA4-9941-CDEC5D63D098}" destId="{A4DC7530-573D-4041-9148-6CC46CAA7504}" srcOrd="0" destOrd="0" parTransId="{2F50D857-C44A-4F10-B1BF-BDF9249811C3}" sibTransId="{2EF0DCE8-E0B3-4EBD-89E7-237E8313573C}"/>
    <dgm:cxn modelId="{6F0EB649-CD7A-4375-9299-C86264C78C22}" type="presOf" srcId="{A3F1FAE5-0253-4A82-AA4D-897E14BD912B}" destId="{DC35FFC2-C9F0-43DC-BAAD-D4DD387BEFD8}" srcOrd="0" destOrd="0" presId="urn:microsoft.com/office/officeart/2005/8/layout/orgChart1"/>
    <dgm:cxn modelId="{6EA232FE-9C5E-4A14-B5E8-5AA5D3C320B5}" srcId="{35356783-CC03-45E4-8E14-D5AB9DAE0244}" destId="{D7F089DF-2848-4C25-A7AC-82057F26FE53}" srcOrd="1" destOrd="0" parTransId="{886C2407-3B7D-444B-A712-A58A77D5E9E3}" sibTransId="{26E4DBA2-F5AA-455E-AC7B-D48B134E2C95}"/>
    <dgm:cxn modelId="{80199812-5747-4917-ACE8-EFD64E44602A}" type="presOf" srcId="{BD279C7A-1844-4CE0-ABED-76BD56F57149}" destId="{F86D9D99-304C-44E6-9EFE-08304BA1951C}" srcOrd="1" destOrd="0" presId="urn:microsoft.com/office/officeart/2005/8/layout/orgChart1"/>
    <dgm:cxn modelId="{32929D68-E5EE-462A-80C1-582EDCCE0F30}" srcId="{31662BC6-83A9-4EA4-9941-CDEC5D63D098}" destId="{A659A1EC-C1A4-4BBC-925D-1F5EF0F65A9F}" srcOrd="1" destOrd="0" parTransId="{66FD2D23-FE0B-4DA8-AFEF-AECBF9703C28}" sibTransId="{D9A9A341-F572-402D-B765-27A6DFC4042F}"/>
    <dgm:cxn modelId="{6DE2DC89-0058-4F15-9647-3C9BD80EC6F7}" type="presOf" srcId="{973F587A-46D7-451D-8223-160AB22532AE}" destId="{079D75CF-02F0-4672-856D-DAAAB352D1F1}" srcOrd="0" destOrd="0" presId="urn:microsoft.com/office/officeart/2005/8/layout/orgChart1"/>
    <dgm:cxn modelId="{5C199367-A51C-471E-815D-F1BB7DF097A2}" type="presOf" srcId="{57CA464C-AC32-40B0-9E3A-E0D643621B0D}" destId="{74CE8944-80D4-4D8B-AA4B-8178B4326708}" srcOrd="1" destOrd="0" presId="urn:microsoft.com/office/officeart/2005/8/layout/orgChart1"/>
    <dgm:cxn modelId="{85B93123-94EA-44A1-947D-7486BD010E9E}" type="presOf" srcId="{FCF0EE9C-DD66-421E-B67F-8F47FC58E60D}" destId="{C1790BF5-DA92-4080-BC5C-7746BC07A169}" srcOrd="0" destOrd="0" presId="urn:microsoft.com/office/officeart/2005/8/layout/orgChart1"/>
    <dgm:cxn modelId="{BCA3F829-7F88-4063-92B3-AEE8FD05B56E}" type="presOf" srcId="{EE6E0D8F-E3E6-4497-B0BF-E7252EF48AB1}" destId="{0F5EE083-FF25-4590-B8B7-19CDA3AF9989}" srcOrd="0" destOrd="0" presId="urn:microsoft.com/office/officeart/2005/8/layout/orgChart1"/>
    <dgm:cxn modelId="{6C0024DC-0DFA-468D-82AF-4E62B181D44B}" type="presOf" srcId="{7F72B04B-4250-4A0A-A2B6-6D5025AE8ED3}" destId="{E16A0EFC-7199-44E3-9A8E-5D414879E699}" srcOrd="1" destOrd="0" presId="urn:microsoft.com/office/officeart/2005/8/layout/orgChart1"/>
    <dgm:cxn modelId="{FDF5406D-A2BE-40C1-B565-ED2CDADFE94E}" type="presOf" srcId="{B5AB9B54-B436-42BC-BE32-499B449A775B}" destId="{7CD01087-F12B-4FB6-9528-4F47AEE2EA77}" srcOrd="1" destOrd="0" presId="urn:microsoft.com/office/officeart/2005/8/layout/orgChart1"/>
    <dgm:cxn modelId="{264BC7B7-F2DE-4D3C-9561-C768B5C5DA91}" type="presOf" srcId="{FFD67E89-067B-46A6-946B-FA77A67DE23F}" destId="{5C3BF309-E591-4D82-ADE8-ADC857703905}" srcOrd="1" destOrd="0" presId="urn:microsoft.com/office/officeart/2005/8/layout/orgChart1"/>
    <dgm:cxn modelId="{5B04851C-3592-4840-912B-0BBCBF3BD92B}" type="presOf" srcId="{AC3CB3DC-DAC7-4CAA-9520-76116CFC4EBA}" destId="{C281CAE7-1913-4154-9D14-012A8501304D}" srcOrd="1" destOrd="0" presId="urn:microsoft.com/office/officeart/2005/8/layout/orgChart1"/>
    <dgm:cxn modelId="{FE3384BF-3AEE-4083-B2DA-28E266C34D8A}" type="presOf" srcId="{66FD2D23-FE0B-4DA8-AFEF-AECBF9703C28}" destId="{70F55736-2BF2-4F8F-BD09-413786498D51}" srcOrd="0" destOrd="0" presId="urn:microsoft.com/office/officeart/2005/8/layout/orgChart1"/>
    <dgm:cxn modelId="{A45A6110-F375-44E2-85DC-D85D357DBE2A}" type="presOf" srcId="{A4DC7530-573D-4041-9148-6CC46CAA7504}" destId="{A3A5A868-3AC3-470E-AE84-953757C246F0}" srcOrd="1" destOrd="0" presId="urn:microsoft.com/office/officeart/2005/8/layout/orgChart1"/>
    <dgm:cxn modelId="{FC64A7C1-DD60-4822-B40B-967E350A3B17}" srcId="{17BAE22C-1501-4B5E-A8CE-1BEB0E80702B}" destId="{31662BC6-83A9-4EA4-9941-CDEC5D63D098}" srcOrd="2" destOrd="0" parTransId="{A75AA352-E91B-49F7-BF0D-B7B34309C9E9}" sibTransId="{BC55A3AA-1E27-4163-9196-FB5309FB3456}"/>
    <dgm:cxn modelId="{9BB1D600-37B9-486D-B153-2DFA09783624}" srcId="{D7F089DF-2848-4C25-A7AC-82057F26FE53}" destId="{973F587A-46D7-451D-8223-160AB22532AE}" srcOrd="0" destOrd="0" parTransId="{88B105E7-B002-453E-B1F5-71EB6057B9B6}" sibTransId="{2BCA54D2-5849-4468-99D4-FE07722C4176}"/>
    <dgm:cxn modelId="{11423BCA-D4C2-4DBB-8212-22DA383B1D5D}" type="presOf" srcId="{B19C2A42-1933-437C-B840-C3F44B6915C5}" destId="{689D5053-F951-4B3F-86D2-BA072D995492}" srcOrd="0" destOrd="0" presId="urn:microsoft.com/office/officeart/2005/8/layout/orgChart1"/>
    <dgm:cxn modelId="{238BFAA1-A3F8-406C-860D-3C4BDAF7668D}" type="presOf" srcId="{D6E48690-AB8C-44F7-9BC0-CD9098F4B22D}" destId="{58B8F09A-1C0D-46A0-8E1F-48D78109C39E}" srcOrd="0" destOrd="0" presId="urn:microsoft.com/office/officeart/2005/8/layout/orgChart1"/>
    <dgm:cxn modelId="{5ADCE225-F2C9-4020-91B7-03C5B0A997A7}" type="presOf" srcId="{C88D2FA4-263E-4489-84C5-78D8B73B6074}" destId="{09CEC215-BC77-418A-94E4-DFEF1C744EDC}" srcOrd="0" destOrd="0" presId="urn:microsoft.com/office/officeart/2005/8/layout/orgChart1"/>
    <dgm:cxn modelId="{6B2CA655-43B8-48CC-98D0-3B90FC2A001D}" type="presOf" srcId="{68A7C8BF-C954-48EB-B62F-ECE6A7893971}" destId="{134FBE0E-441B-49A6-AB7B-5F1B52B62A9B}" srcOrd="0" destOrd="0" presId="urn:microsoft.com/office/officeart/2005/8/layout/orgChart1"/>
    <dgm:cxn modelId="{591E6DB8-E645-4670-8952-676B7A72CE58}" type="presOf" srcId="{30ACB67C-F7B9-4CFA-BEE9-F96AF428A610}" destId="{F29FBA3A-FC41-4548-816C-3BDF56E7EA3F}" srcOrd="0" destOrd="0" presId="urn:microsoft.com/office/officeart/2005/8/layout/orgChart1"/>
    <dgm:cxn modelId="{94F70011-313A-4DAE-B5F7-75DBEB46FCF1}" type="presOf" srcId="{1CFB2138-DA4C-485B-9855-2CA413372509}" destId="{5C3B2260-28D1-4BB5-BC4C-B38250BBBC87}" srcOrd="1" destOrd="0" presId="urn:microsoft.com/office/officeart/2005/8/layout/orgChart1"/>
    <dgm:cxn modelId="{AE2E31D9-DA31-4BAA-82BC-44E040CF3D41}" srcId="{D6E48690-AB8C-44F7-9BC0-CD9098F4B22D}" destId="{1CB8EE26-B64F-4BC6-BFC6-6801170D8C70}" srcOrd="2" destOrd="0" parTransId="{DBAE76D4-BD3A-4022-9B83-F3C7A098A962}" sibTransId="{1CEEE17A-5688-42FC-B697-1A4DD8AFE18A}"/>
    <dgm:cxn modelId="{8F7227F6-AD28-4BC6-AE63-D28123E0A5B9}" type="presOf" srcId="{D6E48690-AB8C-44F7-9BC0-CD9098F4B22D}" destId="{1F510E80-F54D-444C-9D91-8A012D26CAD6}" srcOrd="1" destOrd="0" presId="urn:microsoft.com/office/officeart/2005/8/layout/orgChart1"/>
    <dgm:cxn modelId="{AD069B0C-227B-4505-922D-6E726915EC6F}" type="presOf" srcId="{17BAE22C-1501-4B5E-A8CE-1BEB0E80702B}" destId="{23E32B46-E053-4216-9E8E-17277E3E63E2}" srcOrd="1" destOrd="0" presId="urn:microsoft.com/office/officeart/2005/8/layout/orgChart1"/>
    <dgm:cxn modelId="{C061347E-32BB-44BC-81CB-295B6260509D}" type="presOf" srcId="{7AD3E973-4AA4-481A-8631-C1483E96F2B0}" destId="{B78928EF-FF2E-4875-B177-2FF0D532F2D5}" srcOrd="0" destOrd="0" presId="urn:microsoft.com/office/officeart/2005/8/layout/orgChart1"/>
    <dgm:cxn modelId="{82329534-CFB7-4DD7-AFC8-80BFC224775E}" type="presOf" srcId="{03695BEA-1BDA-445A-A741-863A3377E8A7}" destId="{335CE61D-FCFF-49FE-8CE9-F5A36D6FB1A1}" srcOrd="0" destOrd="0" presId="urn:microsoft.com/office/officeart/2005/8/layout/orgChart1"/>
    <dgm:cxn modelId="{F585D545-83E3-47E2-9B95-9B6B7A94567D}" srcId="{8F0AFB1B-10B7-44C1-BE8A-1A280A0FF410}" destId="{3A6A0A62-8E1E-4BAE-9F3D-1C263DF706FF}" srcOrd="0" destOrd="0" parTransId="{CDFF7C8C-07A3-4490-B62C-531C9113D9FC}" sibTransId="{F6B6B8DD-D101-4B5A-887E-5D59EF2E0792}"/>
    <dgm:cxn modelId="{B33A9C13-44AC-49C9-B37A-259D94521FED}" type="presOf" srcId="{54E2406B-27E7-41CC-807C-CE2E7A5E8BDF}" destId="{8F6FB555-FCD6-4F65-BB82-0D0C0E6F7CF1}" srcOrd="1" destOrd="0" presId="urn:microsoft.com/office/officeart/2005/8/layout/orgChart1"/>
    <dgm:cxn modelId="{AA39DAFC-8EE3-42E8-9AFC-C9AD56AA8228}" type="presOf" srcId="{C6250A97-7AC3-4564-A13B-3038E830AE06}" destId="{ECD3A8B0-35FB-427C-B694-0AA981A571E1}" srcOrd="0" destOrd="0" presId="urn:microsoft.com/office/officeart/2005/8/layout/orgChart1"/>
    <dgm:cxn modelId="{4A40CA57-A581-4E53-B9CA-FDB76A496E53}" srcId="{9915CCFF-9C5B-40C8-A44B-DB2C275520B3}" destId="{FFD67E89-067B-46A6-946B-FA77A67DE23F}" srcOrd="0" destOrd="0" parTransId="{C22F1EA3-4542-4DE7-B630-37A2600436DE}" sibTransId="{3FEA4567-625D-4EB5-8F60-18494D29B8A4}"/>
    <dgm:cxn modelId="{740A6C8B-1126-463E-8F45-28F8DAD21EAE}" type="presOf" srcId="{88B105E7-B002-453E-B1F5-71EB6057B9B6}" destId="{C38AB644-E31F-48BA-ACAC-BC13C79FBEB1}" srcOrd="0" destOrd="0" presId="urn:microsoft.com/office/officeart/2005/8/layout/orgChart1"/>
    <dgm:cxn modelId="{B0BDF7D2-D8A9-41D4-AA5B-8389166865EF}" type="presOf" srcId="{E9B4198C-B400-4126-BD74-53446AB2E6AC}" destId="{AF3AD410-65AF-48DD-A613-FFD8B14A8ED3}" srcOrd="0" destOrd="0" presId="urn:microsoft.com/office/officeart/2005/8/layout/orgChart1"/>
    <dgm:cxn modelId="{B10EDA57-A271-4A04-B68E-23D3C8FE0A69}" type="presOf" srcId="{886C2407-3B7D-444B-A712-A58A77D5E9E3}" destId="{891517FE-E889-4740-9872-B8B4619020C4}" srcOrd="0" destOrd="0" presId="urn:microsoft.com/office/officeart/2005/8/layout/orgChart1"/>
    <dgm:cxn modelId="{EDB2ADD2-F255-4193-A0A1-72C2A3130F44}" srcId="{5B49CEB0-0B22-4B26-B2D4-90CC02BCC3DA}" destId="{48C37495-2183-4D35-AC8D-823D3B0446B3}" srcOrd="0" destOrd="0" parTransId="{03695BEA-1BDA-445A-A741-863A3377E8A7}" sibTransId="{C5B7E4F0-1E7C-429E-B805-5E243EBF2668}"/>
    <dgm:cxn modelId="{78A71A7A-D4AF-44B2-9C94-1F7C47E8B9C7}" type="presOf" srcId="{3A6A0A62-8E1E-4BAE-9F3D-1C263DF706FF}" destId="{E973A0BE-B5BD-4E5B-A3AF-90476F85C564}" srcOrd="1" destOrd="0" presId="urn:microsoft.com/office/officeart/2005/8/layout/orgChart1"/>
    <dgm:cxn modelId="{E8695F4B-0783-426F-BDCA-7F9AD29B98E4}" type="presOf" srcId="{2E14DDFE-DDD1-4B1A-898E-DD8653F35C5C}" destId="{42B33CA8-A5EC-4BBB-BC21-081EA6D0688A}" srcOrd="1" destOrd="0" presId="urn:microsoft.com/office/officeart/2005/8/layout/orgChart1"/>
    <dgm:cxn modelId="{F8DA59A0-A06A-43C0-AD43-C1B3DF8110C0}" srcId="{D6E48690-AB8C-44F7-9BC0-CD9098F4B22D}" destId="{57CA464C-AC32-40B0-9E3A-E0D643621B0D}" srcOrd="1" destOrd="0" parTransId="{11AA7263-F85E-4304-B41E-2B008722B1F4}" sibTransId="{65D7D9D2-32D4-4F5C-BEC8-6C1DDF2D1C69}"/>
    <dgm:cxn modelId="{E7C3AD35-4061-4753-9FB3-34C5598CD155}" type="presOf" srcId="{48C37495-2183-4D35-AC8D-823D3B0446B3}" destId="{BE363449-2EE8-4B77-A2F3-BD42EF6A5BC5}" srcOrd="1" destOrd="0" presId="urn:microsoft.com/office/officeart/2005/8/layout/orgChart1"/>
    <dgm:cxn modelId="{F36AE7F7-C584-483F-A2D7-40D92D0E2339}" type="presOf" srcId="{A4DC7530-573D-4041-9148-6CC46CAA7504}" destId="{A6064381-6FC6-4840-8ED3-1C057FBB63FE}" srcOrd="0" destOrd="0" presId="urn:microsoft.com/office/officeart/2005/8/layout/orgChart1"/>
    <dgm:cxn modelId="{012EFE08-543F-4187-8040-CC1BB14A69AD}" srcId="{1CB8EE26-B64F-4BC6-BFC6-6801170D8C70}" destId="{C2A9581B-0B40-44E8-85AA-C922D605327B}" srcOrd="0" destOrd="0" parTransId="{EE6E0D8F-E3E6-4497-B0BF-E7252EF48AB1}" sibTransId="{8A43A9A1-94E8-4562-9132-2890A0D047D0}"/>
    <dgm:cxn modelId="{E4D0EB9C-E927-465B-AAF8-389D134A2828}" srcId="{17BAE22C-1501-4B5E-A8CE-1BEB0E80702B}" destId="{35356783-CC03-45E4-8E14-D5AB9DAE0244}" srcOrd="0" destOrd="0" parTransId="{7AD3E973-4AA4-481A-8631-C1483E96F2B0}" sibTransId="{AF39F0CC-E63B-4735-A0A9-7289A6BB1734}"/>
    <dgm:cxn modelId="{3DDE0811-A3A8-497D-B95B-6A7E5473FBA8}" srcId="{C88D2FA4-263E-4489-84C5-78D8B73B6074}" destId="{B54787B8-444B-4419-B003-C0ACC488FF87}" srcOrd="0" destOrd="0" parTransId="{30ACB67C-F7B9-4CFA-BEE9-F96AF428A610}" sibTransId="{FDB5C287-ED9C-463B-B0CF-8EB7528CA6F7}"/>
    <dgm:cxn modelId="{6E0351A1-195A-4029-B5A2-39228AFCCBE9}" type="presOf" srcId="{D30A518B-D625-4432-9BF3-988BF71E5FD5}" destId="{21B651CD-7E87-43F1-B354-6C3E4113555D}" srcOrd="0" destOrd="0" presId="urn:microsoft.com/office/officeart/2005/8/layout/orgChart1"/>
    <dgm:cxn modelId="{B711F950-432E-4B62-9A16-0804A20FBFF4}" srcId="{A659A1EC-C1A4-4BBC-925D-1F5EF0F65A9F}" destId="{2E14DDFE-DDD1-4B1A-898E-DD8653F35C5C}" srcOrd="0" destOrd="0" parTransId="{68A7C8BF-C954-48EB-B62F-ECE6A7893971}" sibTransId="{2F9B70F6-22BC-4B97-8ABA-F598A23D9907}"/>
    <dgm:cxn modelId="{72C11FD1-1ED9-4C85-BA6C-0D31784D33CE}" type="presOf" srcId="{48C37495-2183-4D35-AC8D-823D3B0446B3}" destId="{D771FFCA-0E13-42BD-BB5E-591AF1746C2D}" srcOrd="0"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FED67AED-A58D-41A1-B31F-9C67CD94608D}" type="presOf" srcId="{AC3CB3DC-DAC7-4CAA-9520-76116CFC4EBA}" destId="{4CAC535F-A25A-40C2-A701-D0B8CEF84FC4}" srcOrd="0" destOrd="0" presId="urn:microsoft.com/office/officeart/2005/8/layout/orgChart1"/>
    <dgm:cxn modelId="{43BD1110-D9EC-43BF-9765-24BD95DCF417}" type="presOf" srcId="{0E1806C6-F8C5-41C9-8C56-7F2F6182900F}" destId="{4B3E587D-F221-4208-A82D-02EFB833CF43}" srcOrd="0" destOrd="0" presId="urn:microsoft.com/office/officeart/2005/8/layout/orgChart1"/>
    <dgm:cxn modelId="{E5EE4018-F560-4D81-9DB0-8DBAA2CE420D}" type="presOf" srcId="{316F0DF5-FE9A-441D-BB22-A7DA38E29EA0}" destId="{4263F43D-AE4C-4F40-B8F5-8B20976E556B}" srcOrd="0" destOrd="0" presId="urn:microsoft.com/office/officeart/2005/8/layout/orgChart1"/>
    <dgm:cxn modelId="{AF0097B3-65FD-4648-856F-950FA04D3C1D}" type="presOf" srcId="{17BAE22C-1501-4B5E-A8CE-1BEB0E80702B}" destId="{1935F756-FAA0-49F3-A9A5-D5B174D62960}" srcOrd="0" destOrd="0" presId="urn:microsoft.com/office/officeart/2005/8/layout/orgChart1"/>
    <dgm:cxn modelId="{16C87439-55BA-4089-A62F-6AAFADA86D0E}" type="presOf" srcId="{9BE7490D-22BA-4796-9074-38B6CD1C0F41}" destId="{9D207992-8099-4228-9182-1245BE08E13A}" srcOrd="1" destOrd="0" presId="urn:microsoft.com/office/officeart/2005/8/layout/orgChart1"/>
    <dgm:cxn modelId="{ABCC7F97-3EDA-488D-B3CF-77959EA796F8}" type="presOf" srcId="{BD4C71E9-63BD-4049-93F2-AF1EAF302FE0}" destId="{D20C7871-B244-4462-B537-02CDDB8A3738}" srcOrd="0" destOrd="0" presId="urn:microsoft.com/office/officeart/2005/8/layout/orgChart1"/>
    <dgm:cxn modelId="{8CA30507-6303-4ED2-AB96-1178BA22723B}" type="presOf" srcId="{9AD62F6F-1C84-4A2E-92F4-BDB827598465}" destId="{1C8EF1B6-C55A-4EEE-9F78-45AF2A612B2F}" srcOrd="0" destOrd="0" presId="urn:microsoft.com/office/officeart/2005/8/layout/orgChart1"/>
    <dgm:cxn modelId="{0314BE1E-7624-4D71-A2EC-A98917A8A6BB}" type="presOf" srcId="{9915CCFF-9C5B-40C8-A44B-DB2C275520B3}" destId="{81938885-E1DE-4986-87D2-5E0EA8E5AEAE}" srcOrd="0" destOrd="0" presId="urn:microsoft.com/office/officeart/2005/8/layout/orgChart1"/>
    <dgm:cxn modelId="{5E436886-0B8B-4DEC-9CDD-3968FA03BE2C}" type="presOf" srcId="{A168E193-BFC3-43E5-BA4C-F461D6A8F871}" destId="{A8A74DCC-A1A1-48A1-BC4B-90D9F22FD357}" srcOrd="0" destOrd="0" presId="urn:microsoft.com/office/officeart/2005/8/layout/orgChart1"/>
    <dgm:cxn modelId="{5605D51E-5126-491A-ABC1-289816FBC6D4}" type="presOf" srcId="{2E14DDFE-DDD1-4B1A-898E-DD8653F35C5C}" destId="{AF1728B6-6CCB-4E47-940D-0710EAE0D9F4}" srcOrd="0" destOrd="0" presId="urn:microsoft.com/office/officeart/2005/8/layout/orgChart1"/>
    <dgm:cxn modelId="{0B23A6C5-C322-4959-BEC7-F9ABD2B249D1}" srcId="{8F0AFB1B-10B7-44C1-BE8A-1A280A0FF410}" destId="{BD279C7A-1844-4CE0-ABED-76BD56F57149}" srcOrd="1" destOrd="0" parTransId="{FCF0EE9C-DD66-421E-B67F-8F47FC58E60D}" sibTransId="{8DE70E9B-3BE0-4A9C-A30E-8FD815021707}"/>
    <dgm:cxn modelId="{2B2ECA80-92FE-4872-988A-F619370E4E60}" type="presOf" srcId="{CDFF7C8C-07A3-4490-B62C-531C9113D9FC}" destId="{CCF23040-4978-4ED2-8808-D8447359B1D5}" srcOrd="0" destOrd="0" presId="urn:microsoft.com/office/officeart/2005/8/layout/orgChart1"/>
    <dgm:cxn modelId="{3B746078-7CCC-4834-BA11-1F2823700F55}" srcId="{A4DC7530-573D-4041-9148-6CC46CAA7504}" destId="{C6250A97-7AC3-4564-A13B-3038E830AE06}" srcOrd="0" destOrd="0" parTransId="{E9B4198C-B400-4126-BD74-53446AB2E6AC}" sibTransId="{3B25448F-4D52-438B-906C-E66D8C6C7DE4}"/>
    <dgm:cxn modelId="{252423FE-C479-407B-A089-A25C534CE190}" type="presOf" srcId="{C88D2FA4-263E-4489-84C5-78D8B73B6074}" destId="{27BF5BB4-3EDB-4E24-AEF9-4D0886074099}" srcOrd="1" destOrd="0" presId="urn:microsoft.com/office/officeart/2005/8/layout/orgChart1"/>
    <dgm:cxn modelId="{89D82EDE-CEBE-41BB-90B4-87BEC6E15994}" srcId="{D6E48690-AB8C-44F7-9BC0-CD9098F4B22D}" destId="{C88D2FA4-263E-4489-84C5-78D8B73B6074}" srcOrd="0" destOrd="0" parTransId="{BB7E68F4-7FA1-4A29-A81D-2E7E65AA7FC2}" sibTransId="{4FE3E613-BB32-4569-B781-50D05CC1F10D}"/>
    <dgm:cxn modelId="{679F1C1B-DE9D-4FE0-BFFC-D11EBE801468}" srcId="{35356783-CC03-45E4-8E14-D5AB9DAE0244}" destId="{7F72B04B-4250-4A0A-A2B6-6D5025AE8ED3}" srcOrd="0" destOrd="0" parTransId="{316F0DF5-FE9A-441D-BB22-A7DA38E29EA0}" sibTransId="{17CB481E-183A-4CAA-902F-C85C783BC37A}"/>
    <dgm:cxn modelId="{2883E58C-6B47-4E0B-970D-0E83976F8E12}" type="presOf" srcId="{D7F089DF-2848-4C25-A7AC-82057F26FE53}" destId="{5059A6C5-3454-40A7-8375-D17994594C13}" srcOrd="1" destOrd="0" presId="urn:microsoft.com/office/officeart/2005/8/layout/orgChart1"/>
    <dgm:cxn modelId="{955DE45D-A968-415D-A08E-2DF3602F08B4}" srcId="{57CA464C-AC32-40B0-9E3A-E0D643621B0D}" destId="{0AABDE94-F708-4BF2-8069-B8E1F0F8BAA2}" srcOrd="0" destOrd="0" parTransId="{A168E193-BFC3-43E5-BA4C-F461D6A8F871}" sibTransId="{6847E6F8-D540-48EF-8CAC-00EB26B96559}"/>
    <dgm:cxn modelId="{2CFA3F78-43E4-46D0-8A22-93E16B67D5F9}" type="presOf" srcId="{35356783-CC03-45E4-8E14-D5AB9DAE0244}" destId="{1FB91344-58CD-45A1-BF46-30019E074ED1}" srcOrd="1" destOrd="0" presId="urn:microsoft.com/office/officeart/2005/8/layout/orgChart1"/>
    <dgm:cxn modelId="{B2ADFF90-F29A-4EAA-8879-723BE3CF24DF}" type="presOf" srcId="{2534D4C3-7E82-4087-A1F9-EBEEA397B520}" destId="{9971FFF1-8102-49FE-8307-990BFA3D95E4}" srcOrd="0" destOrd="0" presId="urn:microsoft.com/office/officeart/2005/8/layout/orgChart1"/>
    <dgm:cxn modelId="{548BCE92-97EA-40F5-B3A5-A73A81170F61}" type="presOf" srcId="{03FBB179-2509-493A-B085-5233937DF691}" destId="{74095857-24FF-4F72-837F-CEBC6999CE9D}" srcOrd="0" destOrd="0" presId="urn:microsoft.com/office/officeart/2005/8/layout/orgChart1"/>
    <dgm:cxn modelId="{C2C465C5-6672-4FEC-B76C-E6569FBC3292}" type="presOf" srcId="{B54787B8-444B-4419-B003-C0ACC488FF87}" destId="{BF1C6A0E-011E-4AF7-A8B3-6BA13B1456D1}" srcOrd="0" destOrd="0" presId="urn:microsoft.com/office/officeart/2005/8/layout/orgChart1"/>
    <dgm:cxn modelId="{A0D2AFB5-73FC-4FF7-AC6A-E8BE5EE0E541}" type="presOf" srcId="{59AD89F1-B46D-464F-BDFB-1C7A29124206}" destId="{73089B57-4055-43C4-840B-CA576690A0E2}" srcOrd="1" destOrd="0" presId="urn:microsoft.com/office/officeart/2005/8/layout/orgChart1"/>
    <dgm:cxn modelId="{9D2141A4-06E1-4E9C-91CC-144FCE28118A}" type="presOf" srcId="{BB7E68F4-7FA1-4A29-A81D-2E7E65AA7FC2}" destId="{713FBDF2-B5E1-4014-A831-69F3DF430E86}" srcOrd="0" destOrd="0" presId="urn:microsoft.com/office/officeart/2005/8/layout/orgChart1"/>
    <dgm:cxn modelId="{D7030830-5CC5-4B7F-9238-300C646F526C}" type="presOf" srcId="{A659A1EC-C1A4-4BBC-925D-1F5EF0F65A9F}" destId="{37E4E2F7-C87B-4418-B80F-1D48E2DC9083}" srcOrd="0" destOrd="0" presId="urn:microsoft.com/office/officeart/2005/8/layout/orgChart1"/>
    <dgm:cxn modelId="{ABB64F57-A600-43DA-A031-403A2D3BADAF}" type="presOf" srcId="{BD279C7A-1844-4CE0-ABED-76BD56F57149}" destId="{0614B4B6-268C-4AB2-9D6C-40180E971DF2}" srcOrd="0" destOrd="0" presId="urn:microsoft.com/office/officeart/2005/8/layout/orgChart1"/>
    <dgm:cxn modelId="{46A1252D-8D92-4015-8332-3871D7D9E149}" type="presOf" srcId="{10B868A9-3DF8-47E0-B1CB-27AD88BC2596}" destId="{4A21C92F-87BB-4F2D-8EB6-99F72EE460DA}" srcOrd="0" destOrd="0" presId="urn:microsoft.com/office/officeart/2005/8/layout/orgChart1"/>
    <dgm:cxn modelId="{EE454595-1961-4C33-808A-18DCB7D6E605}" type="presOf" srcId="{2534D4C3-7E82-4087-A1F9-EBEEA397B520}" destId="{D7FFCE2E-576A-41CF-BF46-EFBD03C0D080}" srcOrd="1" destOrd="0" presId="urn:microsoft.com/office/officeart/2005/8/layout/orgChart1"/>
    <dgm:cxn modelId="{AE7C8964-3711-4C97-8B4A-45F53035CCD5}" type="presOf" srcId="{31662BC6-83A9-4EA4-9941-CDEC5D63D098}" destId="{6A406938-8D5B-4EA1-BD63-63E82A59185F}" srcOrd="0" destOrd="0" presId="urn:microsoft.com/office/officeart/2005/8/layout/orgChart1"/>
    <dgm:cxn modelId="{6EA4CCEA-4876-4763-9E3B-F32635C602A1}" type="presOf" srcId="{EB43019A-63DF-4CA1-962E-4772580086ED}" destId="{1706F2ED-39A3-45A9-B135-D999145F8D22}" srcOrd="0" destOrd="0" presId="urn:microsoft.com/office/officeart/2005/8/layout/orgChart1"/>
    <dgm:cxn modelId="{824CE0C8-0BD6-4EA9-A12A-99DD3EB34C02}" type="presOf" srcId="{54E2406B-27E7-41CC-807C-CE2E7A5E8BDF}" destId="{F17555C0-795B-4B38-9C96-52F317EFF09F}" srcOrd="0" destOrd="0" presId="urn:microsoft.com/office/officeart/2005/8/layout/orgChart1"/>
    <dgm:cxn modelId="{5EAA85CE-E38E-49A7-88DD-95E7983EA82C}" type="presOf" srcId="{F7B62BB6-0E10-4D70-B23B-2D5E571CE96B}" destId="{16B2D977-1A0F-452A-A67D-0C34B6B87EEB}" srcOrd="0" destOrd="0" presId="urn:microsoft.com/office/officeart/2005/8/layout/orgChart1"/>
    <dgm:cxn modelId="{7844C0D4-B9FA-4B6D-B775-34B3D83B2C13}" type="presOf" srcId="{8F0AFB1B-10B7-44C1-BE8A-1A280A0FF410}" destId="{4ACA128B-B9A4-4D5C-9E28-7B0A26A3E678}" srcOrd="1" destOrd="0" presId="urn:microsoft.com/office/officeart/2005/8/layout/orgChart1"/>
    <dgm:cxn modelId="{CB18C65B-3A82-4EA1-83D0-8F7368EB4C76}" type="presOf" srcId="{DBAE76D4-BD3A-4022-9B83-F3C7A098A962}" destId="{5C51B876-01C7-4706-A9A6-81C55C832C7C}" srcOrd="0" destOrd="0" presId="urn:microsoft.com/office/officeart/2005/8/layout/orgChart1"/>
    <dgm:cxn modelId="{974EA880-A66F-44C5-9FF2-4B5A0CDF454F}" type="presOf" srcId="{5B49CEB0-0B22-4B26-B2D4-90CC02BCC3DA}" destId="{65B8B28C-E470-4AE8-92E1-B00DEEB0779E}" srcOrd="1" destOrd="0" presId="urn:microsoft.com/office/officeart/2005/8/layout/orgChart1"/>
    <dgm:cxn modelId="{CA7F0758-303A-4322-B6D0-D8352AFD7537}" srcId="{C88D2FA4-263E-4489-84C5-78D8B73B6074}" destId="{59AD89F1-B46D-464F-BDFB-1C7A29124206}" srcOrd="1" destOrd="0" parTransId="{6033DC8C-6176-4C51-875D-A7EE2E03BCD8}" sibTransId="{87820E72-3A4F-4FD5-AE90-D32E8CFD323E}"/>
    <dgm:cxn modelId="{6277AFB1-EC16-4731-B0D1-1D8E317B628F}" type="presOf" srcId="{D7F089DF-2848-4C25-A7AC-82057F26FE53}" destId="{66C0260A-AA06-49CC-A936-F01499FEB176}" srcOrd="0" destOrd="0" presId="urn:microsoft.com/office/officeart/2005/8/layout/orgChart1"/>
    <dgm:cxn modelId="{21292A93-184D-440D-94BE-7BAA26D99203}" type="presOf" srcId="{8F0AFB1B-10B7-44C1-BE8A-1A280A0FF410}" destId="{09C7915A-6916-4716-8BE2-37EC2964A65E}" srcOrd="0" destOrd="0" presId="urn:microsoft.com/office/officeart/2005/8/layout/orgChart1"/>
    <dgm:cxn modelId="{CD8EED67-5AE8-45D9-8703-7AE0343BCB5B}" type="presParOf" srcId="{81938885-E1DE-4986-87D2-5E0EA8E5AEAE}" destId="{3402C073-1A05-4410-B548-951E57A1E42B}" srcOrd="0" destOrd="0" presId="urn:microsoft.com/office/officeart/2005/8/layout/orgChart1"/>
    <dgm:cxn modelId="{ACBEBBCC-755E-47FB-904F-D60D240C192A}" type="presParOf" srcId="{3402C073-1A05-4410-B548-951E57A1E42B}" destId="{DB927FF7-9CDF-41B2-B774-9614E13E71D8}" srcOrd="0" destOrd="0" presId="urn:microsoft.com/office/officeart/2005/8/layout/orgChart1"/>
    <dgm:cxn modelId="{B07517C3-DCF1-44A3-A931-616528213DAE}" type="presParOf" srcId="{DB927FF7-9CDF-41B2-B774-9614E13E71D8}" destId="{5B043401-5225-4B53-8EE3-1981E5A9AFD4}" srcOrd="0" destOrd="0" presId="urn:microsoft.com/office/officeart/2005/8/layout/orgChart1"/>
    <dgm:cxn modelId="{FCC7FC59-4306-4DA0-84CE-FF93F916766B}" type="presParOf" srcId="{DB927FF7-9CDF-41B2-B774-9614E13E71D8}" destId="{5C3BF309-E591-4D82-ADE8-ADC857703905}" srcOrd="1" destOrd="0" presId="urn:microsoft.com/office/officeart/2005/8/layout/orgChart1"/>
    <dgm:cxn modelId="{6A598FCB-C78E-45A8-88D9-F420B1EF5443}" type="presParOf" srcId="{3402C073-1A05-4410-B548-951E57A1E42B}" destId="{520E2FAC-8157-4A50-9756-40414292A557}" srcOrd="1" destOrd="0" presId="urn:microsoft.com/office/officeart/2005/8/layout/orgChart1"/>
    <dgm:cxn modelId="{49AB9AE7-CDBE-423E-881B-B470155CD8E2}" type="presParOf" srcId="{3402C073-1A05-4410-B548-951E57A1E42B}" destId="{E51B45C9-65FE-488E-9B00-412D52B2BF16}" srcOrd="2" destOrd="0" presId="urn:microsoft.com/office/officeart/2005/8/layout/orgChart1"/>
    <dgm:cxn modelId="{B04C4C01-10DD-4B47-9396-B9984608CE7C}" type="presParOf" srcId="{81938885-E1DE-4986-87D2-5E0EA8E5AEAE}" destId="{5D9C36CC-AB5C-46D5-98EF-3389927F7A29}" srcOrd="1" destOrd="0" presId="urn:microsoft.com/office/officeart/2005/8/layout/orgChart1"/>
    <dgm:cxn modelId="{CF120F04-E1F3-44A1-933A-5F6238C6A9F5}" type="presParOf" srcId="{5D9C36CC-AB5C-46D5-98EF-3389927F7A29}" destId="{186469F9-D643-471B-88DE-967CF2031B59}" srcOrd="0" destOrd="0" presId="urn:microsoft.com/office/officeart/2005/8/layout/orgChart1"/>
    <dgm:cxn modelId="{7AC5F914-4BE7-4F5A-AB78-8A8281079BD5}" type="presParOf" srcId="{186469F9-D643-471B-88DE-967CF2031B59}" destId="{F17555C0-795B-4B38-9C96-52F317EFF09F}" srcOrd="0" destOrd="0" presId="urn:microsoft.com/office/officeart/2005/8/layout/orgChart1"/>
    <dgm:cxn modelId="{33312A7F-6EA8-4578-AA5A-9B73AA161474}" type="presParOf" srcId="{186469F9-D643-471B-88DE-967CF2031B59}" destId="{8F6FB555-FCD6-4F65-BB82-0D0C0E6F7CF1}" srcOrd="1" destOrd="0" presId="urn:microsoft.com/office/officeart/2005/8/layout/orgChart1"/>
    <dgm:cxn modelId="{F6E7B769-59A1-4497-A912-A9DB87BE23F9}" type="presParOf" srcId="{5D9C36CC-AB5C-46D5-98EF-3389927F7A29}" destId="{BAC3E739-810F-4818-8506-A3F2A9EA9302}" srcOrd="1" destOrd="0" presId="urn:microsoft.com/office/officeart/2005/8/layout/orgChart1"/>
    <dgm:cxn modelId="{AD793E7F-C4D2-4DFC-BA50-35B7D559DA76}" type="presParOf" srcId="{BAC3E739-810F-4818-8506-A3F2A9EA9302}" destId="{1706F2ED-39A3-45A9-B135-D999145F8D22}" srcOrd="0" destOrd="0" presId="urn:microsoft.com/office/officeart/2005/8/layout/orgChart1"/>
    <dgm:cxn modelId="{E189A690-1FA7-43D3-8182-B9DB6A19D190}" type="presParOf" srcId="{BAC3E739-810F-4818-8506-A3F2A9EA9302}" destId="{C66D4CCE-1F06-485F-9C89-0962CCF4D178}" srcOrd="1" destOrd="0" presId="urn:microsoft.com/office/officeart/2005/8/layout/orgChart1"/>
    <dgm:cxn modelId="{D5A85739-7FDD-44BB-8E8E-7AC49B79F94A}" type="presParOf" srcId="{C66D4CCE-1F06-485F-9C89-0962CCF4D178}" destId="{7EB9A352-FE1B-4E2F-8092-911602345C30}" srcOrd="0" destOrd="0" presId="urn:microsoft.com/office/officeart/2005/8/layout/orgChart1"/>
    <dgm:cxn modelId="{470870C5-C8D0-45AB-9E43-423172410EC3}" type="presParOf" srcId="{7EB9A352-FE1B-4E2F-8092-911602345C30}" destId="{58B8F09A-1C0D-46A0-8E1F-48D78109C39E}" srcOrd="0" destOrd="0" presId="urn:microsoft.com/office/officeart/2005/8/layout/orgChart1"/>
    <dgm:cxn modelId="{4965F364-11B4-45B1-8DD2-7124417A528A}" type="presParOf" srcId="{7EB9A352-FE1B-4E2F-8092-911602345C30}" destId="{1F510E80-F54D-444C-9D91-8A012D26CAD6}" srcOrd="1" destOrd="0" presId="urn:microsoft.com/office/officeart/2005/8/layout/orgChart1"/>
    <dgm:cxn modelId="{5FF2E0EB-2DED-4FAD-A2F4-7ABD793A150B}" type="presParOf" srcId="{C66D4CCE-1F06-485F-9C89-0962CCF4D178}" destId="{3B9F0642-EAEA-4353-8DEC-D34D1FF0353D}" srcOrd="1" destOrd="0" presId="urn:microsoft.com/office/officeart/2005/8/layout/orgChart1"/>
    <dgm:cxn modelId="{79998965-9DE8-415D-9B45-9755D2DE5BD8}" type="presParOf" srcId="{3B9F0642-EAEA-4353-8DEC-D34D1FF0353D}" destId="{713FBDF2-B5E1-4014-A831-69F3DF430E86}" srcOrd="0" destOrd="0" presId="urn:microsoft.com/office/officeart/2005/8/layout/orgChart1"/>
    <dgm:cxn modelId="{9CBA2F0A-CE1B-40D6-BDF5-CDFB2D06E1B4}" type="presParOf" srcId="{3B9F0642-EAEA-4353-8DEC-D34D1FF0353D}" destId="{6C572288-8097-4129-A7AD-01A719159054}" srcOrd="1" destOrd="0" presId="urn:microsoft.com/office/officeart/2005/8/layout/orgChart1"/>
    <dgm:cxn modelId="{DF86DFEC-0CD4-44FC-8747-510525DDDE45}" type="presParOf" srcId="{6C572288-8097-4129-A7AD-01A719159054}" destId="{42CF912D-0714-4D32-9765-33E492D60368}" srcOrd="0" destOrd="0" presId="urn:microsoft.com/office/officeart/2005/8/layout/orgChart1"/>
    <dgm:cxn modelId="{89991C22-21B5-497C-A38E-B7A1738D54F3}" type="presParOf" srcId="{42CF912D-0714-4D32-9765-33E492D60368}" destId="{09CEC215-BC77-418A-94E4-DFEF1C744EDC}" srcOrd="0" destOrd="0" presId="urn:microsoft.com/office/officeart/2005/8/layout/orgChart1"/>
    <dgm:cxn modelId="{637EAA03-683B-49A1-8961-CE20F3F76C39}" type="presParOf" srcId="{42CF912D-0714-4D32-9765-33E492D60368}" destId="{27BF5BB4-3EDB-4E24-AEF9-4D0886074099}" srcOrd="1" destOrd="0" presId="urn:microsoft.com/office/officeart/2005/8/layout/orgChart1"/>
    <dgm:cxn modelId="{72E63C8C-13A8-4750-BB03-EDAAA9FECFE9}" type="presParOf" srcId="{6C572288-8097-4129-A7AD-01A719159054}" destId="{8EB2B7F3-EF49-4968-8885-B86C4FAAF9C6}" srcOrd="1" destOrd="0" presId="urn:microsoft.com/office/officeart/2005/8/layout/orgChart1"/>
    <dgm:cxn modelId="{49BB12D9-9D5D-4EA0-B3B3-9D6E7FA6F0A8}" type="presParOf" srcId="{8EB2B7F3-EF49-4968-8885-B86C4FAAF9C6}" destId="{F29FBA3A-FC41-4548-816C-3BDF56E7EA3F}" srcOrd="0" destOrd="0" presId="urn:microsoft.com/office/officeart/2005/8/layout/orgChart1"/>
    <dgm:cxn modelId="{90855EE3-0C58-4252-AA04-60432E66BCA7}" type="presParOf" srcId="{8EB2B7F3-EF49-4968-8885-B86C4FAAF9C6}" destId="{19668151-2D4C-49DA-975E-DE787A5C3335}" srcOrd="1" destOrd="0" presId="urn:microsoft.com/office/officeart/2005/8/layout/orgChart1"/>
    <dgm:cxn modelId="{39F03F8A-7DCB-4D45-AA0E-473986580347}" type="presParOf" srcId="{19668151-2D4C-49DA-975E-DE787A5C3335}" destId="{D081F3F1-FDFD-4BC3-AA6B-DAA421ECDF0A}" srcOrd="0" destOrd="0" presId="urn:microsoft.com/office/officeart/2005/8/layout/orgChart1"/>
    <dgm:cxn modelId="{1C617524-42F8-44D3-9616-D7FD5B0FACEC}" type="presParOf" srcId="{D081F3F1-FDFD-4BC3-AA6B-DAA421ECDF0A}" destId="{BF1C6A0E-011E-4AF7-A8B3-6BA13B1456D1}" srcOrd="0" destOrd="0" presId="urn:microsoft.com/office/officeart/2005/8/layout/orgChart1"/>
    <dgm:cxn modelId="{15B17142-0C49-4A45-9A59-5B7A9C2AA233}" type="presParOf" srcId="{D081F3F1-FDFD-4BC3-AA6B-DAA421ECDF0A}" destId="{376C2D3F-C153-429E-9B56-B9A416BAFF58}" srcOrd="1" destOrd="0" presId="urn:microsoft.com/office/officeart/2005/8/layout/orgChart1"/>
    <dgm:cxn modelId="{CEC1C0C0-070C-4606-9642-931FA11EA189}" type="presParOf" srcId="{19668151-2D4C-49DA-975E-DE787A5C3335}" destId="{1C4B9CDF-ADBC-4CE5-8642-3510C6D8AC73}" srcOrd="1" destOrd="0" presId="urn:microsoft.com/office/officeart/2005/8/layout/orgChart1"/>
    <dgm:cxn modelId="{79322D7A-9032-4F1C-BA44-838A14BF1198}" type="presParOf" srcId="{1C4B9CDF-ADBC-4CE5-8642-3510C6D8AC73}" destId="{4B3E587D-F221-4208-A82D-02EFB833CF43}" srcOrd="0" destOrd="0" presId="urn:microsoft.com/office/officeart/2005/8/layout/orgChart1"/>
    <dgm:cxn modelId="{2804998F-4D4B-49F4-B466-6AE6511E13B5}" type="presParOf" srcId="{1C4B9CDF-ADBC-4CE5-8642-3510C6D8AC73}" destId="{768668F7-CA54-472A-AB12-44151865C797}" srcOrd="1" destOrd="0" presId="urn:microsoft.com/office/officeart/2005/8/layout/orgChart1"/>
    <dgm:cxn modelId="{F41F20E1-7CE8-49DF-986C-41538B83B217}" type="presParOf" srcId="{768668F7-CA54-472A-AB12-44151865C797}" destId="{406FFADC-933E-45F7-8E44-0F4454484197}" srcOrd="0" destOrd="0" presId="urn:microsoft.com/office/officeart/2005/8/layout/orgChart1"/>
    <dgm:cxn modelId="{A3E2521B-E52E-42E3-929C-D92EA1E4930C}" type="presParOf" srcId="{406FFADC-933E-45F7-8E44-0F4454484197}" destId="{1EF4DF58-41EF-465C-91BB-024CBF514192}" srcOrd="0" destOrd="0" presId="urn:microsoft.com/office/officeart/2005/8/layout/orgChart1"/>
    <dgm:cxn modelId="{B7271699-CC22-48EC-9D2D-2BC3B63FD92C}" type="presParOf" srcId="{406FFADC-933E-45F7-8E44-0F4454484197}" destId="{9D207992-8099-4228-9182-1245BE08E13A}" srcOrd="1" destOrd="0" presId="urn:microsoft.com/office/officeart/2005/8/layout/orgChart1"/>
    <dgm:cxn modelId="{0802A2CF-549F-4B0E-987B-7A75526D930A}" type="presParOf" srcId="{768668F7-CA54-472A-AB12-44151865C797}" destId="{BB78D03C-1236-4314-AF28-03DF9BCC01E0}" srcOrd="1" destOrd="0" presId="urn:microsoft.com/office/officeart/2005/8/layout/orgChart1"/>
    <dgm:cxn modelId="{451FD4C1-9832-4F92-AB92-A1ED2E4C62B3}" type="presParOf" srcId="{768668F7-CA54-472A-AB12-44151865C797}" destId="{3A64858D-E1E2-4606-B543-F40135103203}" srcOrd="2" destOrd="0" presId="urn:microsoft.com/office/officeart/2005/8/layout/orgChart1"/>
    <dgm:cxn modelId="{8773112B-9C36-4AC4-891C-363033D5C7E4}" type="presParOf" srcId="{19668151-2D4C-49DA-975E-DE787A5C3335}" destId="{7B2E31F2-1F68-47A6-9E3D-D985D7841C83}" srcOrd="2" destOrd="0" presId="urn:microsoft.com/office/officeart/2005/8/layout/orgChart1"/>
    <dgm:cxn modelId="{9C187DF2-354C-4060-9797-C0EB9A78ADFB}" type="presParOf" srcId="{8EB2B7F3-EF49-4968-8885-B86C4FAAF9C6}" destId="{602DCCA4-A093-40D7-9221-4E1CDC717111}" srcOrd="2" destOrd="0" presId="urn:microsoft.com/office/officeart/2005/8/layout/orgChart1"/>
    <dgm:cxn modelId="{3EA8A19B-C366-4FAA-A840-3F4C25D663A5}" type="presParOf" srcId="{8EB2B7F3-EF49-4968-8885-B86C4FAAF9C6}" destId="{6A3F3F55-0F1C-435F-8F45-9E78CA2A2A03}" srcOrd="3" destOrd="0" presId="urn:microsoft.com/office/officeart/2005/8/layout/orgChart1"/>
    <dgm:cxn modelId="{5BFECF94-C1A8-417B-90AB-13CC5386B9A6}" type="presParOf" srcId="{6A3F3F55-0F1C-435F-8F45-9E78CA2A2A03}" destId="{466E9E60-8DB0-4248-A068-60105ECA4E65}" srcOrd="0" destOrd="0" presId="urn:microsoft.com/office/officeart/2005/8/layout/orgChart1"/>
    <dgm:cxn modelId="{BF777F2B-277A-434C-8800-485BD47EFEC4}" type="presParOf" srcId="{466E9E60-8DB0-4248-A068-60105ECA4E65}" destId="{F53909D2-35C9-4610-8FF1-278898D983BA}" srcOrd="0" destOrd="0" presId="urn:microsoft.com/office/officeart/2005/8/layout/orgChart1"/>
    <dgm:cxn modelId="{8976A44E-ED0A-4F80-8D41-506AFF5C3535}" type="presParOf" srcId="{466E9E60-8DB0-4248-A068-60105ECA4E65}" destId="{73089B57-4055-43C4-840B-CA576690A0E2}" srcOrd="1" destOrd="0" presId="urn:microsoft.com/office/officeart/2005/8/layout/orgChart1"/>
    <dgm:cxn modelId="{9E0F419E-87F5-4006-AF5E-842200F16C2D}" type="presParOf" srcId="{6A3F3F55-0F1C-435F-8F45-9E78CA2A2A03}" destId="{5CDE795F-B900-44F4-9620-33914C658FD8}" srcOrd="1" destOrd="0" presId="urn:microsoft.com/office/officeart/2005/8/layout/orgChart1"/>
    <dgm:cxn modelId="{DF5108CC-419E-4D46-96D3-8626553D7D05}" type="presParOf" srcId="{5CDE795F-B900-44F4-9620-33914C658FD8}" destId="{A5437040-17A4-47AC-9BDB-003D0FD37481}" srcOrd="0" destOrd="0" presId="urn:microsoft.com/office/officeart/2005/8/layout/orgChart1"/>
    <dgm:cxn modelId="{66FC906A-D6FB-471C-8C33-53B14F6B0D20}" type="presParOf" srcId="{5CDE795F-B900-44F4-9620-33914C658FD8}" destId="{55FEE3B8-8BCD-402F-B0DA-1126A7037918}" srcOrd="1" destOrd="0" presId="urn:microsoft.com/office/officeart/2005/8/layout/orgChart1"/>
    <dgm:cxn modelId="{A326EEAB-A9BE-49B9-BBE2-A0625DC1A21D}" type="presParOf" srcId="{55FEE3B8-8BCD-402F-B0DA-1126A7037918}" destId="{215141F5-E1F9-4432-8F68-5B6C1382E81D}" srcOrd="0" destOrd="0" presId="urn:microsoft.com/office/officeart/2005/8/layout/orgChart1"/>
    <dgm:cxn modelId="{F1419D66-3F1F-44A9-9982-78C3E14EDB46}" type="presParOf" srcId="{215141F5-E1F9-4432-8F68-5B6C1382E81D}" destId="{D20C7871-B244-4462-B537-02CDDB8A3738}" srcOrd="0" destOrd="0" presId="urn:microsoft.com/office/officeart/2005/8/layout/orgChart1"/>
    <dgm:cxn modelId="{F37ECED0-3914-4D77-AEBE-AF3A65357D97}" type="presParOf" srcId="{215141F5-E1F9-4432-8F68-5B6C1382E81D}" destId="{9CA6D2D5-D795-4A42-84F8-7220D91AC7DF}" srcOrd="1" destOrd="0" presId="urn:microsoft.com/office/officeart/2005/8/layout/orgChart1"/>
    <dgm:cxn modelId="{F5186B1E-0362-4D18-809E-A5F621AC35D6}" type="presParOf" srcId="{55FEE3B8-8BCD-402F-B0DA-1126A7037918}" destId="{425C0C74-8762-41A9-AD23-2DE4DBB28439}" srcOrd="1" destOrd="0" presId="urn:microsoft.com/office/officeart/2005/8/layout/orgChart1"/>
    <dgm:cxn modelId="{29EC3DC4-D926-44FE-AED8-4CFBC77BF8F1}" type="presParOf" srcId="{55FEE3B8-8BCD-402F-B0DA-1126A7037918}" destId="{4464E9DB-015A-410B-BCB4-3C41DB582EEF}" srcOrd="2" destOrd="0" presId="urn:microsoft.com/office/officeart/2005/8/layout/orgChart1"/>
    <dgm:cxn modelId="{EC496247-5617-46A2-AD48-BDF327E0564B}" type="presParOf" srcId="{6A3F3F55-0F1C-435F-8F45-9E78CA2A2A03}" destId="{DFF63B62-F371-4732-B620-8A61C1B430C6}" srcOrd="2" destOrd="0" presId="urn:microsoft.com/office/officeart/2005/8/layout/orgChart1"/>
    <dgm:cxn modelId="{49498060-A0AB-4FF9-82C8-7E09983A4BB4}" type="presParOf" srcId="{6C572288-8097-4129-A7AD-01A719159054}" destId="{62FC44C9-80A3-4268-A50E-CA27269862D2}" srcOrd="2" destOrd="0" presId="urn:microsoft.com/office/officeart/2005/8/layout/orgChart1"/>
    <dgm:cxn modelId="{C42BB854-0E32-4CF3-A38A-E54F6837A6F3}" type="presParOf" srcId="{3B9F0642-EAEA-4353-8DEC-D34D1FF0353D}" destId="{0CF2D137-C43F-464B-8E47-303272DF9528}" srcOrd="2" destOrd="0" presId="urn:microsoft.com/office/officeart/2005/8/layout/orgChart1"/>
    <dgm:cxn modelId="{22F7E21E-04F4-4AA3-9D69-EC7DE3266234}" type="presParOf" srcId="{3B9F0642-EAEA-4353-8DEC-D34D1FF0353D}" destId="{C78C1669-28DE-46AE-9181-EA22158E1FFD}" srcOrd="3" destOrd="0" presId="urn:microsoft.com/office/officeart/2005/8/layout/orgChart1"/>
    <dgm:cxn modelId="{D3A3AAA9-C8A7-4797-B1AE-DD1E00640981}" type="presParOf" srcId="{C78C1669-28DE-46AE-9181-EA22158E1FFD}" destId="{94BE2F04-85D5-4F22-8778-7CF648F9144F}" srcOrd="0" destOrd="0" presId="urn:microsoft.com/office/officeart/2005/8/layout/orgChart1"/>
    <dgm:cxn modelId="{D4F47971-CE5C-4A97-A14E-53B4CCF6E257}" type="presParOf" srcId="{94BE2F04-85D5-4F22-8778-7CF648F9144F}" destId="{D9A3F4C1-ECB6-4F2C-8DBF-1E0D34EFFE18}" srcOrd="0" destOrd="0" presId="urn:microsoft.com/office/officeart/2005/8/layout/orgChart1"/>
    <dgm:cxn modelId="{0171B8CB-A79C-4CFD-BB89-19CDE31DFD9F}" type="presParOf" srcId="{94BE2F04-85D5-4F22-8778-7CF648F9144F}" destId="{74CE8944-80D4-4D8B-AA4B-8178B4326708}" srcOrd="1" destOrd="0" presId="urn:microsoft.com/office/officeart/2005/8/layout/orgChart1"/>
    <dgm:cxn modelId="{CA8F1D1E-526F-404A-A066-41D01E5413B7}" type="presParOf" srcId="{C78C1669-28DE-46AE-9181-EA22158E1FFD}" destId="{3786EAE5-835C-4E28-B3B3-4AF80C707240}" srcOrd="1" destOrd="0" presId="urn:microsoft.com/office/officeart/2005/8/layout/orgChart1"/>
    <dgm:cxn modelId="{3C7840EA-5527-402A-A0B7-DBB41B68D76F}" type="presParOf" srcId="{3786EAE5-835C-4E28-B3B3-4AF80C707240}" destId="{A8A74DCC-A1A1-48A1-BC4B-90D9F22FD357}" srcOrd="0" destOrd="0" presId="urn:microsoft.com/office/officeart/2005/8/layout/orgChart1"/>
    <dgm:cxn modelId="{A6F622B3-AB58-4000-A3DE-A8589E251DF6}" type="presParOf" srcId="{3786EAE5-835C-4E28-B3B3-4AF80C707240}" destId="{AC8371AE-2F02-4CCB-B66C-526799915EED}" srcOrd="1" destOrd="0" presId="urn:microsoft.com/office/officeart/2005/8/layout/orgChart1"/>
    <dgm:cxn modelId="{7610EADE-1F2A-4FCD-8CD8-42B0FD8B10A0}" type="presParOf" srcId="{AC8371AE-2F02-4CCB-B66C-526799915EED}" destId="{AC72A775-4837-4115-A916-AD0500E6A143}" srcOrd="0" destOrd="0" presId="urn:microsoft.com/office/officeart/2005/8/layout/orgChart1"/>
    <dgm:cxn modelId="{637EAE37-07B9-4FE8-A2B2-3F26E9BAA062}" type="presParOf" srcId="{AC72A775-4837-4115-A916-AD0500E6A143}" destId="{D15FCE63-DB87-468E-8817-DF9A781FDD8E}" srcOrd="0" destOrd="0" presId="urn:microsoft.com/office/officeart/2005/8/layout/orgChart1"/>
    <dgm:cxn modelId="{D0E086F3-E11F-439D-A4C2-F4D812CFBCE5}" type="presParOf" srcId="{AC72A775-4837-4115-A916-AD0500E6A143}" destId="{CA6F2321-FD46-4BF2-93D0-A80AFC631113}" srcOrd="1" destOrd="0" presId="urn:microsoft.com/office/officeart/2005/8/layout/orgChart1"/>
    <dgm:cxn modelId="{ADE5915B-AD6D-4CC0-BA7D-FE550078EBD9}" type="presParOf" srcId="{AC8371AE-2F02-4CCB-B66C-526799915EED}" destId="{34D2A9AB-777A-4D4E-97C2-1535DD5409B8}" srcOrd="1" destOrd="0" presId="urn:microsoft.com/office/officeart/2005/8/layout/orgChart1"/>
    <dgm:cxn modelId="{F25B306E-BF24-45BD-BF22-F4760A0E8774}" type="presParOf" srcId="{34D2A9AB-777A-4D4E-97C2-1535DD5409B8}" destId="{DFD38805-2F81-4024-97B5-C82073183AE6}" srcOrd="0" destOrd="0" presId="urn:microsoft.com/office/officeart/2005/8/layout/orgChart1"/>
    <dgm:cxn modelId="{CBEE4528-8E70-40C5-B6E4-722E74B09E76}" type="presParOf" srcId="{34D2A9AB-777A-4D4E-97C2-1535DD5409B8}" destId="{6C3DD7F5-FB51-4FC2-BE81-28F7A84D96C1}" srcOrd="1" destOrd="0" presId="urn:microsoft.com/office/officeart/2005/8/layout/orgChart1"/>
    <dgm:cxn modelId="{949FE171-106E-44FE-9D64-BD76BCACCB74}" type="presParOf" srcId="{6C3DD7F5-FB51-4FC2-BE81-28F7A84D96C1}" destId="{CE5E2403-8400-4001-B302-A5D9F0F8EF67}" srcOrd="0" destOrd="0" presId="urn:microsoft.com/office/officeart/2005/8/layout/orgChart1"/>
    <dgm:cxn modelId="{EF3E1611-4F38-4AC7-B7DC-B92BFFB49998}" type="presParOf" srcId="{CE5E2403-8400-4001-B302-A5D9F0F8EF67}" destId="{4A21C92F-87BB-4F2D-8EB6-99F72EE460DA}" srcOrd="0" destOrd="0" presId="urn:microsoft.com/office/officeart/2005/8/layout/orgChart1"/>
    <dgm:cxn modelId="{6E420EB1-3F5C-49F8-A9DF-F8E4C09FA3E8}" type="presParOf" srcId="{CE5E2403-8400-4001-B302-A5D9F0F8EF67}" destId="{BD798627-EFD4-4B33-9D27-F1E34A202299}" srcOrd="1" destOrd="0" presId="urn:microsoft.com/office/officeart/2005/8/layout/orgChart1"/>
    <dgm:cxn modelId="{C0D22421-0ABE-4922-BFA1-DD498A45F13F}" type="presParOf" srcId="{6C3DD7F5-FB51-4FC2-BE81-28F7A84D96C1}" destId="{046FFA88-E158-4161-BA38-2AF82DE5A0EB}" srcOrd="1" destOrd="0" presId="urn:microsoft.com/office/officeart/2005/8/layout/orgChart1"/>
    <dgm:cxn modelId="{91E9E020-3B46-4E40-A12D-12CEA999ACF0}" type="presParOf" srcId="{6C3DD7F5-FB51-4FC2-BE81-28F7A84D96C1}" destId="{8CD36DE2-9973-4E91-9A13-06E5EC113225}" srcOrd="2" destOrd="0" presId="urn:microsoft.com/office/officeart/2005/8/layout/orgChart1"/>
    <dgm:cxn modelId="{CABDCA36-0DD7-4909-9994-318A627BB59E}" type="presParOf" srcId="{AC8371AE-2F02-4CCB-B66C-526799915EED}" destId="{44EE9FAC-2409-47FE-8C82-5EEDF6D976B3}" srcOrd="2" destOrd="0" presId="urn:microsoft.com/office/officeart/2005/8/layout/orgChart1"/>
    <dgm:cxn modelId="{7858CED7-9E20-4A46-B17F-B504C665DEC6}" type="presParOf" srcId="{3786EAE5-835C-4E28-B3B3-4AF80C707240}" destId="{8A4BDF03-75FF-469D-AB36-03E42A8FC0EC}" srcOrd="2" destOrd="0" presId="urn:microsoft.com/office/officeart/2005/8/layout/orgChart1"/>
    <dgm:cxn modelId="{C4CC8CE6-ABDD-4889-930A-4358400650C5}" type="presParOf" srcId="{3786EAE5-835C-4E28-B3B3-4AF80C707240}" destId="{B63BC9FE-FFEA-43E9-A87E-622FBA992407}" srcOrd="3" destOrd="0" presId="urn:microsoft.com/office/officeart/2005/8/layout/orgChart1"/>
    <dgm:cxn modelId="{CFE9DE3F-E83D-445B-9939-D31B4B9DCCD9}" type="presParOf" srcId="{B63BC9FE-FFEA-43E9-A87E-622FBA992407}" destId="{D8A5A280-3703-4B10-955D-2FEF6BE5CD05}" srcOrd="0" destOrd="0" presId="urn:microsoft.com/office/officeart/2005/8/layout/orgChart1"/>
    <dgm:cxn modelId="{B8584670-2923-4FC2-A293-FABB82956B0E}" type="presParOf" srcId="{D8A5A280-3703-4B10-955D-2FEF6BE5CD05}" destId="{E44D6355-AF33-4164-BAD6-4BE73A70C1A9}" srcOrd="0" destOrd="0" presId="urn:microsoft.com/office/officeart/2005/8/layout/orgChart1"/>
    <dgm:cxn modelId="{E0AE3653-3D36-4496-97B8-93D35ECB5E2F}" type="presParOf" srcId="{D8A5A280-3703-4B10-955D-2FEF6BE5CD05}" destId="{65B8B28C-E470-4AE8-92E1-B00DEEB0779E}" srcOrd="1" destOrd="0" presId="urn:microsoft.com/office/officeart/2005/8/layout/orgChart1"/>
    <dgm:cxn modelId="{D20EA786-7FE7-4A55-A829-93EAB4296B81}" type="presParOf" srcId="{B63BC9FE-FFEA-43E9-A87E-622FBA992407}" destId="{3E9523F2-6F03-4E79-A18A-87BD8228C64E}" srcOrd="1" destOrd="0" presId="urn:microsoft.com/office/officeart/2005/8/layout/orgChart1"/>
    <dgm:cxn modelId="{56F1CFAC-8C55-4065-9D23-6DE676506DEB}" type="presParOf" srcId="{3E9523F2-6F03-4E79-A18A-87BD8228C64E}" destId="{335CE61D-FCFF-49FE-8CE9-F5A36D6FB1A1}" srcOrd="0" destOrd="0" presId="urn:microsoft.com/office/officeart/2005/8/layout/orgChart1"/>
    <dgm:cxn modelId="{F1D9DB15-3C24-4E0B-86DF-08C62AF33F95}" type="presParOf" srcId="{3E9523F2-6F03-4E79-A18A-87BD8228C64E}" destId="{A7912586-8F58-4F39-B039-B60BD862644B}" srcOrd="1" destOrd="0" presId="urn:microsoft.com/office/officeart/2005/8/layout/orgChart1"/>
    <dgm:cxn modelId="{8CF95F58-400B-47EE-8143-BCEED6B58BCB}" type="presParOf" srcId="{A7912586-8F58-4F39-B039-B60BD862644B}" destId="{A0946208-90B6-4028-AEC7-F28A94486506}" srcOrd="0" destOrd="0" presId="urn:microsoft.com/office/officeart/2005/8/layout/orgChart1"/>
    <dgm:cxn modelId="{02A039E8-5B46-4998-A3A7-85D018BBB0F0}" type="presParOf" srcId="{A0946208-90B6-4028-AEC7-F28A94486506}" destId="{D771FFCA-0E13-42BD-BB5E-591AF1746C2D}" srcOrd="0" destOrd="0" presId="urn:microsoft.com/office/officeart/2005/8/layout/orgChart1"/>
    <dgm:cxn modelId="{DAB340A1-6679-4AEA-8C67-159809B6BAB3}" type="presParOf" srcId="{A0946208-90B6-4028-AEC7-F28A94486506}" destId="{BE363449-2EE8-4B77-A2F3-BD42EF6A5BC5}" srcOrd="1" destOrd="0" presId="urn:microsoft.com/office/officeart/2005/8/layout/orgChart1"/>
    <dgm:cxn modelId="{5F8397D0-5D3D-43B4-842B-3275265D583C}" type="presParOf" srcId="{A7912586-8F58-4F39-B039-B60BD862644B}" destId="{0F1A9E73-1DD4-482C-A0CA-7B6EC20BF7F1}" srcOrd="1" destOrd="0" presId="urn:microsoft.com/office/officeart/2005/8/layout/orgChart1"/>
    <dgm:cxn modelId="{865D7878-F659-4BD1-8FD0-6BA45DAB1AD4}" type="presParOf" srcId="{A7912586-8F58-4F39-B039-B60BD862644B}" destId="{E72D85CA-1943-4D94-A716-25934F1954CF}" srcOrd="2" destOrd="0" presId="urn:microsoft.com/office/officeart/2005/8/layout/orgChart1"/>
    <dgm:cxn modelId="{DCC9CD77-C68A-477E-B8B2-EC054D03D98E}" type="presParOf" srcId="{B63BC9FE-FFEA-43E9-A87E-622FBA992407}" destId="{9763E115-91C8-4BD6-850D-A553A1E192A9}" srcOrd="2" destOrd="0" presId="urn:microsoft.com/office/officeart/2005/8/layout/orgChart1"/>
    <dgm:cxn modelId="{9874BD8F-CED7-46C7-8D87-1121299A8BD0}" type="presParOf" srcId="{C78C1669-28DE-46AE-9181-EA22158E1FFD}" destId="{CF216784-CAAB-49F2-B2DD-14E853EA28B5}" srcOrd="2" destOrd="0" presId="urn:microsoft.com/office/officeart/2005/8/layout/orgChart1"/>
    <dgm:cxn modelId="{A84B274B-6128-44A7-9B2B-8EC59807963B}" type="presParOf" srcId="{3B9F0642-EAEA-4353-8DEC-D34D1FF0353D}" destId="{5C51B876-01C7-4706-A9A6-81C55C832C7C}" srcOrd="4" destOrd="0" presId="urn:microsoft.com/office/officeart/2005/8/layout/orgChart1"/>
    <dgm:cxn modelId="{4F5A4A43-EA99-43FF-ADDB-70E4E1CA1CFF}" type="presParOf" srcId="{3B9F0642-EAEA-4353-8DEC-D34D1FF0353D}" destId="{BB8BAD0E-5DD1-4616-A874-C4DC3A032C49}" srcOrd="5" destOrd="0" presId="urn:microsoft.com/office/officeart/2005/8/layout/orgChart1"/>
    <dgm:cxn modelId="{5CB1770B-0040-4C1F-A428-77CD9D15405A}" type="presParOf" srcId="{BB8BAD0E-5DD1-4616-A874-C4DC3A032C49}" destId="{6718E50D-3F09-4922-A741-D72DB2DC2E71}" srcOrd="0" destOrd="0" presId="urn:microsoft.com/office/officeart/2005/8/layout/orgChart1"/>
    <dgm:cxn modelId="{8B3F0551-67C8-4C41-9658-4AFFAF91BC42}" type="presParOf" srcId="{6718E50D-3F09-4922-A741-D72DB2DC2E71}" destId="{B84AA434-5F81-4965-955B-A6DF4F91F3A2}" srcOrd="0" destOrd="0" presId="urn:microsoft.com/office/officeart/2005/8/layout/orgChart1"/>
    <dgm:cxn modelId="{B185F062-6B4F-4BDE-A29D-F2B7153F20FD}" type="presParOf" srcId="{6718E50D-3F09-4922-A741-D72DB2DC2E71}" destId="{0562D19F-184A-45EA-B50B-A15AD396B41B}" srcOrd="1" destOrd="0" presId="urn:microsoft.com/office/officeart/2005/8/layout/orgChart1"/>
    <dgm:cxn modelId="{2FB1B936-4AE6-4A45-88EB-34BE9C0112FE}" type="presParOf" srcId="{BB8BAD0E-5DD1-4616-A874-C4DC3A032C49}" destId="{DBA1C24B-6AF5-4DE6-AE33-86E6F33CAC34}" srcOrd="1" destOrd="0" presId="urn:microsoft.com/office/officeart/2005/8/layout/orgChart1"/>
    <dgm:cxn modelId="{F94C9E10-BC7E-42F5-AE81-9E7D65C6AC4D}" type="presParOf" srcId="{DBA1C24B-6AF5-4DE6-AE33-86E6F33CAC34}" destId="{0F5EE083-FF25-4590-B8B7-19CDA3AF9989}" srcOrd="0" destOrd="0" presId="urn:microsoft.com/office/officeart/2005/8/layout/orgChart1"/>
    <dgm:cxn modelId="{040FEBE9-5B8C-401D-ADEA-E8549CA2370A}" type="presParOf" srcId="{DBA1C24B-6AF5-4DE6-AE33-86E6F33CAC34}" destId="{A47A81C1-254E-48BC-A846-0910365A88D4}" srcOrd="1" destOrd="0" presId="urn:microsoft.com/office/officeart/2005/8/layout/orgChart1"/>
    <dgm:cxn modelId="{7C794607-6983-4835-8029-D85706D4A540}" type="presParOf" srcId="{A47A81C1-254E-48BC-A846-0910365A88D4}" destId="{99B454A8-E992-4DF0-9C6B-472B8019FB51}" srcOrd="0" destOrd="0" presId="urn:microsoft.com/office/officeart/2005/8/layout/orgChart1"/>
    <dgm:cxn modelId="{D53FB13B-E155-45D8-988E-724E4A6F7206}" type="presParOf" srcId="{99B454A8-E992-4DF0-9C6B-472B8019FB51}" destId="{2DDAAC3C-E583-4366-B0E9-6C6FD2AD43B3}" srcOrd="0" destOrd="0" presId="urn:microsoft.com/office/officeart/2005/8/layout/orgChart1"/>
    <dgm:cxn modelId="{50C0043A-E1B8-4360-9D87-5C3A743ED2CC}" type="presParOf" srcId="{99B454A8-E992-4DF0-9C6B-472B8019FB51}" destId="{26556F18-751E-4CB5-98C5-B51BD7EDB696}" srcOrd="1" destOrd="0" presId="urn:microsoft.com/office/officeart/2005/8/layout/orgChart1"/>
    <dgm:cxn modelId="{A8626F6D-F316-4EF5-9333-D045FAB242B1}" type="presParOf" srcId="{A47A81C1-254E-48BC-A846-0910365A88D4}" destId="{09D939D7-7208-4818-A8BB-22727CBE5172}" srcOrd="1" destOrd="0" presId="urn:microsoft.com/office/officeart/2005/8/layout/orgChart1"/>
    <dgm:cxn modelId="{571B8014-799A-4F82-8011-C4A3A25081F7}" type="presParOf" srcId="{09D939D7-7208-4818-A8BB-22727CBE5172}" destId="{DEDCA749-85EC-46FE-BBDD-3C721E880941}" srcOrd="0" destOrd="0" presId="urn:microsoft.com/office/officeart/2005/8/layout/orgChart1"/>
    <dgm:cxn modelId="{A0263144-24F8-4C96-B82F-ECD4E587C1EC}" type="presParOf" srcId="{09D939D7-7208-4818-A8BB-22727CBE5172}" destId="{640DC2BA-2173-4C72-9606-D630F7255DC0}" srcOrd="1" destOrd="0" presId="urn:microsoft.com/office/officeart/2005/8/layout/orgChart1"/>
    <dgm:cxn modelId="{74709E55-7373-42EF-B9F4-88520CF729C8}" type="presParOf" srcId="{640DC2BA-2173-4C72-9606-D630F7255DC0}" destId="{9D795389-1113-4924-BC71-94DC16711437}" srcOrd="0" destOrd="0" presId="urn:microsoft.com/office/officeart/2005/8/layout/orgChart1"/>
    <dgm:cxn modelId="{C52D45BD-EFA8-4916-8966-85C04C8136C9}" type="presParOf" srcId="{9D795389-1113-4924-BC71-94DC16711437}" destId="{971BE254-7C29-49D9-B788-8FCAB7FBED65}" srcOrd="0" destOrd="0" presId="urn:microsoft.com/office/officeart/2005/8/layout/orgChart1"/>
    <dgm:cxn modelId="{0C98C206-1D21-4DFC-B5AB-42CBC45C24F4}" type="presParOf" srcId="{9D795389-1113-4924-BC71-94DC16711437}" destId="{EC701471-2A5E-4B34-B1C4-95B361AB91C8}" srcOrd="1" destOrd="0" presId="urn:microsoft.com/office/officeart/2005/8/layout/orgChart1"/>
    <dgm:cxn modelId="{044C4E92-926F-4CE4-A0E7-BA3A9353E957}" type="presParOf" srcId="{640DC2BA-2173-4C72-9606-D630F7255DC0}" destId="{503D770A-2FFC-4F09-9C68-B29910E06414}" srcOrd="1" destOrd="0" presId="urn:microsoft.com/office/officeart/2005/8/layout/orgChart1"/>
    <dgm:cxn modelId="{639B82F7-0AB0-4281-A0BA-9CFCE47FC89D}" type="presParOf" srcId="{640DC2BA-2173-4C72-9606-D630F7255DC0}" destId="{9BA4F4FD-F084-4A3E-9852-BCB70C60F54F}" srcOrd="2" destOrd="0" presId="urn:microsoft.com/office/officeart/2005/8/layout/orgChart1"/>
    <dgm:cxn modelId="{84D1CD33-AA03-4732-A521-C2C534B93B39}" type="presParOf" srcId="{A47A81C1-254E-48BC-A846-0910365A88D4}" destId="{0B6C3581-2124-46B0-9281-83FA965F53B4}" srcOrd="2" destOrd="0" presId="urn:microsoft.com/office/officeart/2005/8/layout/orgChart1"/>
    <dgm:cxn modelId="{2B88D3CB-A7A0-4F45-A21C-35CEB44079F1}" type="presParOf" srcId="{DBA1C24B-6AF5-4DE6-AE33-86E6F33CAC34}" destId="{D84E506B-8F89-4719-BB32-6619F62FE719}" srcOrd="2" destOrd="0" presId="urn:microsoft.com/office/officeart/2005/8/layout/orgChart1"/>
    <dgm:cxn modelId="{AFDCD302-9C29-4013-8BDE-CA71A61EF1F4}" type="presParOf" srcId="{DBA1C24B-6AF5-4DE6-AE33-86E6F33CAC34}" destId="{D9BAEE9C-D025-438D-A052-080A0C6110C3}" srcOrd="3" destOrd="0" presId="urn:microsoft.com/office/officeart/2005/8/layout/orgChart1"/>
    <dgm:cxn modelId="{2C32EEA7-8ABE-497D-9D6B-131D80F71257}" type="presParOf" srcId="{D9BAEE9C-D025-438D-A052-080A0C6110C3}" destId="{7A40C0D6-481B-4033-9043-C5C2ED88A048}" srcOrd="0" destOrd="0" presId="urn:microsoft.com/office/officeart/2005/8/layout/orgChart1"/>
    <dgm:cxn modelId="{88F22874-2B3F-49F1-A834-A8133D9214CA}" type="presParOf" srcId="{7A40C0D6-481B-4033-9043-C5C2ED88A048}" destId="{4CAC535F-A25A-40C2-A701-D0B8CEF84FC4}" srcOrd="0" destOrd="0" presId="urn:microsoft.com/office/officeart/2005/8/layout/orgChart1"/>
    <dgm:cxn modelId="{41B56646-25DE-4C78-9D42-80C03CAA4050}" type="presParOf" srcId="{7A40C0D6-481B-4033-9043-C5C2ED88A048}" destId="{C281CAE7-1913-4154-9D14-012A8501304D}" srcOrd="1" destOrd="0" presId="urn:microsoft.com/office/officeart/2005/8/layout/orgChart1"/>
    <dgm:cxn modelId="{B2EE05DD-1282-4DF2-B95F-7A586E47446D}" type="presParOf" srcId="{D9BAEE9C-D025-438D-A052-080A0C6110C3}" destId="{BA2233A9-33BD-4287-B0C3-E96D8CC2167D}" srcOrd="1" destOrd="0" presId="urn:microsoft.com/office/officeart/2005/8/layout/orgChart1"/>
    <dgm:cxn modelId="{04388382-3392-4B90-BA4D-9165486F9974}" type="presParOf" srcId="{BA2233A9-33BD-4287-B0C3-E96D8CC2167D}" destId="{F209174E-B1AB-49B7-95EB-8709878A8ECB}" srcOrd="0" destOrd="0" presId="urn:microsoft.com/office/officeart/2005/8/layout/orgChart1"/>
    <dgm:cxn modelId="{48B5AE31-4DE2-4437-B830-0B6D626CC794}" type="presParOf" srcId="{BA2233A9-33BD-4287-B0C3-E96D8CC2167D}" destId="{2FCA6119-5347-4FE3-96B6-0B9FC4ED078A}" srcOrd="1" destOrd="0" presId="urn:microsoft.com/office/officeart/2005/8/layout/orgChart1"/>
    <dgm:cxn modelId="{38CF4DC9-A7D1-4840-AE58-AD58B955C060}" type="presParOf" srcId="{2FCA6119-5347-4FE3-96B6-0B9FC4ED078A}" destId="{E3BE4217-B9A4-418D-8367-638CCFCD5242}" srcOrd="0" destOrd="0" presId="urn:microsoft.com/office/officeart/2005/8/layout/orgChart1"/>
    <dgm:cxn modelId="{E6EE5B9D-6E7C-4B3B-ABE6-D0617672847D}" type="presParOf" srcId="{E3BE4217-B9A4-418D-8367-638CCFCD5242}" destId="{9971FFF1-8102-49FE-8307-990BFA3D95E4}" srcOrd="0" destOrd="0" presId="urn:microsoft.com/office/officeart/2005/8/layout/orgChart1"/>
    <dgm:cxn modelId="{BBF99C68-0701-45B4-8DE9-2268F7AE9764}" type="presParOf" srcId="{E3BE4217-B9A4-418D-8367-638CCFCD5242}" destId="{D7FFCE2E-576A-41CF-BF46-EFBD03C0D080}" srcOrd="1" destOrd="0" presId="urn:microsoft.com/office/officeart/2005/8/layout/orgChart1"/>
    <dgm:cxn modelId="{9329A27C-1746-4DE6-BE75-75291EFFEACC}" type="presParOf" srcId="{2FCA6119-5347-4FE3-96B6-0B9FC4ED078A}" destId="{33D1CDD6-1584-4BEC-AE7D-B35330CF36DB}" srcOrd="1" destOrd="0" presId="urn:microsoft.com/office/officeart/2005/8/layout/orgChart1"/>
    <dgm:cxn modelId="{0311746A-EDF5-4D11-AFD1-CA0B7D58D980}" type="presParOf" srcId="{2FCA6119-5347-4FE3-96B6-0B9FC4ED078A}" destId="{B413E2E1-837B-44F4-9105-27A473E9F00D}" srcOrd="2" destOrd="0" presId="urn:microsoft.com/office/officeart/2005/8/layout/orgChart1"/>
    <dgm:cxn modelId="{437E8645-C023-4E33-BFA0-971DA363296C}" type="presParOf" srcId="{D9BAEE9C-D025-438D-A052-080A0C6110C3}" destId="{160C289E-D44A-4152-908B-E0E6A6BC1785}" srcOrd="2" destOrd="0" presId="urn:microsoft.com/office/officeart/2005/8/layout/orgChart1"/>
    <dgm:cxn modelId="{1EAC3EDB-EE81-47C7-B45F-7E77C9ED917D}" type="presParOf" srcId="{BB8BAD0E-5DD1-4616-A874-C4DC3A032C49}" destId="{31FDEB8C-E23B-446B-A9CC-7B15BDD62339}" srcOrd="2" destOrd="0" presId="urn:microsoft.com/office/officeart/2005/8/layout/orgChart1"/>
    <dgm:cxn modelId="{D6913DDA-5E9C-4D3A-BA01-34E8CC0780F7}" type="presParOf" srcId="{C66D4CCE-1F06-485F-9C89-0962CCF4D178}" destId="{F4FE3B9B-6976-4329-A984-B5C137474C55}" srcOrd="2" destOrd="0" presId="urn:microsoft.com/office/officeart/2005/8/layout/orgChart1"/>
    <dgm:cxn modelId="{5588C971-94B9-4307-AFCF-CF1329A3AC3F}" type="presParOf" srcId="{BAC3E739-810F-4818-8506-A3F2A9EA9302}" destId="{74095857-24FF-4F72-837F-CEBC6999CE9D}" srcOrd="2" destOrd="0" presId="urn:microsoft.com/office/officeart/2005/8/layout/orgChart1"/>
    <dgm:cxn modelId="{FB412C53-8D62-4506-A9E3-7A6F93F361F2}" type="presParOf" srcId="{BAC3E739-810F-4818-8506-A3F2A9EA9302}" destId="{C82FAAFB-7288-4CDE-9C51-CE02DCE32FFF}" srcOrd="3" destOrd="0" presId="urn:microsoft.com/office/officeart/2005/8/layout/orgChart1"/>
    <dgm:cxn modelId="{A9EBD225-ED00-409C-B623-EC7CD45B711A}" type="presParOf" srcId="{C82FAAFB-7288-4CDE-9C51-CE02DCE32FFF}" destId="{5A9CA9E7-6A69-4327-A5FF-7826DD95F5F4}" srcOrd="0" destOrd="0" presId="urn:microsoft.com/office/officeart/2005/8/layout/orgChart1"/>
    <dgm:cxn modelId="{D54A359C-C7EF-496A-8D42-30878EB7A6AB}" type="presParOf" srcId="{5A9CA9E7-6A69-4327-A5FF-7826DD95F5F4}" destId="{1935F756-FAA0-49F3-A9A5-D5B174D62960}" srcOrd="0" destOrd="0" presId="urn:microsoft.com/office/officeart/2005/8/layout/orgChart1"/>
    <dgm:cxn modelId="{41A68481-DE47-4394-8A20-AED84320A8D4}" type="presParOf" srcId="{5A9CA9E7-6A69-4327-A5FF-7826DD95F5F4}" destId="{23E32B46-E053-4216-9E8E-17277E3E63E2}" srcOrd="1" destOrd="0" presId="urn:microsoft.com/office/officeart/2005/8/layout/orgChart1"/>
    <dgm:cxn modelId="{781B36B0-7B64-406F-B8A2-21168689C06A}" type="presParOf" srcId="{C82FAAFB-7288-4CDE-9C51-CE02DCE32FFF}" destId="{7E417EAA-2B66-4C02-8321-2C025475BDA7}" srcOrd="1" destOrd="0" presId="urn:microsoft.com/office/officeart/2005/8/layout/orgChart1"/>
    <dgm:cxn modelId="{987F9D01-E20C-402C-8A7F-73AC8106061D}" type="presParOf" srcId="{7E417EAA-2B66-4C02-8321-2C025475BDA7}" destId="{B78928EF-FF2E-4875-B177-2FF0D532F2D5}" srcOrd="0" destOrd="0" presId="urn:microsoft.com/office/officeart/2005/8/layout/orgChart1"/>
    <dgm:cxn modelId="{852A3A74-3371-4874-9171-888FC40BD2E0}" type="presParOf" srcId="{7E417EAA-2B66-4C02-8321-2C025475BDA7}" destId="{DCB845AD-634A-4B0F-8420-84C66A122327}" srcOrd="1" destOrd="0" presId="urn:microsoft.com/office/officeart/2005/8/layout/orgChart1"/>
    <dgm:cxn modelId="{115F75D3-5927-4A55-A7E2-2ACEA9981AFB}" type="presParOf" srcId="{DCB845AD-634A-4B0F-8420-84C66A122327}" destId="{296CB69D-09BD-4A22-B455-43B00150C9BA}" srcOrd="0" destOrd="0" presId="urn:microsoft.com/office/officeart/2005/8/layout/orgChart1"/>
    <dgm:cxn modelId="{930394E5-1579-4782-8D78-407E6643DDDC}" type="presParOf" srcId="{296CB69D-09BD-4A22-B455-43B00150C9BA}" destId="{6392C9B6-AA9E-4D28-AD06-34DCC63BEDF3}" srcOrd="0" destOrd="0" presId="urn:microsoft.com/office/officeart/2005/8/layout/orgChart1"/>
    <dgm:cxn modelId="{2D174387-216C-44CB-8E86-9C378FFE3540}" type="presParOf" srcId="{296CB69D-09BD-4A22-B455-43B00150C9BA}" destId="{1FB91344-58CD-45A1-BF46-30019E074ED1}" srcOrd="1" destOrd="0" presId="urn:microsoft.com/office/officeart/2005/8/layout/orgChart1"/>
    <dgm:cxn modelId="{4E2C25A3-DE88-495D-B83E-6780BCBF4F1C}" type="presParOf" srcId="{DCB845AD-634A-4B0F-8420-84C66A122327}" destId="{2B9EB785-8F5F-458E-8C55-253D863217DA}" srcOrd="1" destOrd="0" presId="urn:microsoft.com/office/officeart/2005/8/layout/orgChart1"/>
    <dgm:cxn modelId="{25993564-987C-475B-818E-9FC9893B95CE}" type="presParOf" srcId="{2B9EB785-8F5F-458E-8C55-253D863217DA}" destId="{4263F43D-AE4C-4F40-B8F5-8B20976E556B}" srcOrd="0" destOrd="0" presId="urn:microsoft.com/office/officeart/2005/8/layout/orgChart1"/>
    <dgm:cxn modelId="{275D159D-16D1-46B2-BBD9-4B5D3B868FBD}" type="presParOf" srcId="{2B9EB785-8F5F-458E-8C55-253D863217DA}" destId="{8847376B-5B46-4B6B-AB8C-AADF02681FAF}" srcOrd="1" destOrd="0" presId="urn:microsoft.com/office/officeart/2005/8/layout/orgChart1"/>
    <dgm:cxn modelId="{2871FCD3-949F-47CC-A543-26DDD77CB832}" type="presParOf" srcId="{8847376B-5B46-4B6B-AB8C-AADF02681FAF}" destId="{B65F2FDF-5CD2-4D2F-94B8-24F904BE08BC}" srcOrd="0" destOrd="0" presId="urn:microsoft.com/office/officeart/2005/8/layout/orgChart1"/>
    <dgm:cxn modelId="{32007964-9694-4D27-A04B-1F0915CC754C}" type="presParOf" srcId="{B65F2FDF-5CD2-4D2F-94B8-24F904BE08BC}" destId="{FEE6807C-1CFF-4763-86A2-31802F7E0167}" srcOrd="0" destOrd="0" presId="urn:microsoft.com/office/officeart/2005/8/layout/orgChart1"/>
    <dgm:cxn modelId="{24103099-269E-46F4-A99E-04FBE59492F4}" type="presParOf" srcId="{B65F2FDF-5CD2-4D2F-94B8-24F904BE08BC}" destId="{E16A0EFC-7199-44E3-9A8E-5D414879E699}" srcOrd="1" destOrd="0" presId="urn:microsoft.com/office/officeart/2005/8/layout/orgChart1"/>
    <dgm:cxn modelId="{D493319C-05A8-4910-910F-3C9E0074AE85}" type="presParOf" srcId="{8847376B-5B46-4B6B-AB8C-AADF02681FAF}" destId="{74EB819D-813D-47B2-9236-9C2CD2D76860}" srcOrd="1" destOrd="0" presId="urn:microsoft.com/office/officeart/2005/8/layout/orgChart1"/>
    <dgm:cxn modelId="{AA199DC9-E7FA-4560-A4B9-0879D58098E6}" type="presParOf" srcId="{74EB819D-813D-47B2-9236-9C2CD2D76860}" destId="{DC35FFC2-C9F0-43DC-BAAD-D4DD387BEFD8}" srcOrd="0" destOrd="0" presId="urn:microsoft.com/office/officeart/2005/8/layout/orgChart1"/>
    <dgm:cxn modelId="{E316D617-7C02-4FCC-A4AF-97CC74F3C66B}" type="presParOf" srcId="{74EB819D-813D-47B2-9236-9C2CD2D76860}" destId="{F22323EB-C5D7-4A40-BD17-AAA7D0FFD1AE}" srcOrd="1" destOrd="0" presId="urn:microsoft.com/office/officeart/2005/8/layout/orgChart1"/>
    <dgm:cxn modelId="{10A6535C-AEBF-4D9B-B2E8-14C938BB3EA6}" type="presParOf" srcId="{F22323EB-C5D7-4A40-BD17-AAA7D0FFD1AE}" destId="{1FBF3491-FBC5-46A9-8249-EFAE18E829C5}" srcOrd="0" destOrd="0" presId="urn:microsoft.com/office/officeart/2005/8/layout/orgChart1"/>
    <dgm:cxn modelId="{4CE99764-61AB-48D0-AC6E-32D33A901A89}" type="presParOf" srcId="{1FBF3491-FBC5-46A9-8249-EFAE18E829C5}" destId="{AEB639F1-B6A2-428C-A069-36F2F372E5FB}" srcOrd="0" destOrd="0" presId="urn:microsoft.com/office/officeart/2005/8/layout/orgChart1"/>
    <dgm:cxn modelId="{8AB84E80-3B1A-4FB4-8F77-3179F83D1B4E}" type="presParOf" srcId="{1FBF3491-FBC5-46A9-8249-EFAE18E829C5}" destId="{7CD01087-F12B-4FB6-9528-4F47AEE2EA77}" srcOrd="1" destOrd="0" presId="urn:microsoft.com/office/officeart/2005/8/layout/orgChart1"/>
    <dgm:cxn modelId="{BD9CC652-0D9B-4135-BC83-C1A857FD82F6}" type="presParOf" srcId="{F22323EB-C5D7-4A40-BD17-AAA7D0FFD1AE}" destId="{CB881C29-DC61-462E-88CC-0B21508C656C}" srcOrd="1" destOrd="0" presId="urn:microsoft.com/office/officeart/2005/8/layout/orgChart1"/>
    <dgm:cxn modelId="{42194A2E-EFC4-4E7D-AD65-06A2804EAE29}" type="presParOf" srcId="{F22323EB-C5D7-4A40-BD17-AAA7D0FFD1AE}" destId="{FB21EE1F-D531-4078-B3DC-FDC21B401079}" srcOrd="2" destOrd="0" presId="urn:microsoft.com/office/officeart/2005/8/layout/orgChart1"/>
    <dgm:cxn modelId="{38B786B6-AC41-468D-926D-96C39A9402F8}" type="presParOf" srcId="{8847376B-5B46-4B6B-AB8C-AADF02681FAF}" destId="{5ADD74D3-01CD-490B-B94B-D7BAF4FD8D5E}" srcOrd="2" destOrd="0" presId="urn:microsoft.com/office/officeart/2005/8/layout/orgChart1"/>
    <dgm:cxn modelId="{AD787143-AFF8-43BC-8684-5B59FCC3F099}" type="presParOf" srcId="{2B9EB785-8F5F-458E-8C55-253D863217DA}" destId="{891517FE-E889-4740-9872-B8B4619020C4}" srcOrd="2" destOrd="0" presId="urn:microsoft.com/office/officeart/2005/8/layout/orgChart1"/>
    <dgm:cxn modelId="{8C11F3D1-7434-4CF2-A9AD-519A2ED7F7FF}" type="presParOf" srcId="{2B9EB785-8F5F-458E-8C55-253D863217DA}" destId="{1FB6511C-2733-43A4-87C0-2DB3EFEA762E}" srcOrd="3" destOrd="0" presId="urn:microsoft.com/office/officeart/2005/8/layout/orgChart1"/>
    <dgm:cxn modelId="{FF26CAE3-5A61-419F-909A-5D38B6587C04}" type="presParOf" srcId="{1FB6511C-2733-43A4-87C0-2DB3EFEA762E}" destId="{C263B36D-2BBA-4A70-AF37-64EC31D9276E}" srcOrd="0" destOrd="0" presId="urn:microsoft.com/office/officeart/2005/8/layout/orgChart1"/>
    <dgm:cxn modelId="{3CCA2D50-CBD1-4636-B403-F130666AD3DB}" type="presParOf" srcId="{C263B36D-2BBA-4A70-AF37-64EC31D9276E}" destId="{66C0260A-AA06-49CC-A936-F01499FEB176}" srcOrd="0" destOrd="0" presId="urn:microsoft.com/office/officeart/2005/8/layout/orgChart1"/>
    <dgm:cxn modelId="{156DB17B-CD7A-42EE-9E36-DF60A11AAD19}" type="presParOf" srcId="{C263B36D-2BBA-4A70-AF37-64EC31D9276E}" destId="{5059A6C5-3454-40A7-8375-D17994594C13}" srcOrd="1" destOrd="0" presId="urn:microsoft.com/office/officeart/2005/8/layout/orgChart1"/>
    <dgm:cxn modelId="{E877D443-174F-47E2-9CC2-CECD0FF72840}" type="presParOf" srcId="{1FB6511C-2733-43A4-87C0-2DB3EFEA762E}" destId="{D51C29DA-3128-4AAA-88FB-9D8D49DF3653}" srcOrd="1" destOrd="0" presId="urn:microsoft.com/office/officeart/2005/8/layout/orgChart1"/>
    <dgm:cxn modelId="{17044E16-B9DC-4B40-811C-EEC37581A775}" type="presParOf" srcId="{D51C29DA-3128-4AAA-88FB-9D8D49DF3653}" destId="{C38AB644-E31F-48BA-ACAC-BC13C79FBEB1}" srcOrd="0" destOrd="0" presId="urn:microsoft.com/office/officeart/2005/8/layout/orgChart1"/>
    <dgm:cxn modelId="{C84079B6-72C1-47A4-A59E-5F1358055203}" type="presParOf" srcId="{D51C29DA-3128-4AAA-88FB-9D8D49DF3653}" destId="{08BA592F-4210-483E-A163-51CB18A6170C}" srcOrd="1" destOrd="0" presId="urn:microsoft.com/office/officeart/2005/8/layout/orgChart1"/>
    <dgm:cxn modelId="{8FC23D8D-ACD2-4038-951B-68DD5CB6E30A}" type="presParOf" srcId="{08BA592F-4210-483E-A163-51CB18A6170C}" destId="{BB4EFD08-054F-40AD-B0EB-DBFB4D68BA80}" srcOrd="0" destOrd="0" presId="urn:microsoft.com/office/officeart/2005/8/layout/orgChart1"/>
    <dgm:cxn modelId="{D0700BA4-47B5-451D-8D96-44FD24123257}" type="presParOf" srcId="{BB4EFD08-054F-40AD-B0EB-DBFB4D68BA80}" destId="{079D75CF-02F0-4672-856D-DAAAB352D1F1}" srcOrd="0" destOrd="0" presId="urn:microsoft.com/office/officeart/2005/8/layout/orgChart1"/>
    <dgm:cxn modelId="{A7B3D675-2E82-462F-987A-CC7C9BA4C262}" type="presParOf" srcId="{BB4EFD08-054F-40AD-B0EB-DBFB4D68BA80}" destId="{1D609C9F-9C06-4180-A506-230CAFA7FC36}" srcOrd="1" destOrd="0" presId="urn:microsoft.com/office/officeart/2005/8/layout/orgChart1"/>
    <dgm:cxn modelId="{14D52FDD-BBD9-4C61-8D09-786B64D892F3}" type="presParOf" srcId="{08BA592F-4210-483E-A163-51CB18A6170C}" destId="{BBF8C366-C0BD-4A30-86A1-973CA82226F1}" srcOrd="1" destOrd="0" presId="urn:microsoft.com/office/officeart/2005/8/layout/orgChart1"/>
    <dgm:cxn modelId="{89757B85-A4D5-4E33-975B-69B70FB7FAEF}" type="presParOf" srcId="{08BA592F-4210-483E-A163-51CB18A6170C}" destId="{882F8457-3CFE-4E1E-9571-13C69D28415C}" srcOrd="2" destOrd="0" presId="urn:microsoft.com/office/officeart/2005/8/layout/orgChart1"/>
    <dgm:cxn modelId="{D4053731-FB30-49E8-9762-12FD997B55EC}" type="presParOf" srcId="{1FB6511C-2733-43A4-87C0-2DB3EFEA762E}" destId="{E68697C9-33B7-4E1B-93F4-D0187415248F}" srcOrd="2" destOrd="0" presId="urn:microsoft.com/office/officeart/2005/8/layout/orgChart1"/>
    <dgm:cxn modelId="{4CF90694-DECA-4387-B4A9-C18FFF9E343C}" type="presParOf" srcId="{DCB845AD-634A-4B0F-8420-84C66A122327}" destId="{3467A546-D8B4-4570-9220-C0DB97FA292B}" srcOrd="2" destOrd="0" presId="urn:microsoft.com/office/officeart/2005/8/layout/orgChart1"/>
    <dgm:cxn modelId="{211CE36C-7995-49A0-9C33-C1C1F2F6F0E9}" type="presParOf" srcId="{7E417EAA-2B66-4C02-8321-2C025475BDA7}" destId="{21B651CD-7E87-43F1-B354-6C3E4113555D}" srcOrd="2" destOrd="0" presId="urn:microsoft.com/office/officeart/2005/8/layout/orgChart1"/>
    <dgm:cxn modelId="{E4E2B0A5-A82C-4D4B-9F70-2B6A7BCB168C}" type="presParOf" srcId="{7E417EAA-2B66-4C02-8321-2C025475BDA7}" destId="{C3C19B05-34FF-4F6A-872B-5D47D5AAADCE}" srcOrd="3" destOrd="0" presId="urn:microsoft.com/office/officeart/2005/8/layout/orgChart1"/>
    <dgm:cxn modelId="{A03CC9B8-8530-49B3-BEF4-A6201E5EDF37}" type="presParOf" srcId="{C3C19B05-34FF-4F6A-872B-5D47D5AAADCE}" destId="{5D798882-4E67-4C38-8A01-E0BEADB5EF89}" srcOrd="0" destOrd="0" presId="urn:microsoft.com/office/officeart/2005/8/layout/orgChart1"/>
    <dgm:cxn modelId="{EF38CB49-BA64-4971-9A3B-E822C48752CC}" type="presParOf" srcId="{5D798882-4E67-4C38-8A01-E0BEADB5EF89}" destId="{09C7915A-6916-4716-8BE2-37EC2964A65E}" srcOrd="0" destOrd="0" presId="urn:microsoft.com/office/officeart/2005/8/layout/orgChart1"/>
    <dgm:cxn modelId="{39D6A7B3-F2B8-4560-ACC5-DF4DD3961983}" type="presParOf" srcId="{5D798882-4E67-4C38-8A01-E0BEADB5EF89}" destId="{4ACA128B-B9A4-4D5C-9E28-7B0A26A3E678}" srcOrd="1" destOrd="0" presId="urn:microsoft.com/office/officeart/2005/8/layout/orgChart1"/>
    <dgm:cxn modelId="{1DC8F4AB-D06E-4F28-BFE9-0D6B02A90D66}" type="presParOf" srcId="{C3C19B05-34FF-4F6A-872B-5D47D5AAADCE}" destId="{C70FA727-DD52-41BD-BDB5-EC8A85B877B0}" srcOrd="1" destOrd="0" presId="urn:microsoft.com/office/officeart/2005/8/layout/orgChart1"/>
    <dgm:cxn modelId="{D6655EE3-54B6-4C6F-8516-0BD05DF86CC6}" type="presParOf" srcId="{C70FA727-DD52-41BD-BDB5-EC8A85B877B0}" destId="{CCF23040-4978-4ED2-8808-D8447359B1D5}" srcOrd="0" destOrd="0" presId="urn:microsoft.com/office/officeart/2005/8/layout/orgChart1"/>
    <dgm:cxn modelId="{191CF27F-74C2-4C00-AB33-7C0CDD5404B2}" type="presParOf" srcId="{C70FA727-DD52-41BD-BDB5-EC8A85B877B0}" destId="{B5C1342F-353C-44BE-A107-DD1C0A22DB11}" srcOrd="1" destOrd="0" presId="urn:microsoft.com/office/officeart/2005/8/layout/orgChart1"/>
    <dgm:cxn modelId="{942B1A09-4F8E-48AD-89FA-D0FB084EBFE2}" type="presParOf" srcId="{B5C1342F-353C-44BE-A107-DD1C0A22DB11}" destId="{DD7C0C29-32A3-4B3A-A8C8-628C6B1169B7}" srcOrd="0" destOrd="0" presId="urn:microsoft.com/office/officeart/2005/8/layout/orgChart1"/>
    <dgm:cxn modelId="{F361AB5F-F9A2-41C8-BCDA-D1CD8A5829E4}" type="presParOf" srcId="{DD7C0C29-32A3-4B3A-A8C8-628C6B1169B7}" destId="{4E607299-A386-49B5-B187-2C640FF62C70}" srcOrd="0" destOrd="0" presId="urn:microsoft.com/office/officeart/2005/8/layout/orgChart1"/>
    <dgm:cxn modelId="{EA3DF2C3-0F86-4DCB-AF9C-2EC34D091DB1}" type="presParOf" srcId="{DD7C0C29-32A3-4B3A-A8C8-628C6B1169B7}" destId="{E973A0BE-B5BD-4E5B-A3AF-90476F85C564}" srcOrd="1" destOrd="0" presId="urn:microsoft.com/office/officeart/2005/8/layout/orgChart1"/>
    <dgm:cxn modelId="{5DAEBEBE-C42F-49E0-B112-9E0C25D58138}" type="presParOf" srcId="{B5C1342F-353C-44BE-A107-DD1C0A22DB11}" destId="{9DC56942-5A89-4C86-BD42-72D021AEBA98}" srcOrd="1" destOrd="0" presId="urn:microsoft.com/office/officeart/2005/8/layout/orgChart1"/>
    <dgm:cxn modelId="{581F7BF5-3262-4A27-8C27-3251E04A69EA}" type="presParOf" srcId="{9DC56942-5A89-4C86-BD42-72D021AEBA98}" destId="{16B2D977-1A0F-452A-A67D-0C34B6B87EEB}" srcOrd="0" destOrd="0" presId="urn:microsoft.com/office/officeart/2005/8/layout/orgChart1"/>
    <dgm:cxn modelId="{3A7225DA-AA41-43BF-B00C-B354394A0B95}" type="presParOf" srcId="{9DC56942-5A89-4C86-BD42-72D021AEBA98}" destId="{3D44628E-B2EB-4E01-A431-93BB9374078E}" srcOrd="1" destOrd="0" presId="urn:microsoft.com/office/officeart/2005/8/layout/orgChart1"/>
    <dgm:cxn modelId="{698F9ADC-D749-48E9-99E2-F1584849EA0C}" type="presParOf" srcId="{3D44628E-B2EB-4E01-A431-93BB9374078E}" destId="{606862D3-6C09-4D21-BCDA-5A1221A64AF8}" srcOrd="0" destOrd="0" presId="urn:microsoft.com/office/officeart/2005/8/layout/orgChart1"/>
    <dgm:cxn modelId="{997CC945-6358-4E20-9453-7C6963818DE3}" type="presParOf" srcId="{606862D3-6C09-4D21-BCDA-5A1221A64AF8}" destId="{F921C929-BD97-4E63-AEC8-97E4DF19EC71}" srcOrd="0" destOrd="0" presId="urn:microsoft.com/office/officeart/2005/8/layout/orgChart1"/>
    <dgm:cxn modelId="{CBC86120-113A-482C-A12E-CCFA8C969192}" type="presParOf" srcId="{606862D3-6C09-4D21-BCDA-5A1221A64AF8}" destId="{5C3B2260-28D1-4BB5-BC4C-B38250BBBC87}" srcOrd="1" destOrd="0" presId="urn:microsoft.com/office/officeart/2005/8/layout/orgChart1"/>
    <dgm:cxn modelId="{E2FC5F1B-04D3-4D3A-8233-367D60E54549}" type="presParOf" srcId="{3D44628E-B2EB-4E01-A431-93BB9374078E}" destId="{EACEB9D7-E827-40A5-A494-BFBABA0A5F90}" srcOrd="1" destOrd="0" presId="urn:microsoft.com/office/officeart/2005/8/layout/orgChart1"/>
    <dgm:cxn modelId="{C7DF9CF8-3E6F-4C6D-BA54-66C5D4467643}" type="presParOf" srcId="{3D44628E-B2EB-4E01-A431-93BB9374078E}" destId="{7D650511-FE41-4A79-8A8B-28BBFA897EF9}" srcOrd="2" destOrd="0" presId="urn:microsoft.com/office/officeart/2005/8/layout/orgChart1"/>
    <dgm:cxn modelId="{3DDEBF9A-6792-4EB9-AF9F-0B37ACBF471A}" type="presParOf" srcId="{B5C1342F-353C-44BE-A107-DD1C0A22DB11}" destId="{05BA1F95-6A42-46F3-AB04-035A7AB7A4CD}" srcOrd="2" destOrd="0" presId="urn:microsoft.com/office/officeart/2005/8/layout/orgChart1"/>
    <dgm:cxn modelId="{4724003D-496C-4E34-96DE-4B487B3FF380}" type="presParOf" srcId="{C70FA727-DD52-41BD-BDB5-EC8A85B877B0}" destId="{C1790BF5-DA92-4080-BC5C-7746BC07A169}" srcOrd="2" destOrd="0" presId="urn:microsoft.com/office/officeart/2005/8/layout/orgChart1"/>
    <dgm:cxn modelId="{49D505EA-210B-4CA3-927D-94B37A704943}" type="presParOf" srcId="{C70FA727-DD52-41BD-BDB5-EC8A85B877B0}" destId="{F02ED47A-B318-4EC2-A41F-876F70D8C2A8}" srcOrd="3" destOrd="0" presId="urn:microsoft.com/office/officeart/2005/8/layout/orgChart1"/>
    <dgm:cxn modelId="{D6F9BFF6-EF46-4FF6-82E5-E544732007B8}" type="presParOf" srcId="{F02ED47A-B318-4EC2-A41F-876F70D8C2A8}" destId="{3372E98D-A983-4DF1-95DF-960C14905F04}" srcOrd="0" destOrd="0" presId="urn:microsoft.com/office/officeart/2005/8/layout/orgChart1"/>
    <dgm:cxn modelId="{D31F2CC0-9941-468B-B330-9993153B3720}" type="presParOf" srcId="{3372E98D-A983-4DF1-95DF-960C14905F04}" destId="{0614B4B6-268C-4AB2-9D6C-40180E971DF2}" srcOrd="0" destOrd="0" presId="urn:microsoft.com/office/officeart/2005/8/layout/orgChart1"/>
    <dgm:cxn modelId="{9C72BF93-000A-448B-BB99-70FF712B4712}" type="presParOf" srcId="{3372E98D-A983-4DF1-95DF-960C14905F04}" destId="{F86D9D99-304C-44E6-9EFE-08304BA1951C}" srcOrd="1" destOrd="0" presId="urn:microsoft.com/office/officeart/2005/8/layout/orgChart1"/>
    <dgm:cxn modelId="{B1023CB5-1C81-4FE7-8800-537967241AC5}" type="presParOf" srcId="{F02ED47A-B318-4EC2-A41F-876F70D8C2A8}" destId="{E659C7F0-B5D9-4289-8D6B-FB6F67096569}" srcOrd="1" destOrd="0" presId="urn:microsoft.com/office/officeart/2005/8/layout/orgChart1"/>
    <dgm:cxn modelId="{3520EBA4-2164-4DC4-A8FD-D343F90E09B1}" type="presParOf" srcId="{E659C7F0-B5D9-4289-8D6B-FB6F67096569}" destId="{689D5053-F951-4B3F-86D2-BA072D995492}" srcOrd="0" destOrd="0" presId="urn:microsoft.com/office/officeart/2005/8/layout/orgChart1"/>
    <dgm:cxn modelId="{591AFCEF-03A7-4810-8013-4CC0801724B6}" type="presParOf" srcId="{E659C7F0-B5D9-4289-8D6B-FB6F67096569}" destId="{88A88385-2E4B-47B0-9197-FD81438CF0F2}" srcOrd="1" destOrd="0" presId="urn:microsoft.com/office/officeart/2005/8/layout/orgChart1"/>
    <dgm:cxn modelId="{AEA877A3-8417-4EDC-9C5A-1DE88819A0BE}" type="presParOf" srcId="{88A88385-2E4B-47B0-9197-FD81438CF0F2}" destId="{A068EBD4-0AD4-4AF2-809E-CDBAAF6A5075}" srcOrd="0" destOrd="0" presId="urn:microsoft.com/office/officeart/2005/8/layout/orgChart1"/>
    <dgm:cxn modelId="{C9A8DE51-71EC-4835-A907-08B8F94ACC97}" type="presParOf" srcId="{A068EBD4-0AD4-4AF2-809E-CDBAAF6A5075}" destId="{1C8EF1B6-C55A-4EEE-9F78-45AF2A612B2F}" srcOrd="0" destOrd="0" presId="urn:microsoft.com/office/officeart/2005/8/layout/orgChart1"/>
    <dgm:cxn modelId="{AE2C9994-789E-4799-A4EB-B174E4EBF17C}" type="presParOf" srcId="{A068EBD4-0AD4-4AF2-809E-CDBAAF6A5075}" destId="{BDA45AC5-EEDD-4C53-80CA-5F76393BCEBE}" srcOrd="1" destOrd="0" presId="urn:microsoft.com/office/officeart/2005/8/layout/orgChart1"/>
    <dgm:cxn modelId="{FE19BE35-5F73-40D4-A808-2BD77910F27F}" type="presParOf" srcId="{88A88385-2E4B-47B0-9197-FD81438CF0F2}" destId="{A0A0BA37-5086-4A80-B2BA-3E3EE6981E15}" srcOrd="1" destOrd="0" presId="urn:microsoft.com/office/officeart/2005/8/layout/orgChart1"/>
    <dgm:cxn modelId="{126565DB-5CE4-4257-824C-ADC705FDD491}" type="presParOf" srcId="{88A88385-2E4B-47B0-9197-FD81438CF0F2}" destId="{1AD83EF0-9801-466D-AC24-DBF82CB59F7F}" srcOrd="2" destOrd="0" presId="urn:microsoft.com/office/officeart/2005/8/layout/orgChart1"/>
    <dgm:cxn modelId="{63318DDA-CA95-4E32-800B-44D096A9812F}" type="presParOf" srcId="{F02ED47A-B318-4EC2-A41F-876F70D8C2A8}" destId="{4EAD733F-B4B2-4114-9ABF-CBF5BFBEFFAB}" srcOrd="2" destOrd="0" presId="urn:microsoft.com/office/officeart/2005/8/layout/orgChart1"/>
    <dgm:cxn modelId="{DAAD7553-697F-4ABC-8F85-2A8A336662D8}" type="presParOf" srcId="{C3C19B05-34FF-4F6A-872B-5D47D5AAADCE}" destId="{C039A2E4-8385-4837-92C1-3E69C0133F2B}" srcOrd="2" destOrd="0" presId="urn:microsoft.com/office/officeart/2005/8/layout/orgChart1"/>
    <dgm:cxn modelId="{65099E92-1B36-4C51-961E-251BA812A3D6}" type="presParOf" srcId="{7E417EAA-2B66-4C02-8321-2C025475BDA7}" destId="{EE7E78B5-D254-482C-8F0E-90AAD98228C1}" srcOrd="4" destOrd="0" presId="urn:microsoft.com/office/officeart/2005/8/layout/orgChart1"/>
    <dgm:cxn modelId="{DC24F8A3-33C2-4BA7-9E8F-D11CCE70BEAF}" type="presParOf" srcId="{7E417EAA-2B66-4C02-8321-2C025475BDA7}" destId="{1FDD694A-D2C0-4274-A142-F15A21A30F2F}" srcOrd="5" destOrd="0" presId="urn:microsoft.com/office/officeart/2005/8/layout/orgChart1"/>
    <dgm:cxn modelId="{7C2D440D-590F-4EC7-9B13-BF3297B82E56}" type="presParOf" srcId="{1FDD694A-D2C0-4274-A142-F15A21A30F2F}" destId="{EC59537E-C65E-44DF-8E1B-9E3A73C83C74}" srcOrd="0" destOrd="0" presId="urn:microsoft.com/office/officeart/2005/8/layout/orgChart1"/>
    <dgm:cxn modelId="{E050523D-B6C5-42F4-95A4-C425EC8CCCF0}" type="presParOf" srcId="{EC59537E-C65E-44DF-8E1B-9E3A73C83C74}" destId="{6A406938-8D5B-4EA1-BD63-63E82A59185F}" srcOrd="0" destOrd="0" presId="urn:microsoft.com/office/officeart/2005/8/layout/orgChart1"/>
    <dgm:cxn modelId="{F84E4F1D-F526-411B-A1AD-2BFFB6CF9AD9}" type="presParOf" srcId="{EC59537E-C65E-44DF-8E1B-9E3A73C83C74}" destId="{BD8A09B0-5E4A-4510-8557-8BD4FE4A9A23}" srcOrd="1" destOrd="0" presId="urn:microsoft.com/office/officeart/2005/8/layout/orgChart1"/>
    <dgm:cxn modelId="{31915FA6-6F58-4F9D-ACFC-1FBE217B06D7}" type="presParOf" srcId="{1FDD694A-D2C0-4274-A142-F15A21A30F2F}" destId="{2A67E4AE-9335-41C1-9399-A0BF530EAFAD}" srcOrd="1" destOrd="0" presId="urn:microsoft.com/office/officeart/2005/8/layout/orgChart1"/>
    <dgm:cxn modelId="{FAB77D9C-5D9D-4282-80E5-CE24256DD9F8}" type="presParOf" srcId="{2A67E4AE-9335-41C1-9399-A0BF530EAFAD}" destId="{50A8C172-4030-4287-9CDA-35996275B240}" srcOrd="0" destOrd="0" presId="urn:microsoft.com/office/officeart/2005/8/layout/orgChart1"/>
    <dgm:cxn modelId="{8D73B990-1397-4023-BB49-A3452AD03A09}" type="presParOf" srcId="{2A67E4AE-9335-41C1-9399-A0BF530EAFAD}" destId="{744CF1F0-B2DD-443B-B21C-647A9A326A13}" srcOrd="1" destOrd="0" presId="urn:microsoft.com/office/officeart/2005/8/layout/orgChart1"/>
    <dgm:cxn modelId="{0A9245D0-B458-4F30-95AE-F7ABFBA2B193}" type="presParOf" srcId="{744CF1F0-B2DD-443B-B21C-647A9A326A13}" destId="{AFAF7E14-94DC-4393-9ADA-B8417E250C58}" srcOrd="0" destOrd="0" presId="urn:microsoft.com/office/officeart/2005/8/layout/orgChart1"/>
    <dgm:cxn modelId="{BEE107DA-B644-421A-999A-D8E8138E4B00}" type="presParOf" srcId="{AFAF7E14-94DC-4393-9ADA-B8417E250C58}" destId="{A6064381-6FC6-4840-8ED3-1C057FBB63FE}" srcOrd="0" destOrd="0" presId="urn:microsoft.com/office/officeart/2005/8/layout/orgChart1"/>
    <dgm:cxn modelId="{427CC083-169A-44A6-90E7-9836977FC244}" type="presParOf" srcId="{AFAF7E14-94DC-4393-9ADA-B8417E250C58}" destId="{A3A5A868-3AC3-470E-AE84-953757C246F0}" srcOrd="1" destOrd="0" presId="urn:microsoft.com/office/officeart/2005/8/layout/orgChart1"/>
    <dgm:cxn modelId="{7A95B3C7-AD4A-4A08-B152-F950F9330FE2}" type="presParOf" srcId="{744CF1F0-B2DD-443B-B21C-647A9A326A13}" destId="{C6E2332D-0088-418B-86A6-1E9524BF9512}" srcOrd="1" destOrd="0" presId="urn:microsoft.com/office/officeart/2005/8/layout/orgChart1"/>
    <dgm:cxn modelId="{82727B8C-26A2-4978-9C84-EFD3AFC93CE5}" type="presParOf" srcId="{C6E2332D-0088-418B-86A6-1E9524BF9512}" destId="{AF3AD410-65AF-48DD-A613-FFD8B14A8ED3}" srcOrd="0" destOrd="0" presId="urn:microsoft.com/office/officeart/2005/8/layout/orgChart1"/>
    <dgm:cxn modelId="{CBBDA6D4-18BE-4DD2-984A-AFF41A54DA20}" type="presParOf" srcId="{C6E2332D-0088-418B-86A6-1E9524BF9512}" destId="{EE758C7A-9C11-49CE-90B0-F3B08210D333}" srcOrd="1" destOrd="0" presId="urn:microsoft.com/office/officeart/2005/8/layout/orgChart1"/>
    <dgm:cxn modelId="{3EBEC190-7D5B-4161-AAEA-8FD3689790A6}" type="presParOf" srcId="{EE758C7A-9C11-49CE-90B0-F3B08210D333}" destId="{6B53D5D4-F527-4531-AA50-7B5E48D3D4AD}" srcOrd="0" destOrd="0" presId="urn:microsoft.com/office/officeart/2005/8/layout/orgChart1"/>
    <dgm:cxn modelId="{6B22510E-50D7-4493-9FA7-395AB8BB4FE8}" type="presParOf" srcId="{6B53D5D4-F527-4531-AA50-7B5E48D3D4AD}" destId="{ECD3A8B0-35FB-427C-B694-0AA981A571E1}" srcOrd="0" destOrd="0" presId="urn:microsoft.com/office/officeart/2005/8/layout/orgChart1"/>
    <dgm:cxn modelId="{DEDE7147-1287-49A6-8061-D836039B7619}" type="presParOf" srcId="{6B53D5D4-F527-4531-AA50-7B5E48D3D4AD}" destId="{FE595228-6104-4237-8E19-C8101F585C7E}" srcOrd="1" destOrd="0" presId="urn:microsoft.com/office/officeart/2005/8/layout/orgChart1"/>
    <dgm:cxn modelId="{AB90A946-5DDF-4A5D-8A65-5CB62594B270}" type="presParOf" srcId="{EE758C7A-9C11-49CE-90B0-F3B08210D333}" destId="{C432DCCF-9F5D-4553-B368-E544E127F1B6}" srcOrd="1" destOrd="0" presId="urn:microsoft.com/office/officeart/2005/8/layout/orgChart1"/>
    <dgm:cxn modelId="{EB8601FD-DBAD-4CAB-B324-5588062ED6EC}" type="presParOf" srcId="{EE758C7A-9C11-49CE-90B0-F3B08210D333}" destId="{48F7E4F0-BBD6-4CB5-9858-B6C8F51F9161}" srcOrd="2" destOrd="0" presId="urn:microsoft.com/office/officeart/2005/8/layout/orgChart1"/>
    <dgm:cxn modelId="{492E4E78-3F2A-4E4F-971E-5196DAB1AF63}" type="presParOf" srcId="{744CF1F0-B2DD-443B-B21C-647A9A326A13}" destId="{DE41D0A8-8DEF-42F2-BD4E-0A4CF996E955}" srcOrd="2" destOrd="0" presId="urn:microsoft.com/office/officeart/2005/8/layout/orgChart1"/>
    <dgm:cxn modelId="{CC5CB1F2-316F-49B6-8DD1-C1D0D8DD091A}" type="presParOf" srcId="{2A67E4AE-9335-41C1-9399-A0BF530EAFAD}" destId="{70F55736-2BF2-4F8F-BD09-413786498D51}" srcOrd="2" destOrd="0" presId="urn:microsoft.com/office/officeart/2005/8/layout/orgChart1"/>
    <dgm:cxn modelId="{A973332C-5830-43A0-97B7-4E40736AC775}" type="presParOf" srcId="{2A67E4AE-9335-41C1-9399-A0BF530EAFAD}" destId="{FE26B146-23DA-49E8-AD4D-AC1EA2FEE22C}" srcOrd="3" destOrd="0" presId="urn:microsoft.com/office/officeart/2005/8/layout/orgChart1"/>
    <dgm:cxn modelId="{6A9F4574-C5E7-4959-BAB3-2237D3AB7D78}" type="presParOf" srcId="{FE26B146-23DA-49E8-AD4D-AC1EA2FEE22C}" destId="{4D8B349F-EB86-4310-997A-B864D1473F4F}" srcOrd="0" destOrd="0" presId="urn:microsoft.com/office/officeart/2005/8/layout/orgChart1"/>
    <dgm:cxn modelId="{A528A926-9068-44BD-A584-392082B6059C}" type="presParOf" srcId="{4D8B349F-EB86-4310-997A-B864D1473F4F}" destId="{37E4E2F7-C87B-4418-B80F-1D48E2DC9083}" srcOrd="0" destOrd="0" presId="urn:microsoft.com/office/officeart/2005/8/layout/orgChart1"/>
    <dgm:cxn modelId="{25DE8FB7-6872-4CF4-9FB3-E61B7DA6691A}" type="presParOf" srcId="{4D8B349F-EB86-4310-997A-B864D1473F4F}" destId="{E8B93A2E-668F-4AB0-8BBD-4AA1DB113E23}" srcOrd="1" destOrd="0" presId="urn:microsoft.com/office/officeart/2005/8/layout/orgChart1"/>
    <dgm:cxn modelId="{C959C2B4-207C-4F67-9A17-A7C1C28A5F54}" type="presParOf" srcId="{FE26B146-23DA-49E8-AD4D-AC1EA2FEE22C}" destId="{F302A985-C2C0-41DB-A9E9-04F48CC6F373}" srcOrd="1" destOrd="0" presId="urn:microsoft.com/office/officeart/2005/8/layout/orgChart1"/>
    <dgm:cxn modelId="{6A957D0B-4566-41CA-A683-26F2AC3DF8CB}" type="presParOf" srcId="{F302A985-C2C0-41DB-A9E9-04F48CC6F373}" destId="{134FBE0E-441B-49A6-AB7B-5F1B52B62A9B}" srcOrd="0" destOrd="0" presId="urn:microsoft.com/office/officeart/2005/8/layout/orgChart1"/>
    <dgm:cxn modelId="{884B56A4-7A44-4B36-AF60-A12DBB1721DC}" type="presParOf" srcId="{F302A985-C2C0-41DB-A9E9-04F48CC6F373}" destId="{D2F2816F-27D9-4D96-9732-6DCFDF7ED00A}" srcOrd="1" destOrd="0" presId="urn:microsoft.com/office/officeart/2005/8/layout/orgChart1"/>
    <dgm:cxn modelId="{AA246B25-2DFA-4CA9-A441-D33E53EBA9F9}" type="presParOf" srcId="{D2F2816F-27D9-4D96-9732-6DCFDF7ED00A}" destId="{BF008306-FAAC-41DE-9014-F2318077C44D}" srcOrd="0" destOrd="0" presId="urn:microsoft.com/office/officeart/2005/8/layout/orgChart1"/>
    <dgm:cxn modelId="{B149E0F0-52DC-48EB-A95A-BE7D2EE69436}" type="presParOf" srcId="{BF008306-FAAC-41DE-9014-F2318077C44D}" destId="{AF1728B6-6CCB-4E47-940D-0710EAE0D9F4}" srcOrd="0" destOrd="0" presId="urn:microsoft.com/office/officeart/2005/8/layout/orgChart1"/>
    <dgm:cxn modelId="{371D6C83-EE28-4720-82CF-23FB068E4AC6}" type="presParOf" srcId="{BF008306-FAAC-41DE-9014-F2318077C44D}" destId="{42B33CA8-A5EC-4BBB-BC21-081EA6D0688A}" srcOrd="1" destOrd="0" presId="urn:microsoft.com/office/officeart/2005/8/layout/orgChart1"/>
    <dgm:cxn modelId="{5A6ECAC5-E392-4C14-BF82-E12F3EFBD270}" type="presParOf" srcId="{D2F2816F-27D9-4D96-9732-6DCFDF7ED00A}" destId="{B1A4B840-880B-4A68-A619-4BBA0982F6A7}" srcOrd="1" destOrd="0" presId="urn:microsoft.com/office/officeart/2005/8/layout/orgChart1"/>
    <dgm:cxn modelId="{6B0ECCF7-9C0A-4E0E-9D43-5329001B5923}" type="presParOf" srcId="{D2F2816F-27D9-4D96-9732-6DCFDF7ED00A}" destId="{11D42FC1-893A-490C-BFC0-0A8560E0E447}" srcOrd="2" destOrd="0" presId="urn:microsoft.com/office/officeart/2005/8/layout/orgChart1"/>
    <dgm:cxn modelId="{F5735F3A-3D18-4A3A-AAA0-4DA74D5FC41A}" type="presParOf" srcId="{FE26B146-23DA-49E8-AD4D-AC1EA2FEE22C}" destId="{22E1BA05-B997-4154-8C5F-440A5C1F30BE}" srcOrd="2" destOrd="0" presId="urn:microsoft.com/office/officeart/2005/8/layout/orgChart1"/>
    <dgm:cxn modelId="{B24F0A67-B359-4D7B-9DC0-2D30A0E81C0B}" type="presParOf" srcId="{1FDD694A-D2C0-4274-A142-F15A21A30F2F}" destId="{85613BC4-4C0C-4DF1-B171-0A4685D1BAE0}" srcOrd="2" destOrd="0" presId="urn:microsoft.com/office/officeart/2005/8/layout/orgChart1"/>
    <dgm:cxn modelId="{B963EF62-DA93-40FC-B1DA-5C371B9052BE}" type="presParOf" srcId="{C82FAAFB-7288-4CDE-9C51-CE02DCE32FFF}" destId="{2A286FD8-74D1-4614-B3DF-FD7D08B8756E}" srcOrd="2" destOrd="0" presId="urn:microsoft.com/office/officeart/2005/8/layout/orgChart1"/>
    <dgm:cxn modelId="{17510735-A7AE-4FA2-9D3A-16EEAF052D6B}"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dgm:spPr/>
      <dgm:t>
        <a:bodyPr/>
        <a:lstStyle/>
        <a:p>
          <a:r>
            <a:rPr lang="en-US" dirty="0" smtClean="0"/>
            <a:t>3</a:t>
          </a:r>
          <a:endParaRPr lang="en-US" dirty="0"/>
        </a:p>
      </dgm:t>
    </dgm:pt>
    <dgm:pt modelId="{EB43019A-63DF-4CA1-962E-4772580086ED}" type="parTrans" cxnId="{BB2C47AA-B63A-490D-A7D2-60DBF5B11B98}">
      <dgm:prSet/>
      <dgm:spPr/>
      <dgm:t>
        <a:bodyPr/>
        <a:lstStyle/>
        <a:p>
          <a:endParaRPr lang="en-US"/>
        </a:p>
      </dgm:t>
    </dgm:pt>
    <dgm:pt modelId="{A2347B1A-E004-4CCD-BF00-9EB0EBE53D49}" type="sibTrans" cxnId="{BB2C47AA-B63A-490D-A7D2-60DBF5B11B98}">
      <dgm:prSet/>
      <dgm:spPr/>
      <dgm:t>
        <a:bodyPr/>
        <a:lstStyle/>
        <a:p>
          <a:endParaRPr lang="en-US"/>
        </a:p>
      </dgm:t>
    </dgm:pt>
    <dgm:pt modelId="{DBAA4537-5117-4677-9E6D-4D0E9D031A0E}">
      <dgm:prSet phldrT="[Text]"/>
      <dgm:spPr/>
      <dgm:t>
        <a:bodyPr/>
        <a:lstStyle/>
        <a:p>
          <a:r>
            <a:rPr lang="en-US" dirty="0" smtClean="0"/>
            <a:t>4</a:t>
          </a:r>
          <a:endParaRPr lang="en-US" dirty="0"/>
        </a:p>
      </dgm:t>
    </dgm:pt>
    <dgm:pt modelId="{71CEF352-0385-4B60-AD66-73A654633753}" type="parTrans" cxnId="{4D20E3BE-880B-43F3-A4C2-EB34D1553BA0}">
      <dgm:prSet/>
      <dgm:spPr/>
      <dgm:t>
        <a:bodyPr/>
        <a:lstStyle/>
        <a:p>
          <a:endParaRPr lang="en-US"/>
        </a:p>
      </dgm:t>
    </dgm:pt>
    <dgm:pt modelId="{D2B88FB5-2C36-41E2-BFA4-A12004609353}" type="sibTrans" cxnId="{4D20E3BE-880B-43F3-A4C2-EB34D1553BA0}">
      <dgm:prSet/>
      <dgm:spPr/>
      <dgm:t>
        <a:bodyPr/>
        <a:lstStyle/>
        <a:p>
          <a:endParaRPr lang="en-US"/>
        </a:p>
      </dgm:t>
    </dgm:pt>
    <dgm:pt modelId="{06700CD4-D2EA-48BA-974B-38C935CE2AC2}">
      <dgm:prSet phldrT="[Text]"/>
      <dgm:spPr/>
      <dgm:t>
        <a:bodyPr/>
        <a:lstStyle/>
        <a:p>
          <a:r>
            <a:rPr lang="en-US" dirty="0" smtClean="0"/>
            <a:t>1</a:t>
          </a:r>
          <a:endParaRPr lang="en-US" dirty="0"/>
        </a:p>
      </dgm:t>
    </dgm:pt>
    <dgm:pt modelId="{03FEAB3C-7A30-445A-9303-E3B008D529DC}" type="parTrans" cxnId="{53055664-E626-4EF6-9E7B-EE5BFE8701A8}">
      <dgm:prSet/>
      <dgm:spPr/>
      <dgm:t>
        <a:bodyPr/>
        <a:lstStyle/>
        <a:p>
          <a:endParaRPr lang="en-US"/>
        </a:p>
      </dgm:t>
    </dgm:pt>
    <dgm:pt modelId="{F2C8858C-E159-4B2D-A1CA-F11247128E96}" type="sibTrans" cxnId="{53055664-E626-4EF6-9E7B-EE5BFE8701A8}">
      <dgm:prSet/>
      <dgm:spPr/>
      <dgm:t>
        <a:bodyPr/>
        <a:lstStyle/>
        <a:p>
          <a:endParaRPr lang="en-US"/>
        </a:p>
      </dgm:t>
    </dgm:pt>
    <dgm:pt modelId="{A6F570B7-10D3-444C-AA54-8A23F1DC15C9}">
      <dgm:prSet phldrT="[Text]"/>
      <dgm:spPr/>
      <dgm:t>
        <a:bodyPr/>
        <a:lstStyle/>
        <a:p>
          <a:r>
            <a:rPr lang="en-US" dirty="0" smtClean="0"/>
            <a:t>2</a:t>
          </a:r>
          <a:endParaRPr lang="en-US" dirty="0"/>
        </a:p>
      </dgm:t>
    </dgm:pt>
    <dgm:pt modelId="{181F5956-9E55-499F-B2C6-0873C1166726}" type="parTrans" cxnId="{1D8918BE-500F-4FF6-B377-0067F4D06474}">
      <dgm:prSet/>
      <dgm:spPr/>
      <dgm:t>
        <a:bodyPr/>
        <a:lstStyle/>
        <a:p>
          <a:endParaRPr lang="en-US"/>
        </a:p>
      </dgm:t>
    </dgm:pt>
    <dgm:pt modelId="{97D90FE6-6D41-4083-97E7-05E656B4EB4C}" type="sibTrans" cxnId="{1D8918BE-500F-4FF6-B377-0067F4D06474}">
      <dgm:prSet/>
      <dgm:spPr/>
      <dgm:t>
        <a:bodyPr/>
        <a:lstStyle/>
        <a:p>
          <a:endParaRPr lang="en-US"/>
        </a:p>
      </dgm:t>
    </dgm:pt>
    <dgm:pt modelId="{6B11C23F-FC13-4909-8FA9-8250B5781769}">
      <dgm:prSet phldrT="[Text]"/>
      <dgm:spPr/>
      <dgm:t>
        <a:bodyPr/>
        <a:lstStyle/>
        <a:p>
          <a:r>
            <a:rPr lang="en-US" dirty="0" smtClean="0"/>
            <a:t>4</a:t>
          </a:r>
          <a:endParaRPr lang="en-US" dirty="0"/>
        </a:p>
      </dgm:t>
    </dgm:pt>
    <dgm:pt modelId="{1E5D2207-8181-40EE-82D1-00D03D0B8662}" type="parTrans" cxnId="{0752F3D4-D8FC-4255-A57F-561D75FAF9AB}">
      <dgm:prSet/>
      <dgm:spPr/>
      <dgm:t>
        <a:bodyPr/>
        <a:lstStyle/>
        <a:p>
          <a:endParaRPr lang="en-US"/>
        </a:p>
      </dgm:t>
    </dgm:pt>
    <dgm:pt modelId="{D55797D3-E385-4AE1-9AAD-20269A5FC90D}" type="sibTrans" cxnId="{0752F3D4-D8FC-4255-A57F-561D75FAF9AB}">
      <dgm:prSet/>
      <dgm:spPr/>
      <dgm:t>
        <a:bodyPr/>
        <a:lstStyle/>
        <a:p>
          <a:endParaRPr lang="en-US"/>
        </a:p>
      </dgm:t>
    </dgm:pt>
    <dgm:pt modelId="{35D4222F-CA2A-478C-94C4-AFBB16B3EF9F}">
      <dgm:prSet phldrT="[Text]"/>
      <dgm:spPr/>
      <dgm:t>
        <a:bodyPr/>
        <a:lstStyle/>
        <a:p>
          <a:r>
            <a:rPr lang="en-US" dirty="0" smtClean="0"/>
            <a:t>1</a:t>
          </a:r>
          <a:endParaRPr lang="en-US" dirty="0"/>
        </a:p>
      </dgm:t>
    </dgm:pt>
    <dgm:pt modelId="{1B95C263-4C58-4A4F-B6BB-F74916139D01}" type="parTrans" cxnId="{8FF7367F-D59C-49F1-9F13-732F79AA29F4}">
      <dgm:prSet/>
      <dgm:spPr/>
      <dgm:t>
        <a:bodyPr/>
        <a:lstStyle/>
        <a:p>
          <a:endParaRPr lang="en-US"/>
        </a:p>
      </dgm:t>
    </dgm:pt>
    <dgm:pt modelId="{ACEA0664-3E00-427D-BBEC-8AD9917B2330}" type="sibTrans" cxnId="{8FF7367F-D59C-49F1-9F13-732F79AA29F4}">
      <dgm:prSet/>
      <dgm:spPr/>
      <dgm:t>
        <a:bodyPr/>
        <a:lstStyle/>
        <a:p>
          <a:endParaRPr lang="en-US"/>
        </a:p>
      </dgm:t>
    </dgm:pt>
    <dgm:pt modelId="{41D80D1F-76EE-4CCE-B879-5B2BFE99C7E3}">
      <dgm:prSet phldrT="[Text]"/>
      <dgm:spPr/>
      <dgm:t>
        <a:bodyPr/>
        <a:lstStyle/>
        <a:p>
          <a:r>
            <a:rPr lang="en-US" dirty="0" smtClean="0"/>
            <a:t>2</a:t>
          </a:r>
          <a:endParaRPr lang="en-US" dirty="0"/>
        </a:p>
      </dgm:t>
    </dgm:pt>
    <dgm:pt modelId="{5A39C197-EFFC-4627-A4BC-69E6DCE5B921}" type="parTrans" cxnId="{02F02B6C-DA8A-42D4-83E0-118E28B1CCC7}">
      <dgm:prSet/>
      <dgm:spPr/>
      <dgm:t>
        <a:bodyPr/>
        <a:lstStyle/>
        <a:p>
          <a:endParaRPr lang="en-US"/>
        </a:p>
      </dgm:t>
    </dgm:pt>
    <dgm:pt modelId="{A292850E-DAAA-4839-898E-2CB7DB1DAF13}" type="sibTrans" cxnId="{02F02B6C-DA8A-42D4-83E0-118E28B1CCC7}">
      <dgm:prSet/>
      <dgm:spPr/>
      <dgm:t>
        <a:bodyPr/>
        <a:lstStyle/>
        <a:p>
          <a:endParaRPr lang="en-US"/>
        </a:p>
      </dgm:t>
    </dgm:pt>
    <dgm:pt modelId="{BDDD9E3D-D990-4E6C-B8BF-94764993964F}">
      <dgm:prSet phldrT="[Text]"/>
      <dgm:spPr/>
      <dgm:t>
        <a:bodyPr/>
        <a:lstStyle/>
        <a:p>
          <a:r>
            <a:rPr lang="en-US" dirty="0" smtClean="0"/>
            <a:t>3</a:t>
          </a:r>
          <a:endParaRPr lang="en-US" dirty="0"/>
        </a:p>
      </dgm:t>
    </dgm:pt>
    <dgm:pt modelId="{BD4EA093-B2B3-49E1-8BD5-4E7DE42688C0}" type="parTrans" cxnId="{8218E871-BC77-4C9D-8D37-7CE8E1A4D9A0}">
      <dgm:prSet/>
      <dgm:spPr/>
      <dgm:t>
        <a:bodyPr/>
        <a:lstStyle/>
        <a:p>
          <a:endParaRPr lang="en-US"/>
        </a:p>
      </dgm:t>
    </dgm:pt>
    <dgm:pt modelId="{60C68AA0-23A7-4DCE-83EF-54F33252A1CB}" type="sibTrans" cxnId="{8218E871-BC77-4C9D-8D37-7CE8E1A4D9A0}">
      <dgm:prSet/>
      <dgm:spPr/>
      <dgm:t>
        <a:bodyPr/>
        <a:lstStyle/>
        <a:p>
          <a:endParaRPr lang="en-US"/>
        </a:p>
      </dgm:t>
    </dgm:pt>
    <dgm:pt modelId="{F126F176-AF80-437F-959B-9E7F77D6C4F5}">
      <dgm:prSet phldrT="[Text]"/>
      <dgm:spPr/>
      <dgm:t>
        <a:bodyPr/>
        <a:lstStyle/>
        <a:p>
          <a:r>
            <a:rPr lang="en-US" dirty="0" smtClean="0"/>
            <a:t>2</a:t>
          </a:r>
          <a:endParaRPr lang="en-US" dirty="0"/>
        </a:p>
      </dgm:t>
    </dgm:pt>
    <dgm:pt modelId="{E6879EAD-50E4-4CB8-95CF-155CCB95CF27}" type="parTrans" cxnId="{50620149-B43B-4FE1-98C9-E6090247995E}">
      <dgm:prSet/>
      <dgm:spPr/>
      <dgm:t>
        <a:bodyPr/>
        <a:lstStyle/>
        <a:p>
          <a:endParaRPr lang="en-US"/>
        </a:p>
      </dgm:t>
    </dgm:pt>
    <dgm:pt modelId="{3C4B8354-CB9F-45BF-9868-8222B2E0E83D}" type="sibTrans" cxnId="{50620149-B43B-4FE1-98C9-E6090247995E}">
      <dgm:prSet/>
      <dgm:spPr/>
      <dgm:t>
        <a:bodyPr/>
        <a:lstStyle/>
        <a:p>
          <a:endParaRPr lang="en-US"/>
        </a:p>
      </dgm:t>
    </dgm:pt>
    <dgm:pt modelId="{AF2E18BE-AEF5-4599-B650-0E6F9DD44D3D}">
      <dgm:prSet phldrT="[Text]"/>
      <dgm:spPr/>
      <dgm:t>
        <a:bodyPr/>
        <a:lstStyle/>
        <a:p>
          <a:r>
            <a:rPr lang="en-US" dirty="0" smtClean="0"/>
            <a:t>4</a:t>
          </a:r>
          <a:endParaRPr lang="en-US" dirty="0"/>
        </a:p>
      </dgm:t>
    </dgm:pt>
    <dgm:pt modelId="{907E5D06-4CE3-4D2E-B60D-06B17402E803}" type="parTrans" cxnId="{D3D05C0B-0FF6-4D00-95CB-BE2F4A512051}">
      <dgm:prSet/>
      <dgm:spPr/>
      <dgm:t>
        <a:bodyPr/>
        <a:lstStyle/>
        <a:p>
          <a:endParaRPr lang="en-US"/>
        </a:p>
      </dgm:t>
    </dgm:pt>
    <dgm:pt modelId="{90304AD6-F502-4E97-AC7F-27EBB96C2D4C}" type="sibTrans" cxnId="{D3D05C0B-0FF6-4D00-95CB-BE2F4A512051}">
      <dgm:prSet/>
      <dgm:spPr/>
      <dgm:t>
        <a:bodyPr/>
        <a:lstStyle/>
        <a:p>
          <a:endParaRPr lang="en-US"/>
        </a:p>
      </dgm:t>
    </dgm:pt>
    <dgm:pt modelId="{A6F0C154-5E18-48CD-BA33-CD40E4AC2CCA}">
      <dgm:prSet phldrT="[Text]"/>
      <dgm:spPr/>
      <dgm:t>
        <a:bodyPr/>
        <a:lstStyle/>
        <a:p>
          <a:r>
            <a:rPr lang="en-US" dirty="0" smtClean="0"/>
            <a:t>1</a:t>
          </a:r>
          <a:endParaRPr lang="en-US" dirty="0"/>
        </a:p>
      </dgm:t>
    </dgm:pt>
    <dgm:pt modelId="{B428939F-DB33-4A4F-9FBF-E93A8AACAF98}" type="parTrans" cxnId="{48692888-6FF4-4154-807A-CB4D1B9B228E}">
      <dgm:prSet/>
      <dgm:spPr/>
      <dgm:t>
        <a:bodyPr/>
        <a:lstStyle/>
        <a:p>
          <a:endParaRPr lang="en-US"/>
        </a:p>
      </dgm:t>
    </dgm:pt>
    <dgm:pt modelId="{0718B59D-56B1-4692-A2EA-C2ABDEDF4F67}" type="sibTrans" cxnId="{48692888-6FF4-4154-807A-CB4D1B9B228E}">
      <dgm:prSet/>
      <dgm:spPr/>
      <dgm:t>
        <a:bodyPr/>
        <a:lstStyle/>
        <a:p>
          <a:endParaRPr lang="en-US"/>
        </a:p>
      </dgm:t>
    </dgm:pt>
    <dgm:pt modelId="{15B45FC8-A313-495A-BF42-C9F5011B6929}">
      <dgm:prSet phldrT="[Text]"/>
      <dgm:spPr/>
      <dgm:t>
        <a:bodyPr/>
        <a:lstStyle/>
        <a:p>
          <a:r>
            <a:rPr lang="en-US" dirty="0" smtClean="0"/>
            <a:t>4</a:t>
          </a:r>
          <a:endParaRPr lang="en-US" dirty="0"/>
        </a:p>
      </dgm:t>
    </dgm:pt>
    <dgm:pt modelId="{10BA5AA0-0262-4B53-998C-F38B2E052248}" type="parTrans" cxnId="{F0595071-DC46-4C40-BD72-EF631DD93A3D}">
      <dgm:prSet/>
      <dgm:spPr/>
      <dgm:t>
        <a:bodyPr/>
        <a:lstStyle/>
        <a:p>
          <a:endParaRPr lang="en-US"/>
        </a:p>
      </dgm:t>
    </dgm:pt>
    <dgm:pt modelId="{B3D13E93-AEE3-4234-AFD6-6A8CE6A8CA3A}" type="sibTrans" cxnId="{F0595071-DC46-4C40-BD72-EF631DD93A3D}">
      <dgm:prSet/>
      <dgm:spPr/>
      <dgm:t>
        <a:bodyPr/>
        <a:lstStyle/>
        <a:p>
          <a:endParaRPr lang="en-US"/>
        </a:p>
      </dgm:t>
    </dgm:pt>
    <dgm:pt modelId="{9E36C8BE-EFA7-43C4-8DD9-439BE08226F9}">
      <dgm:prSet phldrT="[Text]"/>
      <dgm:spPr/>
      <dgm:t>
        <a:bodyPr/>
        <a:lstStyle/>
        <a:p>
          <a:r>
            <a:rPr lang="en-US" dirty="0" smtClean="0"/>
            <a:t>1</a:t>
          </a:r>
          <a:endParaRPr lang="en-US" dirty="0"/>
        </a:p>
      </dgm:t>
    </dgm:pt>
    <dgm:pt modelId="{DE0CE411-D27D-4E1A-814C-70CA058CEF4D}" type="parTrans" cxnId="{3563CD3F-1F2B-4E6C-AD49-B9DEBB7CA66D}">
      <dgm:prSet/>
      <dgm:spPr/>
      <dgm:t>
        <a:bodyPr/>
        <a:lstStyle/>
        <a:p>
          <a:endParaRPr lang="en-US"/>
        </a:p>
      </dgm:t>
    </dgm:pt>
    <dgm:pt modelId="{F35374A6-3E21-46E3-B61B-FFC504653AE7}" type="sibTrans" cxnId="{3563CD3F-1F2B-4E6C-AD49-B9DEBB7CA66D}">
      <dgm:prSet/>
      <dgm:spPr/>
      <dgm:t>
        <a:bodyPr/>
        <a:lstStyle/>
        <a:p>
          <a:endParaRPr lang="en-US"/>
        </a:p>
      </dgm:t>
    </dgm:pt>
    <dgm:pt modelId="{A4435675-8E5E-47E2-90C0-BC9C189B3DC3}">
      <dgm:prSet phldrT="[Text]"/>
      <dgm:spPr/>
      <dgm:t>
        <a:bodyPr/>
        <a:lstStyle/>
        <a:p>
          <a:r>
            <a:rPr lang="en-US" dirty="0" smtClean="0"/>
            <a:t>2</a:t>
          </a:r>
          <a:endParaRPr lang="en-US" dirty="0"/>
        </a:p>
      </dgm:t>
    </dgm:pt>
    <dgm:pt modelId="{0386B263-3622-4F76-A1EF-395F960FC86F}" type="parTrans" cxnId="{C85BBFE1-E1C3-4EDD-B145-99623C53A337}">
      <dgm:prSet/>
      <dgm:spPr/>
      <dgm:t>
        <a:bodyPr/>
        <a:lstStyle/>
        <a:p>
          <a:endParaRPr lang="en-US"/>
        </a:p>
      </dgm:t>
    </dgm:pt>
    <dgm:pt modelId="{51D1E674-8C1E-4D7F-B02F-50163E344441}" type="sibTrans" cxnId="{C85BBFE1-E1C3-4EDD-B145-99623C53A337}">
      <dgm:prSet/>
      <dgm:spPr/>
      <dgm:t>
        <a:bodyPr/>
        <a:lstStyle/>
        <a:p>
          <a:endParaRPr lang="en-US"/>
        </a:p>
      </dgm:t>
    </dgm:pt>
    <dgm:pt modelId="{71183422-C121-42D7-B759-ADC11868889E}">
      <dgm:prSet phldrT="[Text]"/>
      <dgm:spPr/>
      <dgm:t>
        <a:bodyPr/>
        <a:lstStyle/>
        <a:p>
          <a:r>
            <a:rPr lang="en-US" dirty="0" smtClean="0"/>
            <a:t>4</a:t>
          </a:r>
          <a:endParaRPr lang="en-US" dirty="0"/>
        </a:p>
      </dgm:t>
    </dgm:pt>
    <dgm:pt modelId="{1B0B7389-44AF-499E-A26A-49825FFA9FDF}" type="parTrans" cxnId="{51C5EFE7-0A01-48D0-975F-30A8E6261363}">
      <dgm:prSet/>
      <dgm:spPr/>
      <dgm:t>
        <a:bodyPr/>
        <a:lstStyle/>
        <a:p>
          <a:endParaRPr lang="en-US"/>
        </a:p>
      </dgm:t>
    </dgm:pt>
    <dgm:pt modelId="{1087B8BA-A9D5-4E7D-B788-885E2B6E3F23}" type="sibTrans" cxnId="{51C5EFE7-0A01-48D0-975F-30A8E6261363}">
      <dgm:prSet/>
      <dgm:spPr/>
      <dgm:t>
        <a:bodyPr/>
        <a:lstStyle/>
        <a:p>
          <a:endParaRPr lang="en-US"/>
        </a:p>
      </dgm:t>
    </dgm:pt>
    <dgm:pt modelId="{51AA3BC4-AE05-4EAB-9EF0-BF3B9A4526DD}">
      <dgm:prSet phldrT="[Text]"/>
      <dgm:spPr/>
      <dgm:t>
        <a:bodyPr/>
        <a:lstStyle/>
        <a:p>
          <a:r>
            <a:rPr lang="en-US" dirty="0" smtClean="0"/>
            <a:t>2</a:t>
          </a:r>
          <a:endParaRPr lang="en-US" dirty="0"/>
        </a:p>
      </dgm:t>
    </dgm:pt>
    <dgm:pt modelId="{EE8055B5-1E3C-4F59-838C-B86D7CE77494}" type="parTrans" cxnId="{54AB1129-8ABF-487F-9F29-1C42EAFB0810}">
      <dgm:prSet/>
      <dgm:spPr/>
      <dgm:t>
        <a:bodyPr/>
        <a:lstStyle/>
        <a:p>
          <a:endParaRPr lang="en-US"/>
        </a:p>
      </dgm:t>
    </dgm:pt>
    <dgm:pt modelId="{ACFD1D94-7A2F-4019-9097-A6F5AFC745B6}" type="sibTrans" cxnId="{54AB1129-8ABF-487F-9F29-1C42EAFB0810}">
      <dgm:prSet/>
      <dgm:spPr/>
      <dgm:t>
        <a:bodyPr/>
        <a:lstStyle/>
        <a:p>
          <a:endParaRPr lang="en-US"/>
        </a:p>
      </dgm:t>
    </dgm:pt>
    <dgm:pt modelId="{6949C2D5-CF97-4BFD-B9BA-730810F160E8}">
      <dgm:prSet phldrT="[Text]"/>
      <dgm:spPr/>
      <dgm:t>
        <a:bodyPr/>
        <a:lstStyle/>
        <a:p>
          <a:r>
            <a:rPr lang="en-US" dirty="0" smtClean="0"/>
            <a:t>4</a:t>
          </a:r>
          <a:endParaRPr lang="en-US" dirty="0"/>
        </a:p>
      </dgm:t>
    </dgm:pt>
    <dgm:pt modelId="{F6C5CA11-142F-4F92-A514-3C694256E061}" type="parTrans" cxnId="{6EA29608-CEB9-45F5-8A05-E2A2D306FC6C}">
      <dgm:prSet/>
      <dgm:spPr/>
      <dgm:t>
        <a:bodyPr/>
        <a:lstStyle/>
        <a:p>
          <a:endParaRPr lang="en-US"/>
        </a:p>
      </dgm:t>
    </dgm:pt>
    <dgm:pt modelId="{76299FD2-E684-4A52-8DE4-07DFD1996573}" type="sibTrans" cxnId="{6EA29608-CEB9-45F5-8A05-E2A2D306FC6C}">
      <dgm:prSet/>
      <dgm:spPr/>
      <dgm:t>
        <a:bodyPr/>
        <a:lstStyle/>
        <a:p>
          <a:endParaRPr lang="en-US"/>
        </a:p>
      </dgm:t>
    </dgm:pt>
    <dgm:pt modelId="{CD4C0546-9C84-4A66-94B5-7002F7AF8803}">
      <dgm:prSet phldrT="[Text]"/>
      <dgm:spPr/>
      <dgm:t>
        <a:bodyPr/>
        <a:lstStyle/>
        <a:p>
          <a:r>
            <a:rPr lang="en-US" dirty="0" smtClean="0"/>
            <a:t>1</a:t>
          </a:r>
          <a:endParaRPr lang="en-US" dirty="0"/>
        </a:p>
      </dgm:t>
    </dgm:pt>
    <dgm:pt modelId="{32172602-E769-4826-99A3-C9F9DD428F00}" type="parTrans" cxnId="{EC3A66BF-49F9-4A9A-8E54-23CFEBC0D9AE}">
      <dgm:prSet/>
      <dgm:spPr/>
      <dgm:t>
        <a:bodyPr/>
        <a:lstStyle/>
        <a:p>
          <a:endParaRPr lang="en-US"/>
        </a:p>
      </dgm:t>
    </dgm:pt>
    <dgm:pt modelId="{EA82783F-A7FD-4956-86E0-206E983B6F04}" type="sibTrans" cxnId="{EC3A66BF-49F9-4A9A-8E54-23CFEBC0D9AE}">
      <dgm:prSet/>
      <dgm:spPr/>
      <dgm:t>
        <a:bodyPr/>
        <a:lstStyle/>
        <a:p>
          <a:endParaRPr lang="en-US"/>
        </a:p>
      </dgm:t>
    </dgm:pt>
    <dgm:pt modelId="{87CF0C79-5BCE-4486-B295-2781D8F86C9C}">
      <dgm:prSet phldrT="[Text]"/>
      <dgm:spPr/>
      <dgm:t>
        <a:bodyPr/>
        <a:lstStyle/>
        <a:p>
          <a:r>
            <a:rPr lang="en-US" dirty="0" smtClean="0"/>
            <a:t>2</a:t>
          </a:r>
          <a:endParaRPr lang="en-US" dirty="0"/>
        </a:p>
      </dgm:t>
    </dgm:pt>
    <dgm:pt modelId="{BF8B9AFD-8778-4E85-BC46-DB3E58DACFA3}" type="parTrans" cxnId="{774F08A9-3CF3-46EB-9F82-96556808EE0E}">
      <dgm:prSet/>
      <dgm:spPr/>
      <dgm:t>
        <a:bodyPr/>
        <a:lstStyle/>
        <a:p>
          <a:endParaRPr lang="en-US"/>
        </a:p>
      </dgm:t>
    </dgm:pt>
    <dgm:pt modelId="{8D6E61F2-A71E-4889-8E8A-3E6138DE998B}" type="sibTrans" cxnId="{774F08A9-3CF3-46EB-9F82-96556808EE0E}">
      <dgm:prSet/>
      <dgm:spPr/>
      <dgm:t>
        <a:bodyPr/>
        <a:lstStyle/>
        <a:p>
          <a:endParaRPr lang="en-US"/>
        </a:p>
      </dgm:t>
    </dgm:pt>
    <dgm:pt modelId="{F1DD0ADF-54BD-4954-B0E0-A4FAB0C76CD9}">
      <dgm:prSet phldrT="[Text]"/>
      <dgm:spPr/>
      <dgm:t>
        <a:bodyPr/>
        <a:lstStyle/>
        <a:p>
          <a:r>
            <a:rPr lang="en-US" dirty="0" smtClean="0"/>
            <a:t>1</a:t>
          </a:r>
          <a:endParaRPr lang="en-US" dirty="0"/>
        </a:p>
      </dgm:t>
    </dgm:pt>
    <dgm:pt modelId="{56486AA5-B3E9-4697-A095-A3FA09CEFF33}" type="parTrans" cxnId="{8F21227E-BFDF-4208-9833-0FD1B8C06AA1}">
      <dgm:prSet/>
      <dgm:spPr/>
      <dgm:t>
        <a:bodyPr/>
        <a:lstStyle/>
        <a:p>
          <a:endParaRPr lang="en-US"/>
        </a:p>
      </dgm:t>
    </dgm:pt>
    <dgm:pt modelId="{B4CED916-0736-432F-9C39-86917E72F27A}" type="sibTrans" cxnId="{8F21227E-BFDF-4208-9833-0FD1B8C06AA1}">
      <dgm:prSet/>
      <dgm:spPr/>
      <dgm:t>
        <a:bodyPr/>
        <a:lstStyle/>
        <a:p>
          <a:endParaRPr lang="en-US"/>
        </a:p>
      </dgm:t>
    </dgm:pt>
    <dgm:pt modelId="{68E2E661-3B1A-4AE8-AB74-C6E8AC8F7FFE}">
      <dgm:prSet phldrT="[Text]"/>
      <dgm:spPr/>
      <dgm:t>
        <a:bodyPr/>
        <a:lstStyle/>
        <a:p>
          <a:r>
            <a:rPr lang="en-US" dirty="0" smtClean="0"/>
            <a:t>2</a:t>
          </a:r>
          <a:endParaRPr lang="en-US" dirty="0"/>
        </a:p>
      </dgm:t>
    </dgm:pt>
    <dgm:pt modelId="{AB258D55-0BB5-40A8-B0EB-8D22D1805667}" type="parTrans" cxnId="{06E75164-67C5-41DC-A486-D38A019B661F}">
      <dgm:prSet/>
      <dgm:spPr/>
      <dgm:t>
        <a:bodyPr/>
        <a:lstStyle/>
        <a:p>
          <a:endParaRPr lang="en-US"/>
        </a:p>
      </dgm:t>
    </dgm:pt>
    <dgm:pt modelId="{85E042F4-6E31-4C53-A1A6-8CA38A721477}" type="sibTrans" cxnId="{06E75164-67C5-41DC-A486-D38A019B661F}">
      <dgm:prSet/>
      <dgm:spPr/>
      <dgm:t>
        <a:bodyPr/>
        <a:lstStyle/>
        <a:p>
          <a:endParaRPr lang="en-US"/>
        </a:p>
      </dgm:t>
    </dgm:pt>
    <dgm:pt modelId="{096DD3D8-235E-49F3-8822-6FFC4B905FF0}">
      <dgm:prSet phldrT="[Text]"/>
      <dgm:spPr/>
      <dgm:t>
        <a:bodyPr/>
        <a:lstStyle/>
        <a:p>
          <a:r>
            <a:rPr lang="en-US" dirty="0" smtClean="0"/>
            <a:t>3</a:t>
          </a:r>
          <a:endParaRPr lang="en-US" dirty="0"/>
        </a:p>
      </dgm:t>
    </dgm:pt>
    <dgm:pt modelId="{E48B1743-FD75-4A60-B246-5838B7705CD6}" type="parTrans" cxnId="{7433C70A-DD3C-4855-88EE-5A5AD5343DAB}">
      <dgm:prSet/>
      <dgm:spPr/>
      <dgm:t>
        <a:bodyPr/>
        <a:lstStyle/>
        <a:p>
          <a:endParaRPr lang="en-US"/>
        </a:p>
      </dgm:t>
    </dgm:pt>
    <dgm:pt modelId="{73C63740-7216-4BAC-B7D4-747AD59EB017}" type="sibTrans" cxnId="{7433C70A-DD3C-4855-88EE-5A5AD5343DAB}">
      <dgm:prSet/>
      <dgm:spPr/>
      <dgm:t>
        <a:bodyPr/>
        <a:lstStyle/>
        <a:p>
          <a:endParaRPr lang="en-US"/>
        </a:p>
      </dgm:t>
    </dgm:pt>
    <dgm:pt modelId="{644B08FA-3B68-4932-8789-D4DEC949FA27}">
      <dgm:prSet phldrT="[Text]"/>
      <dgm:spPr/>
      <dgm:t>
        <a:bodyPr/>
        <a:lstStyle/>
        <a:p>
          <a:r>
            <a:rPr lang="en-US" dirty="0" smtClean="0"/>
            <a:t>3</a:t>
          </a:r>
          <a:endParaRPr lang="en-US" dirty="0"/>
        </a:p>
      </dgm:t>
    </dgm:pt>
    <dgm:pt modelId="{828B58CC-09B4-4F8B-8C63-25A64EA43F72}" type="parTrans" cxnId="{90D7164E-3B44-4620-881B-AEBCCDC07F56}">
      <dgm:prSet/>
      <dgm:spPr/>
      <dgm:t>
        <a:bodyPr/>
        <a:lstStyle/>
        <a:p>
          <a:endParaRPr lang="en-US"/>
        </a:p>
      </dgm:t>
    </dgm:pt>
    <dgm:pt modelId="{129DBF68-5819-44EE-BC92-035302FA80BB}" type="sibTrans" cxnId="{90D7164E-3B44-4620-881B-AEBCCDC07F56}">
      <dgm:prSet/>
      <dgm:spPr/>
      <dgm:t>
        <a:bodyPr/>
        <a:lstStyle/>
        <a:p>
          <a:endParaRPr lang="en-US"/>
        </a:p>
      </dgm:t>
    </dgm:pt>
    <dgm:pt modelId="{A16A0CE8-7FE7-4EF7-8D33-1776F522BB17}">
      <dgm:prSet phldrT="[Text]"/>
      <dgm:spPr/>
      <dgm:t>
        <a:bodyPr/>
        <a:lstStyle/>
        <a:p>
          <a:r>
            <a:rPr lang="en-US" dirty="0" smtClean="0"/>
            <a:t>2</a:t>
          </a:r>
          <a:endParaRPr lang="en-US" dirty="0"/>
        </a:p>
      </dgm:t>
    </dgm:pt>
    <dgm:pt modelId="{4B88D9CB-D862-4E20-B540-5CFA3AC3796A}" type="parTrans" cxnId="{59F713AE-ECF2-4C53-B870-0A61F63D8139}">
      <dgm:prSet/>
      <dgm:spPr/>
      <dgm:t>
        <a:bodyPr/>
        <a:lstStyle/>
        <a:p>
          <a:endParaRPr lang="en-US"/>
        </a:p>
      </dgm:t>
    </dgm:pt>
    <dgm:pt modelId="{9A8AD521-D66F-4E4A-87D7-F71811E7ADCE}" type="sibTrans" cxnId="{59F713AE-ECF2-4C53-B870-0A61F63D8139}">
      <dgm:prSet/>
      <dgm:spPr/>
      <dgm:t>
        <a:bodyPr/>
        <a:lstStyle/>
        <a:p>
          <a:endParaRPr lang="en-US"/>
        </a:p>
      </dgm:t>
    </dgm:pt>
    <dgm:pt modelId="{A113BB0E-EB10-4951-B08D-7E6C2BCE9E9F}">
      <dgm:prSet phldrT="[Text]"/>
      <dgm:spPr/>
      <dgm:t>
        <a:bodyPr/>
        <a:lstStyle/>
        <a:p>
          <a:r>
            <a:rPr lang="en-US" dirty="0" smtClean="0"/>
            <a:t>1</a:t>
          </a:r>
          <a:endParaRPr lang="en-US" dirty="0"/>
        </a:p>
      </dgm:t>
    </dgm:pt>
    <dgm:pt modelId="{0D0772EF-91BA-4193-96E3-9F482864A603}" type="parTrans" cxnId="{0576EE04-4040-4E54-A714-BFD0B46EDB33}">
      <dgm:prSet/>
      <dgm:spPr/>
      <dgm:t>
        <a:bodyPr/>
        <a:lstStyle/>
        <a:p>
          <a:endParaRPr lang="en-US"/>
        </a:p>
      </dgm:t>
    </dgm:pt>
    <dgm:pt modelId="{52F39074-9A76-4A1D-8585-20B6ED639C94}" type="sibTrans" cxnId="{0576EE04-4040-4E54-A714-BFD0B46EDB33}">
      <dgm:prSet/>
      <dgm:spPr/>
      <dgm:t>
        <a:bodyPr/>
        <a:lstStyle/>
        <a:p>
          <a:endParaRPr lang="en-US"/>
        </a:p>
      </dgm:t>
    </dgm:pt>
    <dgm:pt modelId="{3D0C8A6C-FC41-474C-8150-ED2B055D1438}">
      <dgm:prSet phldrT="[Text]"/>
      <dgm:spPr/>
      <dgm:t>
        <a:bodyPr/>
        <a:lstStyle/>
        <a:p>
          <a:r>
            <a:rPr lang="en-US" dirty="0" smtClean="0"/>
            <a:t>3</a:t>
          </a:r>
          <a:endParaRPr lang="en-US" dirty="0"/>
        </a:p>
      </dgm:t>
    </dgm:pt>
    <dgm:pt modelId="{3D097816-DDE0-4865-8ED2-76FC06CBDA75}" type="parTrans" cxnId="{1C372A80-3F93-4CD7-A9E1-01DC7597CBD3}">
      <dgm:prSet/>
      <dgm:spPr/>
      <dgm:t>
        <a:bodyPr/>
        <a:lstStyle/>
        <a:p>
          <a:endParaRPr lang="en-US"/>
        </a:p>
      </dgm:t>
    </dgm:pt>
    <dgm:pt modelId="{23DE243B-FBA9-4EB9-8E7B-DD7A33C10742}" type="sibTrans" cxnId="{1C372A80-3F93-4CD7-A9E1-01DC7597CBD3}">
      <dgm:prSet/>
      <dgm:spPr/>
      <dgm:t>
        <a:bodyPr/>
        <a:lstStyle/>
        <a:p>
          <a:endParaRPr lang="en-US"/>
        </a:p>
      </dgm:t>
    </dgm:pt>
    <dgm:pt modelId="{889395EB-0610-413C-A8F8-3C114BBBD8C6}">
      <dgm:prSet phldrT="[Text]"/>
      <dgm:spPr/>
      <dgm:t>
        <a:bodyPr/>
        <a:lstStyle/>
        <a:p>
          <a:r>
            <a:rPr lang="en-US" dirty="0" smtClean="0"/>
            <a:t>3</a:t>
          </a:r>
          <a:endParaRPr lang="en-US" dirty="0"/>
        </a:p>
      </dgm:t>
    </dgm:pt>
    <dgm:pt modelId="{BC59F724-6D1B-4DE4-A6C1-24BE67C8C7C2}" type="parTrans" cxnId="{9B1205C7-825F-4430-BB2F-AFBC6F005979}">
      <dgm:prSet/>
      <dgm:spPr/>
      <dgm:t>
        <a:bodyPr/>
        <a:lstStyle/>
        <a:p>
          <a:endParaRPr lang="en-US"/>
        </a:p>
      </dgm:t>
    </dgm:pt>
    <dgm:pt modelId="{F2B393F0-1569-4116-8ACB-615EE2DBFBCD}" type="sibTrans" cxnId="{9B1205C7-825F-4430-BB2F-AFBC6F005979}">
      <dgm:prSet/>
      <dgm:spPr/>
      <dgm:t>
        <a:bodyPr/>
        <a:lstStyle/>
        <a:p>
          <a:endParaRPr lang="en-US"/>
        </a:p>
      </dgm:t>
    </dgm:pt>
    <dgm:pt modelId="{F48AF41B-BB4D-4E02-9414-CDC8C53B6846}">
      <dgm:prSet phldrT="[Text]"/>
      <dgm:spPr/>
      <dgm:t>
        <a:bodyPr/>
        <a:lstStyle/>
        <a:p>
          <a:r>
            <a:rPr lang="en-US" dirty="0" smtClean="0"/>
            <a:t>1</a:t>
          </a:r>
          <a:endParaRPr lang="en-US" dirty="0"/>
        </a:p>
      </dgm:t>
    </dgm:pt>
    <dgm:pt modelId="{F8047848-C350-4BAF-9F2D-13345B46EA5D}" type="parTrans" cxnId="{C0A57E98-678D-4CA6-BD5A-D80E4E728E8E}">
      <dgm:prSet/>
      <dgm:spPr/>
      <dgm:t>
        <a:bodyPr/>
        <a:lstStyle/>
        <a:p>
          <a:endParaRPr lang="en-US"/>
        </a:p>
      </dgm:t>
    </dgm:pt>
    <dgm:pt modelId="{8C794AEF-FEAB-4A1B-9419-C7177935F869}" type="sibTrans" cxnId="{C0A57E98-678D-4CA6-BD5A-D80E4E728E8E}">
      <dgm:prSet/>
      <dgm:spPr/>
      <dgm:t>
        <a:bodyPr/>
        <a:lstStyle/>
        <a:p>
          <a:endParaRPr lang="en-US"/>
        </a:p>
      </dgm:t>
    </dgm:pt>
    <dgm:pt modelId="{3DC78C26-A99A-4B46-8358-8A7D823724BD}">
      <dgm:prSet phldrT="[Text]"/>
      <dgm:spPr/>
      <dgm:t>
        <a:bodyPr/>
        <a:lstStyle/>
        <a:p>
          <a:r>
            <a:rPr lang="en-US" dirty="0" smtClean="0"/>
            <a:t>1</a:t>
          </a:r>
          <a:endParaRPr lang="en-US" dirty="0"/>
        </a:p>
      </dgm:t>
    </dgm:pt>
    <dgm:pt modelId="{83089074-C81E-4D77-BEBA-78563032DEA4}" type="parTrans" cxnId="{F77C62CE-2A6A-4140-B872-736B4A3BE044}">
      <dgm:prSet/>
      <dgm:spPr/>
      <dgm:t>
        <a:bodyPr/>
        <a:lstStyle/>
        <a:p>
          <a:endParaRPr lang="en-US"/>
        </a:p>
      </dgm:t>
    </dgm:pt>
    <dgm:pt modelId="{CDD68BE6-A640-422C-A0AC-ECF13E668148}" type="sibTrans" cxnId="{F77C62CE-2A6A-4140-B872-736B4A3BE044}">
      <dgm:prSet/>
      <dgm:spPr/>
      <dgm:t>
        <a:bodyPr/>
        <a:lstStyle/>
        <a:p>
          <a:endParaRPr lang="en-US"/>
        </a:p>
      </dgm:t>
    </dgm:pt>
    <dgm:pt modelId="{729C8E59-6F31-4AF0-A510-A9317839636C}">
      <dgm:prSet phldrT="[Text]"/>
      <dgm:spPr/>
      <dgm:t>
        <a:bodyPr/>
        <a:lstStyle/>
        <a:p>
          <a:r>
            <a:rPr lang="en-US" dirty="0" smtClean="0"/>
            <a:t>2</a:t>
          </a:r>
          <a:endParaRPr lang="en-US" dirty="0"/>
        </a:p>
      </dgm:t>
    </dgm:pt>
    <dgm:pt modelId="{5688AADB-270E-49DC-A930-2815536921CC}" type="parTrans" cxnId="{76B3FC16-DF40-4C73-990A-6792340D867D}">
      <dgm:prSet/>
      <dgm:spPr/>
      <dgm:t>
        <a:bodyPr/>
        <a:lstStyle/>
        <a:p>
          <a:endParaRPr lang="en-US"/>
        </a:p>
      </dgm:t>
    </dgm:pt>
    <dgm:pt modelId="{DDFEA802-504F-499C-941E-3023D6D77792}" type="sibTrans" cxnId="{76B3FC16-DF40-4C73-990A-6792340D867D}">
      <dgm:prSet/>
      <dgm:spPr/>
      <dgm:t>
        <a:bodyPr/>
        <a:lstStyle/>
        <a:p>
          <a:endParaRPr lang="en-US"/>
        </a:p>
      </dgm:t>
    </dgm:pt>
    <dgm:pt modelId="{F449BA73-20F5-42ED-BCC7-4DDD6F35DB68}">
      <dgm:prSet phldrT="[Text]"/>
      <dgm:spPr/>
      <dgm:t>
        <a:bodyPr/>
        <a:lstStyle/>
        <a:p>
          <a:r>
            <a:rPr lang="en-US" dirty="0" smtClean="0"/>
            <a:t>2</a:t>
          </a:r>
          <a:endParaRPr lang="en-US" dirty="0"/>
        </a:p>
      </dgm:t>
    </dgm:pt>
    <dgm:pt modelId="{A9AB3A96-6FCC-4BE6-92B9-D067E7175CB3}" type="parTrans" cxnId="{98E7C74A-F776-4395-8F3B-CD390240126C}">
      <dgm:prSet/>
      <dgm:spPr/>
      <dgm:t>
        <a:bodyPr/>
        <a:lstStyle/>
        <a:p>
          <a:endParaRPr lang="en-US"/>
        </a:p>
      </dgm:t>
    </dgm:pt>
    <dgm:pt modelId="{6DC09D13-69AD-465D-BE7D-7A36C0D07982}" type="sibTrans" cxnId="{98E7C74A-F776-4395-8F3B-CD390240126C}">
      <dgm:prSet/>
      <dgm:spPr/>
      <dgm:t>
        <a:bodyPr/>
        <a:lstStyle/>
        <a:p>
          <a:endParaRPr lang="en-US"/>
        </a:p>
      </dgm:t>
    </dgm:pt>
    <dgm:pt modelId="{1D37BAA8-77F6-4082-A864-FEB112A50F1E}">
      <dgm:prSet phldrT="[Text]"/>
      <dgm:spPr/>
      <dgm:t>
        <a:bodyPr/>
        <a:lstStyle/>
        <a:p>
          <a:r>
            <a:rPr lang="en-US" dirty="0" smtClean="0"/>
            <a:t>1</a:t>
          </a:r>
          <a:endParaRPr lang="en-US" dirty="0"/>
        </a:p>
      </dgm:t>
    </dgm:pt>
    <dgm:pt modelId="{DC040C06-D304-4D6A-A7F3-28425D761E54}" type="parTrans" cxnId="{4A66F2AE-2237-45A4-8903-D62C17C2EC69}">
      <dgm:prSet/>
      <dgm:spPr/>
      <dgm:t>
        <a:bodyPr/>
        <a:lstStyle/>
        <a:p>
          <a:endParaRPr lang="en-US"/>
        </a:p>
      </dgm:t>
    </dgm:pt>
    <dgm:pt modelId="{31629FF7-96AD-46B1-8B6A-13E3278F8B75}" type="sibTrans" cxnId="{4A66F2AE-2237-45A4-8903-D62C17C2EC69}">
      <dgm:prSet/>
      <dgm:spPr/>
      <dgm:t>
        <a:bodyPr/>
        <a:lstStyle/>
        <a:p>
          <a:endParaRPr lang="en-US"/>
        </a:p>
      </dgm:t>
    </dgm:pt>
    <dgm:pt modelId="{8C47FDC9-CE47-47A9-B220-28B00BE69DE0}">
      <dgm:prSet phldrT="[Text]" custT="1"/>
      <dgm:spPr>
        <a:noFill/>
      </dgm:spPr>
      <dgm:t>
        <a:bodyPr/>
        <a:lstStyle/>
        <a:p>
          <a:r>
            <a:rPr lang="en-US" sz="2800" dirty="0" smtClean="0">
              <a:solidFill>
                <a:srgbClr val="FF0000"/>
              </a:solidFill>
            </a:rPr>
            <a:t>For part 3 and 4</a:t>
          </a:r>
          <a:endParaRPr lang="en-US" sz="2800" dirty="0">
            <a:solidFill>
              <a:srgbClr val="FF0000"/>
            </a:solidFill>
          </a:endParaRPr>
        </a:p>
      </dgm:t>
    </dgm:pt>
    <dgm:pt modelId="{28B16138-78DF-4C56-B683-A7DB316BBEF5}" type="parTrans" cxnId="{7205D00A-23B2-453C-9EB3-AC8F0AA788A9}">
      <dgm:prSet/>
      <dgm:spPr/>
      <dgm:t>
        <a:bodyPr/>
        <a:lstStyle/>
        <a:p>
          <a:endParaRPr lang="en-US"/>
        </a:p>
      </dgm:t>
    </dgm:pt>
    <dgm:pt modelId="{98CCEBA0-09DE-4B0C-83EF-CACE12FAE528}" type="sibTrans" cxnId="{7205D00A-23B2-453C-9EB3-AC8F0AA788A9}">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2">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2"/>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2">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2"/>
      <dgm:spPr/>
      <dgm:t>
        <a:bodyPr/>
        <a:lstStyle/>
        <a:p>
          <a:endParaRPr lang="en-US"/>
        </a:p>
      </dgm:t>
    </dgm:pt>
    <dgm:pt modelId="{3B9F0642-EAEA-4353-8DEC-D34D1FF0353D}" type="pres">
      <dgm:prSet presAssocID="{D6E48690-AB8C-44F7-9BC0-CD9098F4B22D}" presName="hierChild4" presStyleCnt="0"/>
      <dgm:spPr/>
    </dgm:pt>
    <dgm:pt modelId="{5C1F3C63-6B88-4251-8C9B-0A51181C431E}" type="pres">
      <dgm:prSet presAssocID="{03FEAB3C-7A30-445A-9303-E3B008D529DC}" presName="Name37" presStyleLbl="parChTrans1D3" presStyleIdx="0" presStyleCnt="6"/>
      <dgm:spPr/>
      <dgm:t>
        <a:bodyPr/>
        <a:lstStyle/>
        <a:p>
          <a:endParaRPr lang="en-US"/>
        </a:p>
      </dgm:t>
    </dgm:pt>
    <dgm:pt modelId="{84146258-862F-4B2E-BEB8-253FFE36773C}" type="pres">
      <dgm:prSet presAssocID="{06700CD4-D2EA-48BA-974B-38C935CE2AC2}" presName="hierRoot2" presStyleCnt="0">
        <dgm:presLayoutVars>
          <dgm:hierBranch val="init"/>
        </dgm:presLayoutVars>
      </dgm:prSet>
      <dgm:spPr/>
    </dgm:pt>
    <dgm:pt modelId="{4BA204C6-F054-4B07-86AA-B4B519EEAE06}" type="pres">
      <dgm:prSet presAssocID="{06700CD4-D2EA-48BA-974B-38C935CE2AC2}" presName="rootComposite" presStyleCnt="0"/>
      <dgm:spPr/>
    </dgm:pt>
    <dgm:pt modelId="{00AA78A0-9FF6-4141-971B-E42F177F89CF}" type="pres">
      <dgm:prSet presAssocID="{06700CD4-D2EA-48BA-974B-38C935CE2AC2}" presName="rootText" presStyleLbl="node3" presStyleIdx="0" presStyleCnt="6">
        <dgm:presLayoutVars>
          <dgm:chPref val="3"/>
        </dgm:presLayoutVars>
      </dgm:prSet>
      <dgm:spPr/>
      <dgm:t>
        <a:bodyPr/>
        <a:lstStyle/>
        <a:p>
          <a:endParaRPr lang="en-US"/>
        </a:p>
      </dgm:t>
    </dgm:pt>
    <dgm:pt modelId="{BD28B757-B7BB-4EC0-A3FB-F26A455B877E}" type="pres">
      <dgm:prSet presAssocID="{06700CD4-D2EA-48BA-974B-38C935CE2AC2}" presName="rootConnector" presStyleLbl="node3" presStyleIdx="0" presStyleCnt="6"/>
      <dgm:spPr/>
      <dgm:t>
        <a:bodyPr/>
        <a:lstStyle/>
        <a:p>
          <a:endParaRPr lang="en-US"/>
        </a:p>
      </dgm:t>
    </dgm:pt>
    <dgm:pt modelId="{22620F64-3F5E-45A5-957D-5F081AA34196}" type="pres">
      <dgm:prSet presAssocID="{06700CD4-D2EA-48BA-974B-38C935CE2AC2}" presName="hierChild4" presStyleCnt="0"/>
      <dgm:spPr/>
    </dgm:pt>
    <dgm:pt modelId="{1D24B0A7-FAF0-4D49-8EA4-723E20DF7CB8}" type="pres">
      <dgm:prSet presAssocID="{E6879EAD-50E4-4CB8-95CF-155CCB95CF27}" presName="Name37" presStyleLbl="parChTrans1D4" presStyleIdx="0" presStyleCnt="24"/>
      <dgm:spPr/>
      <dgm:t>
        <a:bodyPr/>
        <a:lstStyle/>
        <a:p>
          <a:endParaRPr lang="en-US"/>
        </a:p>
      </dgm:t>
    </dgm:pt>
    <dgm:pt modelId="{33A5D001-1FBD-4E62-AA22-35453D2A160E}" type="pres">
      <dgm:prSet presAssocID="{F126F176-AF80-437F-959B-9E7F77D6C4F5}" presName="hierRoot2" presStyleCnt="0">
        <dgm:presLayoutVars>
          <dgm:hierBranch val="init"/>
        </dgm:presLayoutVars>
      </dgm:prSet>
      <dgm:spPr/>
    </dgm:pt>
    <dgm:pt modelId="{67D8E4A8-5BEE-4831-8A60-7344500BF7A4}" type="pres">
      <dgm:prSet presAssocID="{F126F176-AF80-437F-959B-9E7F77D6C4F5}" presName="rootComposite" presStyleCnt="0"/>
      <dgm:spPr/>
    </dgm:pt>
    <dgm:pt modelId="{068B9818-B0C5-4C9A-90D2-3276779AC784}" type="pres">
      <dgm:prSet presAssocID="{F126F176-AF80-437F-959B-9E7F77D6C4F5}" presName="rootText" presStyleLbl="node4" presStyleIdx="0" presStyleCnt="24">
        <dgm:presLayoutVars>
          <dgm:chPref val="3"/>
        </dgm:presLayoutVars>
      </dgm:prSet>
      <dgm:spPr/>
      <dgm:t>
        <a:bodyPr/>
        <a:lstStyle/>
        <a:p>
          <a:endParaRPr lang="en-US"/>
        </a:p>
      </dgm:t>
    </dgm:pt>
    <dgm:pt modelId="{F52DAE30-8D1E-4364-A355-0FE47B8452CC}" type="pres">
      <dgm:prSet presAssocID="{F126F176-AF80-437F-959B-9E7F77D6C4F5}" presName="rootConnector" presStyleLbl="node4" presStyleIdx="0" presStyleCnt="24"/>
      <dgm:spPr/>
      <dgm:t>
        <a:bodyPr/>
        <a:lstStyle/>
        <a:p>
          <a:endParaRPr lang="en-US"/>
        </a:p>
      </dgm:t>
    </dgm:pt>
    <dgm:pt modelId="{51C97170-B420-4444-B3D9-A4032CC99D6F}" type="pres">
      <dgm:prSet presAssocID="{F126F176-AF80-437F-959B-9E7F77D6C4F5}" presName="hierChild4" presStyleCnt="0"/>
      <dgm:spPr/>
    </dgm:pt>
    <dgm:pt modelId="{E00AD160-5FFE-4BFF-9DC8-D21745A035B5}" type="pres">
      <dgm:prSet presAssocID="{1B0B7389-44AF-499E-A26A-49825FFA9FDF}" presName="Name37" presStyleLbl="parChTrans1D4" presStyleIdx="1" presStyleCnt="24"/>
      <dgm:spPr/>
      <dgm:t>
        <a:bodyPr/>
        <a:lstStyle/>
        <a:p>
          <a:endParaRPr lang="en-US"/>
        </a:p>
      </dgm:t>
    </dgm:pt>
    <dgm:pt modelId="{D892933F-FAE4-4BDA-8AD4-D386F05A129F}" type="pres">
      <dgm:prSet presAssocID="{71183422-C121-42D7-B759-ADC11868889E}" presName="hierRoot2" presStyleCnt="0">
        <dgm:presLayoutVars>
          <dgm:hierBranch val="init"/>
        </dgm:presLayoutVars>
      </dgm:prSet>
      <dgm:spPr/>
    </dgm:pt>
    <dgm:pt modelId="{77BE1E22-6D8B-44A3-B089-C5D44B31D69C}" type="pres">
      <dgm:prSet presAssocID="{71183422-C121-42D7-B759-ADC11868889E}" presName="rootComposite" presStyleCnt="0"/>
      <dgm:spPr/>
    </dgm:pt>
    <dgm:pt modelId="{E4E2E576-014D-431E-9A22-F9F0611636D1}" type="pres">
      <dgm:prSet presAssocID="{71183422-C121-42D7-B759-ADC11868889E}" presName="rootText" presStyleLbl="node4" presStyleIdx="1" presStyleCnt="24">
        <dgm:presLayoutVars>
          <dgm:chPref val="3"/>
        </dgm:presLayoutVars>
      </dgm:prSet>
      <dgm:spPr/>
      <dgm:t>
        <a:bodyPr/>
        <a:lstStyle/>
        <a:p>
          <a:endParaRPr lang="en-US"/>
        </a:p>
      </dgm:t>
    </dgm:pt>
    <dgm:pt modelId="{F379109D-283B-45E0-B450-351FBCA7F7F2}" type="pres">
      <dgm:prSet presAssocID="{71183422-C121-42D7-B759-ADC11868889E}" presName="rootConnector" presStyleLbl="node4" presStyleIdx="1" presStyleCnt="24"/>
      <dgm:spPr/>
      <dgm:t>
        <a:bodyPr/>
        <a:lstStyle/>
        <a:p>
          <a:endParaRPr lang="en-US"/>
        </a:p>
      </dgm:t>
    </dgm:pt>
    <dgm:pt modelId="{351D5E48-135E-420B-842A-A43646FDA52F}" type="pres">
      <dgm:prSet presAssocID="{71183422-C121-42D7-B759-ADC11868889E}" presName="hierChild4" presStyleCnt="0"/>
      <dgm:spPr/>
    </dgm:pt>
    <dgm:pt modelId="{8DB20676-127B-47A1-801E-FC7590978DEA}" type="pres">
      <dgm:prSet presAssocID="{71183422-C121-42D7-B759-ADC11868889E}" presName="hierChild5" presStyleCnt="0"/>
      <dgm:spPr/>
    </dgm:pt>
    <dgm:pt modelId="{F0011225-D5A0-4C08-9816-8F81C70032BC}" type="pres">
      <dgm:prSet presAssocID="{F126F176-AF80-437F-959B-9E7F77D6C4F5}" presName="hierChild5" presStyleCnt="0"/>
      <dgm:spPr/>
    </dgm:pt>
    <dgm:pt modelId="{99F8C52D-32A9-47BC-B6AC-9202820501CE}" type="pres">
      <dgm:prSet presAssocID="{907E5D06-4CE3-4D2E-B60D-06B17402E803}" presName="Name37" presStyleLbl="parChTrans1D4" presStyleIdx="2" presStyleCnt="24"/>
      <dgm:spPr/>
      <dgm:t>
        <a:bodyPr/>
        <a:lstStyle/>
        <a:p>
          <a:endParaRPr lang="en-US"/>
        </a:p>
      </dgm:t>
    </dgm:pt>
    <dgm:pt modelId="{236B41C1-966D-42AD-8926-377FF2BEABCC}" type="pres">
      <dgm:prSet presAssocID="{AF2E18BE-AEF5-4599-B650-0E6F9DD44D3D}" presName="hierRoot2" presStyleCnt="0">
        <dgm:presLayoutVars>
          <dgm:hierBranch val="init"/>
        </dgm:presLayoutVars>
      </dgm:prSet>
      <dgm:spPr/>
    </dgm:pt>
    <dgm:pt modelId="{A0DD2971-6754-4EE1-AAB8-0423387B905F}" type="pres">
      <dgm:prSet presAssocID="{AF2E18BE-AEF5-4599-B650-0E6F9DD44D3D}" presName="rootComposite" presStyleCnt="0"/>
      <dgm:spPr/>
    </dgm:pt>
    <dgm:pt modelId="{DD52FE03-0A3C-4829-A01C-361CC3B7CE36}" type="pres">
      <dgm:prSet presAssocID="{AF2E18BE-AEF5-4599-B650-0E6F9DD44D3D}" presName="rootText" presStyleLbl="node4" presStyleIdx="2" presStyleCnt="24">
        <dgm:presLayoutVars>
          <dgm:chPref val="3"/>
        </dgm:presLayoutVars>
      </dgm:prSet>
      <dgm:spPr/>
      <dgm:t>
        <a:bodyPr/>
        <a:lstStyle/>
        <a:p>
          <a:endParaRPr lang="en-US"/>
        </a:p>
      </dgm:t>
    </dgm:pt>
    <dgm:pt modelId="{9AAF1AA0-1249-4EC3-B052-38E51CA74783}" type="pres">
      <dgm:prSet presAssocID="{AF2E18BE-AEF5-4599-B650-0E6F9DD44D3D}" presName="rootConnector" presStyleLbl="node4" presStyleIdx="2" presStyleCnt="24"/>
      <dgm:spPr/>
      <dgm:t>
        <a:bodyPr/>
        <a:lstStyle/>
        <a:p>
          <a:endParaRPr lang="en-US"/>
        </a:p>
      </dgm:t>
    </dgm:pt>
    <dgm:pt modelId="{780EBB91-C3AA-40D7-A84B-017C240EDAD4}" type="pres">
      <dgm:prSet presAssocID="{AF2E18BE-AEF5-4599-B650-0E6F9DD44D3D}" presName="hierChild4" presStyleCnt="0"/>
      <dgm:spPr/>
    </dgm:pt>
    <dgm:pt modelId="{8601AA18-0852-43EF-BF1A-63147AD3F359}" type="pres">
      <dgm:prSet presAssocID="{EE8055B5-1E3C-4F59-838C-B86D7CE77494}" presName="Name37" presStyleLbl="parChTrans1D4" presStyleIdx="3" presStyleCnt="24"/>
      <dgm:spPr/>
      <dgm:t>
        <a:bodyPr/>
        <a:lstStyle/>
        <a:p>
          <a:endParaRPr lang="en-US"/>
        </a:p>
      </dgm:t>
    </dgm:pt>
    <dgm:pt modelId="{ABFBE425-BB40-43CE-AE7D-505129480B4C}" type="pres">
      <dgm:prSet presAssocID="{51AA3BC4-AE05-4EAB-9EF0-BF3B9A4526DD}" presName="hierRoot2" presStyleCnt="0">
        <dgm:presLayoutVars>
          <dgm:hierBranch val="init"/>
        </dgm:presLayoutVars>
      </dgm:prSet>
      <dgm:spPr/>
    </dgm:pt>
    <dgm:pt modelId="{87D1C7C1-E2F6-47DE-A23B-5ED436461532}" type="pres">
      <dgm:prSet presAssocID="{51AA3BC4-AE05-4EAB-9EF0-BF3B9A4526DD}" presName="rootComposite" presStyleCnt="0"/>
      <dgm:spPr/>
    </dgm:pt>
    <dgm:pt modelId="{402766C7-3F29-48F4-84CE-9AF84B4E895E}" type="pres">
      <dgm:prSet presAssocID="{51AA3BC4-AE05-4EAB-9EF0-BF3B9A4526DD}" presName="rootText" presStyleLbl="node4" presStyleIdx="3" presStyleCnt="24">
        <dgm:presLayoutVars>
          <dgm:chPref val="3"/>
        </dgm:presLayoutVars>
      </dgm:prSet>
      <dgm:spPr/>
      <dgm:t>
        <a:bodyPr/>
        <a:lstStyle/>
        <a:p>
          <a:endParaRPr lang="en-US"/>
        </a:p>
      </dgm:t>
    </dgm:pt>
    <dgm:pt modelId="{04D62DA0-9B05-4179-82E5-B6699DFEC80D}" type="pres">
      <dgm:prSet presAssocID="{51AA3BC4-AE05-4EAB-9EF0-BF3B9A4526DD}" presName="rootConnector" presStyleLbl="node4" presStyleIdx="3" presStyleCnt="24"/>
      <dgm:spPr/>
      <dgm:t>
        <a:bodyPr/>
        <a:lstStyle/>
        <a:p>
          <a:endParaRPr lang="en-US"/>
        </a:p>
      </dgm:t>
    </dgm:pt>
    <dgm:pt modelId="{98117CC9-2D7A-4C6A-89F2-F05C11575464}" type="pres">
      <dgm:prSet presAssocID="{51AA3BC4-AE05-4EAB-9EF0-BF3B9A4526DD}" presName="hierChild4" presStyleCnt="0"/>
      <dgm:spPr/>
    </dgm:pt>
    <dgm:pt modelId="{2AF5FBED-E4F9-49F4-80CC-88B72A90DF73}" type="pres">
      <dgm:prSet presAssocID="{51AA3BC4-AE05-4EAB-9EF0-BF3B9A4526DD}" presName="hierChild5" presStyleCnt="0"/>
      <dgm:spPr/>
    </dgm:pt>
    <dgm:pt modelId="{8F02F878-DB4F-4B4C-9C4B-6FBE7DD3F2B8}" type="pres">
      <dgm:prSet presAssocID="{AF2E18BE-AEF5-4599-B650-0E6F9DD44D3D}" presName="hierChild5" presStyleCnt="0"/>
      <dgm:spPr/>
    </dgm:pt>
    <dgm:pt modelId="{6EF883F0-BF55-4F93-8EE1-89A8D8AED3CD}" type="pres">
      <dgm:prSet presAssocID="{06700CD4-D2EA-48BA-974B-38C935CE2AC2}" presName="hierChild5" presStyleCnt="0"/>
      <dgm:spPr/>
    </dgm:pt>
    <dgm:pt modelId="{91AD1603-90C4-4D18-9A4A-CE8A06A236D1}" type="pres">
      <dgm:prSet presAssocID="{181F5956-9E55-499F-B2C6-0873C1166726}" presName="Name37" presStyleLbl="parChTrans1D3" presStyleIdx="1" presStyleCnt="6"/>
      <dgm:spPr/>
      <dgm:t>
        <a:bodyPr/>
        <a:lstStyle/>
        <a:p>
          <a:endParaRPr lang="en-US"/>
        </a:p>
      </dgm:t>
    </dgm:pt>
    <dgm:pt modelId="{17AF68D4-99EF-4CF4-975A-5779CE94F842}" type="pres">
      <dgm:prSet presAssocID="{A6F570B7-10D3-444C-AA54-8A23F1DC15C9}" presName="hierRoot2" presStyleCnt="0">
        <dgm:presLayoutVars>
          <dgm:hierBranch val="init"/>
        </dgm:presLayoutVars>
      </dgm:prSet>
      <dgm:spPr/>
    </dgm:pt>
    <dgm:pt modelId="{EC11C998-3A37-4888-B3AD-9CD446A7C9CF}" type="pres">
      <dgm:prSet presAssocID="{A6F570B7-10D3-444C-AA54-8A23F1DC15C9}" presName="rootComposite" presStyleCnt="0"/>
      <dgm:spPr/>
    </dgm:pt>
    <dgm:pt modelId="{A254D923-B0C6-415C-979F-526E71A5F04D}" type="pres">
      <dgm:prSet presAssocID="{A6F570B7-10D3-444C-AA54-8A23F1DC15C9}" presName="rootText" presStyleLbl="node3" presStyleIdx="1" presStyleCnt="6">
        <dgm:presLayoutVars>
          <dgm:chPref val="3"/>
        </dgm:presLayoutVars>
      </dgm:prSet>
      <dgm:spPr/>
      <dgm:t>
        <a:bodyPr/>
        <a:lstStyle/>
        <a:p>
          <a:endParaRPr lang="en-US"/>
        </a:p>
      </dgm:t>
    </dgm:pt>
    <dgm:pt modelId="{C0BCEAE8-63DC-4576-A3C2-77E0FE5C4F3C}" type="pres">
      <dgm:prSet presAssocID="{A6F570B7-10D3-444C-AA54-8A23F1DC15C9}" presName="rootConnector" presStyleLbl="node3" presStyleIdx="1" presStyleCnt="6"/>
      <dgm:spPr/>
      <dgm:t>
        <a:bodyPr/>
        <a:lstStyle/>
        <a:p>
          <a:endParaRPr lang="en-US"/>
        </a:p>
      </dgm:t>
    </dgm:pt>
    <dgm:pt modelId="{07B3319E-2033-4C85-94E8-9F3AE3E4F2D5}" type="pres">
      <dgm:prSet presAssocID="{A6F570B7-10D3-444C-AA54-8A23F1DC15C9}" presName="hierChild4" presStyleCnt="0"/>
      <dgm:spPr/>
    </dgm:pt>
    <dgm:pt modelId="{099F0ECF-3415-4119-888A-73B9C26CC932}" type="pres">
      <dgm:prSet presAssocID="{B428939F-DB33-4A4F-9FBF-E93A8AACAF98}" presName="Name37" presStyleLbl="parChTrans1D4" presStyleIdx="4" presStyleCnt="24"/>
      <dgm:spPr/>
      <dgm:t>
        <a:bodyPr/>
        <a:lstStyle/>
        <a:p>
          <a:endParaRPr lang="en-US"/>
        </a:p>
      </dgm:t>
    </dgm:pt>
    <dgm:pt modelId="{CBD391ED-F4E3-4D8A-902A-2A254D732D35}" type="pres">
      <dgm:prSet presAssocID="{A6F0C154-5E18-48CD-BA33-CD40E4AC2CCA}" presName="hierRoot2" presStyleCnt="0">
        <dgm:presLayoutVars>
          <dgm:hierBranch val="init"/>
        </dgm:presLayoutVars>
      </dgm:prSet>
      <dgm:spPr/>
    </dgm:pt>
    <dgm:pt modelId="{93331672-9D07-43C9-BE68-D7C6A2425947}" type="pres">
      <dgm:prSet presAssocID="{A6F0C154-5E18-48CD-BA33-CD40E4AC2CCA}" presName="rootComposite" presStyleCnt="0"/>
      <dgm:spPr/>
    </dgm:pt>
    <dgm:pt modelId="{FAF83478-DD96-4B2B-AFCA-21E6EA2BE9B9}" type="pres">
      <dgm:prSet presAssocID="{A6F0C154-5E18-48CD-BA33-CD40E4AC2CCA}" presName="rootText" presStyleLbl="node4" presStyleIdx="4" presStyleCnt="24">
        <dgm:presLayoutVars>
          <dgm:chPref val="3"/>
        </dgm:presLayoutVars>
      </dgm:prSet>
      <dgm:spPr/>
      <dgm:t>
        <a:bodyPr/>
        <a:lstStyle/>
        <a:p>
          <a:endParaRPr lang="en-US"/>
        </a:p>
      </dgm:t>
    </dgm:pt>
    <dgm:pt modelId="{F79C4C2D-3F80-4212-A4E4-2E80771E447D}" type="pres">
      <dgm:prSet presAssocID="{A6F0C154-5E18-48CD-BA33-CD40E4AC2CCA}" presName="rootConnector" presStyleLbl="node4" presStyleIdx="4" presStyleCnt="24"/>
      <dgm:spPr/>
      <dgm:t>
        <a:bodyPr/>
        <a:lstStyle/>
        <a:p>
          <a:endParaRPr lang="en-US"/>
        </a:p>
      </dgm:t>
    </dgm:pt>
    <dgm:pt modelId="{91851BC3-E5D9-4250-8DE2-84C812AB1498}" type="pres">
      <dgm:prSet presAssocID="{A6F0C154-5E18-48CD-BA33-CD40E4AC2CCA}" presName="hierChild4" presStyleCnt="0"/>
      <dgm:spPr/>
    </dgm:pt>
    <dgm:pt modelId="{E0BF6808-1BF7-41AA-973E-677647660730}" type="pres">
      <dgm:prSet presAssocID="{F6C5CA11-142F-4F92-A514-3C694256E061}" presName="Name37" presStyleLbl="parChTrans1D4" presStyleIdx="5" presStyleCnt="24"/>
      <dgm:spPr/>
      <dgm:t>
        <a:bodyPr/>
        <a:lstStyle/>
        <a:p>
          <a:endParaRPr lang="en-US"/>
        </a:p>
      </dgm:t>
    </dgm:pt>
    <dgm:pt modelId="{8E33654F-958A-45AA-9666-BC4EA25D318F}" type="pres">
      <dgm:prSet presAssocID="{6949C2D5-CF97-4BFD-B9BA-730810F160E8}" presName="hierRoot2" presStyleCnt="0">
        <dgm:presLayoutVars>
          <dgm:hierBranch val="init"/>
        </dgm:presLayoutVars>
      </dgm:prSet>
      <dgm:spPr/>
    </dgm:pt>
    <dgm:pt modelId="{3B09AE98-76F1-47B2-AE8E-2A2E4DBA4FD9}" type="pres">
      <dgm:prSet presAssocID="{6949C2D5-CF97-4BFD-B9BA-730810F160E8}" presName="rootComposite" presStyleCnt="0"/>
      <dgm:spPr/>
    </dgm:pt>
    <dgm:pt modelId="{8A93C0E6-B6C0-47A5-9D81-896BFBBEA59E}" type="pres">
      <dgm:prSet presAssocID="{6949C2D5-CF97-4BFD-B9BA-730810F160E8}" presName="rootText" presStyleLbl="node4" presStyleIdx="5" presStyleCnt="24">
        <dgm:presLayoutVars>
          <dgm:chPref val="3"/>
        </dgm:presLayoutVars>
      </dgm:prSet>
      <dgm:spPr/>
      <dgm:t>
        <a:bodyPr/>
        <a:lstStyle/>
        <a:p>
          <a:endParaRPr lang="en-US"/>
        </a:p>
      </dgm:t>
    </dgm:pt>
    <dgm:pt modelId="{3CAC2585-82DD-4A50-B3A3-836D643539A0}" type="pres">
      <dgm:prSet presAssocID="{6949C2D5-CF97-4BFD-B9BA-730810F160E8}" presName="rootConnector" presStyleLbl="node4" presStyleIdx="5" presStyleCnt="24"/>
      <dgm:spPr/>
      <dgm:t>
        <a:bodyPr/>
        <a:lstStyle/>
        <a:p>
          <a:endParaRPr lang="en-US"/>
        </a:p>
      </dgm:t>
    </dgm:pt>
    <dgm:pt modelId="{432CEF90-D087-41D7-9BBA-E7766AF9A326}" type="pres">
      <dgm:prSet presAssocID="{6949C2D5-CF97-4BFD-B9BA-730810F160E8}" presName="hierChild4" presStyleCnt="0"/>
      <dgm:spPr/>
    </dgm:pt>
    <dgm:pt modelId="{D432BDA4-1C5F-4FFA-A90A-26FCDC04DC51}" type="pres">
      <dgm:prSet presAssocID="{6949C2D5-CF97-4BFD-B9BA-730810F160E8}" presName="hierChild5" presStyleCnt="0"/>
      <dgm:spPr/>
    </dgm:pt>
    <dgm:pt modelId="{EDEC788A-BC0A-4AAF-AF99-69E2DB4CDBFE}" type="pres">
      <dgm:prSet presAssocID="{A6F0C154-5E18-48CD-BA33-CD40E4AC2CCA}" presName="hierChild5" presStyleCnt="0"/>
      <dgm:spPr/>
    </dgm:pt>
    <dgm:pt modelId="{B5BD4ADC-0ADE-4FD6-875A-BDF9659EDB02}" type="pres">
      <dgm:prSet presAssocID="{10BA5AA0-0262-4B53-998C-F38B2E052248}" presName="Name37" presStyleLbl="parChTrans1D4" presStyleIdx="6" presStyleCnt="24"/>
      <dgm:spPr/>
      <dgm:t>
        <a:bodyPr/>
        <a:lstStyle/>
        <a:p>
          <a:endParaRPr lang="en-US"/>
        </a:p>
      </dgm:t>
    </dgm:pt>
    <dgm:pt modelId="{B31B629A-8F8A-4370-81F6-76249156CE00}" type="pres">
      <dgm:prSet presAssocID="{15B45FC8-A313-495A-BF42-C9F5011B6929}" presName="hierRoot2" presStyleCnt="0">
        <dgm:presLayoutVars>
          <dgm:hierBranch val="init"/>
        </dgm:presLayoutVars>
      </dgm:prSet>
      <dgm:spPr/>
    </dgm:pt>
    <dgm:pt modelId="{59847929-193E-4F13-B2CD-6A21EEE74F14}" type="pres">
      <dgm:prSet presAssocID="{15B45FC8-A313-495A-BF42-C9F5011B6929}" presName="rootComposite" presStyleCnt="0"/>
      <dgm:spPr/>
    </dgm:pt>
    <dgm:pt modelId="{CB514EF2-9941-4467-A9BA-336D19897EE5}" type="pres">
      <dgm:prSet presAssocID="{15B45FC8-A313-495A-BF42-C9F5011B6929}" presName="rootText" presStyleLbl="node4" presStyleIdx="6" presStyleCnt="24">
        <dgm:presLayoutVars>
          <dgm:chPref val="3"/>
        </dgm:presLayoutVars>
      </dgm:prSet>
      <dgm:spPr/>
      <dgm:t>
        <a:bodyPr/>
        <a:lstStyle/>
        <a:p>
          <a:endParaRPr lang="en-US"/>
        </a:p>
      </dgm:t>
    </dgm:pt>
    <dgm:pt modelId="{96715634-3F5B-4B9B-8A8D-057E53D7031F}" type="pres">
      <dgm:prSet presAssocID="{15B45FC8-A313-495A-BF42-C9F5011B6929}" presName="rootConnector" presStyleLbl="node4" presStyleIdx="6" presStyleCnt="24"/>
      <dgm:spPr/>
      <dgm:t>
        <a:bodyPr/>
        <a:lstStyle/>
        <a:p>
          <a:endParaRPr lang="en-US"/>
        </a:p>
      </dgm:t>
    </dgm:pt>
    <dgm:pt modelId="{0EDFB727-A821-4AE4-AC0B-23847B1E41A1}" type="pres">
      <dgm:prSet presAssocID="{15B45FC8-A313-495A-BF42-C9F5011B6929}" presName="hierChild4" presStyleCnt="0"/>
      <dgm:spPr/>
    </dgm:pt>
    <dgm:pt modelId="{0BD5D53F-E85B-4F0B-BD87-4876EDA0AEC9}" type="pres">
      <dgm:prSet presAssocID="{32172602-E769-4826-99A3-C9F9DD428F00}" presName="Name37" presStyleLbl="parChTrans1D4" presStyleIdx="7" presStyleCnt="24"/>
      <dgm:spPr/>
      <dgm:t>
        <a:bodyPr/>
        <a:lstStyle/>
        <a:p>
          <a:endParaRPr lang="en-US"/>
        </a:p>
      </dgm:t>
    </dgm:pt>
    <dgm:pt modelId="{8FDFC032-CD49-452C-AE48-022F75605496}" type="pres">
      <dgm:prSet presAssocID="{CD4C0546-9C84-4A66-94B5-7002F7AF8803}" presName="hierRoot2" presStyleCnt="0">
        <dgm:presLayoutVars>
          <dgm:hierBranch val="init"/>
        </dgm:presLayoutVars>
      </dgm:prSet>
      <dgm:spPr/>
    </dgm:pt>
    <dgm:pt modelId="{5FBCB83D-E087-4189-A1D8-044AD13C5308}" type="pres">
      <dgm:prSet presAssocID="{CD4C0546-9C84-4A66-94B5-7002F7AF8803}" presName="rootComposite" presStyleCnt="0"/>
      <dgm:spPr/>
    </dgm:pt>
    <dgm:pt modelId="{D99A327E-9947-4AB1-8CAF-25336A9F9018}" type="pres">
      <dgm:prSet presAssocID="{CD4C0546-9C84-4A66-94B5-7002F7AF8803}" presName="rootText" presStyleLbl="node4" presStyleIdx="7" presStyleCnt="24">
        <dgm:presLayoutVars>
          <dgm:chPref val="3"/>
        </dgm:presLayoutVars>
      </dgm:prSet>
      <dgm:spPr/>
      <dgm:t>
        <a:bodyPr/>
        <a:lstStyle/>
        <a:p>
          <a:endParaRPr lang="en-US"/>
        </a:p>
      </dgm:t>
    </dgm:pt>
    <dgm:pt modelId="{C8BA9887-E0E9-45B5-9681-2D54701D6323}" type="pres">
      <dgm:prSet presAssocID="{CD4C0546-9C84-4A66-94B5-7002F7AF8803}" presName="rootConnector" presStyleLbl="node4" presStyleIdx="7" presStyleCnt="24"/>
      <dgm:spPr/>
      <dgm:t>
        <a:bodyPr/>
        <a:lstStyle/>
        <a:p>
          <a:endParaRPr lang="en-US"/>
        </a:p>
      </dgm:t>
    </dgm:pt>
    <dgm:pt modelId="{E0974BC0-727F-4426-821C-D040CA919AF1}" type="pres">
      <dgm:prSet presAssocID="{CD4C0546-9C84-4A66-94B5-7002F7AF8803}" presName="hierChild4" presStyleCnt="0"/>
      <dgm:spPr/>
    </dgm:pt>
    <dgm:pt modelId="{A0C98645-BB45-4ECA-AA06-F4E3C37A926A}" type="pres">
      <dgm:prSet presAssocID="{CD4C0546-9C84-4A66-94B5-7002F7AF8803}" presName="hierChild5" presStyleCnt="0"/>
      <dgm:spPr/>
    </dgm:pt>
    <dgm:pt modelId="{28D8495F-395B-4705-9AE9-ABD9289DB501}" type="pres">
      <dgm:prSet presAssocID="{15B45FC8-A313-495A-BF42-C9F5011B6929}" presName="hierChild5" presStyleCnt="0"/>
      <dgm:spPr/>
    </dgm:pt>
    <dgm:pt modelId="{FA09E9BF-8E1F-42CA-A0AC-50BFFAC6B9B1}" type="pres">
      <dgm:prSet presAssocID="{A6F570B7-10D3-444C-AA54-8A23F1DC15C9}" presName="hierChild5" presStyleCnt="0"/>
      <dgm:spPr/>
    </dgm:pt>
    <dgm:pt modelId="{DD544C9E-56A7-4E5C-8621-4EBF9B16103D}" type="pres">
      <dgm:prSet presAssocID="{1E5D2207-8181-40EE-82D1-00D03D0B8662}" presName="Name37" presStyleLbl="parChTrans1D3" presStyleIdx="2" presStyleCnt="6"/>
      <dgm:spPr/>
      <dgm:t>
        <a:bodyPr/>
        <a:lstStyle/>
        <a:p>
          <a:endParaRPr lang="en-US"/>
        </a:p>
      </dgm:t>
    </dgm:pt>
    <dgm:pt modelId="{5A92D08B-01C8-4FD0-ACB5-812792627105}" type="pres">
      <dgm:prSet presAssocID="{6B11C23F-FC13-4909-8FA9-8250B5781769}" presName="hierRoot2" presStyleCnt="0">
        <dgm:presLayoutVars>
          <dgm:hierBranch val="init"/>
        </dgm:presLayoutVars>
      </dgm:prSet>
      <dgm:spPr/>
    </dgm:pt>
    <dgm:pt modelId="{DA8D3809-17D7-4DBD-93B9-74389AA5A13B}" type="pres">
      <dgm:prSet presAssocID="{6B11C23F-FC13-4909-8FA9-8250B5781769}" presName="rootComposite" presStyleCnt="0"/>
      <dgm:spPr/>
    </dgm:pt>
    <dgm:pt modelId="{07762E2E-35C6-4248-8C54-4234E713668D}" type="pres">
      <dgm:prSet presAssocID="{6B11C23F-FC13-4909-8FA9-8250B5781769}" presName="rootText" presStyleLbl="node3" presStyleIdx="2" presStyleCnt="6">
        <dgm:presLayoutVars>
          <dgm:chPref val="3"/>
        </dgm:presLayoutVars>
      </dgm:prSet>
      <dgm:spPr/>
      <dgm:t>
        <a:bodyPr/>
        <a:lstStyle/>
        <a:p>
          <a:endParaRPr lang="en-US"/>
        </a:p>
      </dgm:t>
    </dgm:pt>
    <dgm:pt modelId="{8140573E-7892-4821-A361-B48CB7893292}" type="pres">
      <dgm:prSet presAssocID="{6B11C23F-FC13-4909-8FA9-8250B5781769}" presName="rootConnector" presStyleLbl="node3" presStyleIdx="2" presStyleCnt="6"/>
      <dgm:spPr/>
      <dgm:t>
        <a:bodyPr/>
        <a:lstStyle/>
        <a:p>
          <a:endParaRPr lang="en-US"/>
        </a:p>
      </dgm:t>
    </dgm:pt>
    <dgm:pt modelId="{A3452B2D-32AE-4666-A883-3C1FF5603A9A}" type="pres">
      <dgm:prSet presAssocID="{6B11C23F-FC13-4909-8FA9-8250B5781769}" presName="hierChild4" presStyleCnt="0"/>
      <dgm:spPr/>
    </dgm:pt>
    <dgm:pt modelId="{CDB5AA66-8826-4C5D-BD31-24FFB84623F1}" type="pres">
      <dgm:prSet presAssocID="{DE0CE411-D27D-4E1A-814C-70CA058CEF4D}" presName="Name37" presStyleLbl="parChTrans1D4" presStyleIdx="8" presStyleCnt="24"/>
      <dgm:spPr/>
      <dgm:t>
        <a:bodyPr/>
        <a:lstStyle/>
        <a:p>
          <a:endParaRPr lang="en-US"/>
        </a:p>
      </dgm:t>
    </dgm:pt>
    <dgm:pt modelId="{BB481E70-C617-40B4-8C63-3975D39EFF8B}" type="pres">
      <dgm:prSet presAssocID="{9E36C8BE-EFA7-43C4-8DD9-439BE08226F9}" presName="hierRoot2" presStyleCnt="0">
        <dgm:presLayoutVars>
          <dgm:hierBranch val="init"/>
        </dgm:presLayoutVars>
      </dgm:prSet>
      <dgm:spPr/>
    </dgm:pt>
    <dgm:pt modelId="{7276E291-BC5A-4002-AC50-BA7F9BD6D1E8}" type="pres">
      <dgm:prSet presAssocID="{9E36C8BE-EFA7-43C4-8DD9-439BE08226F9}" presName="rootComposite" presStyleCnt="0"/>
      <dgm:spPr/>
    </dgm:pt>
    <dgm:pt modelId="{9C24B8EC-C853-48A1-8AA7-7BEE92CD2D0F}" type="pres">
      <dgm:prSet presAssocID="{9E36C8BE-EFA7-43C4-8DD9-439BE08226F9}" presName="rootText" presStyleLbl="node4" presStyleIdx="8" presStyleCnt="24">
        <dgm:presLayoutVars>
          <dgm:chPref val="3"/>
        </dgm:presLayoutVars>
      </dgm:prSet>
      <dgm:spPr/>
      <dgm:t>
        <a:bodyPr/>
        <a:lstStyle/>
        <a:p>
          <a:endParaRPr lang="en-US"/>
        </a:p>
      </dgm:t>
    </dgm:pt>
    <dgm:pt modelId="{D691521B-A004-41A3-B5E1-08A9CDC3C85C}" type="pres">
      <dgm:prSet presAssocID="{9E36C8BE-EFA7-43C4-8DD9-439BE08226F9}" presName="rootConnector" presStyleLbl="node4" presStyleIdx="8" presStyleCnt="24"/>
      <dgm:spPr/>
      <dgm:t>
        <a:bodyPr/>
        <a:lstStyle/>
        <a:p>
          <a:endParaRPr lang="en-US"/>
        </a:p>
      </dgm:t>
    </dgm:pt>
    <dgm:pt modelId="{AA532B00-C8E0-4F4D-99BA-33018DD46B85}" type="pres">
      <dgm:prSet presAssocID="{9E36C8BE-EFA7-43C4-8DD9-439BE08226F9}" presName="hierChild4" presStyleCnt="0"/>
      <dgm:spPr/>
    </dgm:pt>
    <dgm:pt modelId="{4D5B5219-8AF4-4968-9574-26AE9FB78667}" type="pres">
      <dgm:prSet presAssocID="{BF8B9AFD-8778-4E85-BC46-DB3E58DACFA3}" presName="Name37" presStyleLbl="parChTrans1D4" presStyleIdx="9" presStyleCnt="24"/>
      <dgm:spPr/>
      <dgm:t>
        <a:bodyPr/>
        <a:lstStyle/>
        <a:p>
          <a:endParaRPr lang="en-US"/>
        </a:p>
      </dgm:t>
    </dgm:pt>
    <dgm:pt modelId="{1D1ED6BF-B410-4745-A259-1395DBFA3648}" type="pres">
      <dgm:prSet presAssocID="{87CF0C79-5BCE-4486-B295-2781D8F86C9C}" presName="hierRoot2" presStyleCnt="0">
        <dgm:presLayoutVars>
          <dgm:hierBranch val="init"/>
        </dgm:presLayoutVars>
      </dgm:prSet>
      <dgm:spPr/>
    </dgm:pt>
    <dgm:pt modelId="{A53B51D1-C615-4BEA-90D3-B6F85112FA56}" type="pres">
      <dgm:prSet presAssocID="{87CF0C79-5BCE-4486-B295-2781D8F86C9C}" presName="rootComposite" presStyleCnt="0"/>
      <dgm:spPr/>
    </dgm:pt>
    <dgm:pt modelId="{A2D1B25D-1320-4315-BF42-D6863B6DD2D6}" type="pres">
      <dgm:prSet presAssocID="{87CF0C79-5BCE-4486-B295-2781D8F86C9C}" presName="rootText" presStyleLbl="node4" presStyleIdx="9" presStyleCnt="24">
        <dgm:presLayoutVars>
          <dgm:chPref val="3"/>
        </dgm:presLayoutVars>
      </dgm:prSet>
      <dgm:spPr/>
      <dgm:t>
        <a:bodyPr/>
        <a:lstStyle/>
        <a:p>
          <a:endParaRPr lang="en-US"/>
        </a:p>
      </dgm:t>
    </dgm:pt>
    <dgm:pt modelId="{53F227CB-6899-4479-86EA-CA319E9AD03E}" type="pres">
      <dgm:prSet presAssocID="{87CF0C79-5BCE-4486-B295-2781D8F86C9C}" presName="rootConnector" presStyleLbl="node4" presStyleIdx="9" presStyleCnt="24"/>
      <dgm:spPr/>
      <dgm:t>
        <a:bodyPr/>
        <a:lstStyle/>
        <a:p>
          <a:endParaRPr lang="en-US"/>
        </a:p>
      </dgm:t>
    </dgm:pt>
    <dgm:pt modelId="{A9094CFE-8C24-4412-BB41-AAEB9204B863}" type="pres">
      <dgm:prSet presAssocID="{87CF0C79-5BCE-4486-B295-2781D8F86C9C}" presName="hierChild4" presStyleCnt="0"/>
      <dgm:spPr/>
    </dgm:pt>
    <dgm:pt modelId="{3F9EF335-E2B0-4208-9E36-1181C1244096}" type="pres">
      <dgm:prSet presAssocID="{87CF0C79-5BCE-4486-B295-2781D8F86C9C}" presName="hierChild5" presStyleCnt="0"/>
      <dgm:spPr/>
    </dgm:pt>
    <dgm:pt modelId="{DD8C9B1D-63A7-4A42-BC4C-47974D10D386}" type="pres">
      <dgm:prSet presAssocID="{9E36C8BE-EFA7-43C4-8DD9-439BE08226F9}" presName="hierChild5" presStyleCnt="0"/>
      <dgm:spPr/>
    </dgm:pt>
    <dgm:pt modelId="{B47CF0F2-5BD6-445B-9EE0-6A89A2674D42}" type="pres">
      <dgm:prSet presAssocID="{0386B263-3622-4F76-A1EF-395F960FC86F}" presName="Name37" presStyleLbl="parChTrans1D4" presStyleIdx="10" presStyleCnt="24"/>
      <dgm:spPr/>
      <dgm:t>
        <a:bodyPr/>
        <a:lstStyle/>
        <a:p>
          <a:endParaRPr lang="en-US"/>
        </a:p>
      </dgm:t>
    </dgm:pt>
    <dgm:pt modelId="{74581A77-D2C4-4DE6-987C-505A861A89C9}" type="pres">
      <dgm:prSet presAssocID="{A4435675-8E5E-47E2-90C0-BC9C189B3DC3}" presName="hierRoot2" presStyleCnt="0">
        <dgm:presLayoutVars>
          <dgm:hierBranch val="init"/>
        </dgm:presLayoutVars>
      </dgm:prSet>
      <dgm:spPr/>
    </dgm:pt>
    <dgm:pt modelId="{AD48131B-6AE6-4F0C-B6DC-F7FFB25F7F0B}" type="pres">
      <dgm:prSet presAssocID="{A4435675-8E5E-47E2-90C0-BC9C189B3DC3}" presName="rootComposite" presStyleCnt="0"/>
      <dgm:spPr/>
    </dgm:pt>
    <dgm:pt modelId="{601472EC-94CE-4394-B9BE-238A934DB276}" type="pres">
      <dgm:prSet presAssocID="{A4435675-8E5E-47E2-90C0-BC9C189B3DC3}" presName="rootText" presStyleLbl="node4" presStyleIdx="10" presStyleCnt="24">
        <dgm:presLayoutVars>
          <dgm:chPref val="3"/>
        </dgm:presLayoutVars>
      </dgm:prSet>
      <dgm:spPr/>
      <dgm:t>
        <a:bodyPr/>
        <a:lstStyle/>
        <a:p>
          <a:endParaRPr lang="en-US"/>
        </a:p>
      </dgm:t>
    </dgm:pt>
    <dgm:pt modelId="{02A05558-793F-4AD5-9335-7422B906F03C}" type="pres">
      <dgm:prSet presAssocID="{A4435675-8E5E-47E2-90C0-BC9C189B3DC3}" presName="rootConnector" presStyleLbl="node4" presStyleIdx="10" presStyleCnt="24"/>
      <dgm:spPr/>
      <dgm:t>
        <a:bodyPr/>
        <a:lstStyle/>
        <a:p>
          <a:endParaRPr lang="en-US"/>
        </a:p>
      </dgm:t>
    </dgm:pt>
    <dgm:pt modelId="{F01B8C71-EBBA-4CF7-9A6C-B144408D7A66}" type="pres">
      <dgm:prSet presAssocID="{A4435675-8E5E-47E2-90C0-BC9C189B3DC3}" presName="hierChild4" presStyleCnt="0"/>
      <dgm:spPr/>
    </dgm:pt>
    <dgm:pt modelId="{AA9B5278-46BF-4754-B902-C3607BE8D276}" type="pres">
      <dgm:prSet presAssocID="{56486AA5-B3E9-4697-A095-A3FA09CEFF33}" presName="Name37" presStyleLbl="parChTrans1D4" presStyleIdx="11" presStyleCnt="24"/>
      <dgm:spPr/>
      <dgm:t>
        <a:bodyPr/>
        <a:lstStyle/>
        <a:p>
          <a:endParaRPr lang="en-US"/>
        </a:p>
      </dgm:t>
    </dgm:pt>
    <dgm:pt modelId="{DEEF06A0-ADD9-4E98-834B-B4C138322FED}" type="pres">
      <dgm:prSet presAssocID="{F1DD0ADF-54BD-4954-B0E0-A4FAB0C76CD9}" presName="hierRoot2" presStyleCnt="0">
        <dgm:presLayoutVars>
          <dgm:hierBranch val="init"/>
        </dgm:presLayoutVars>
      </dgm:prSet>
      <dgm:spPr/>
    </dgm:pt>
    <dgm:pt modelId="{B5ED11CE-C8AF-4C4E-8832-44B1C974E563}" type="pres">
      <dgm:prSet presAssocID="{F1DD0ADF-54BD-4954-B0E0-A4FAB0C76CD9}" presName="rootComposite" presStyleCnt="0"/>
      <dgm:spPr/>
    </dgm:pt>
    <dgm:pt modelId="{76DAD04A-AD23-4816-9BDC-3875840014ED}" type="pres">
      <dgm:prSet presAssocID="{F1DD0ADF-54BD-4954-B0E0-A4FAB0C76CD9}" presName="rootText" presStyleLbl="node4" presStyleIdx="11" presStyleCnt="24">
        <dgm:presLayoutVars>
          <dgm:chPref val="3"/>
        </dgm:presLayoutVars>
      </dgm:prSet>
      <dgm:spPr/>
      <dgm:t>
        <a:bodyPr/>
        <a:lstStyle/>
        <a:p>
          <a:endParaRPr lang="en-US"/>
        </a:p>
      </dgm:t>
    </dgm:pt>
    <dgm:pt modelId="{9324E5F9-FD0D-46E3-8EF5-FC8F67C59278}" type="pres">
      <dgm:prSet presAssocID="{F1DD0ADF-54BD-4954-B0E0-A4FAB0C76CD9}" presName="rootConnector" presStyleLbl="node4" presStyleIdx="11" presStyleCnt="24"/>
      <dgm:spPr/>
      <dgm:t>
        <a:bodyPr/>
        <a:lstStyle/>
        <a:p>
          <a:endParaRPr lang="en-US"/>
        </a:p>
      </dgm:t>
    </dgm:pt>
    <dgm:pt modelId="{DD5FCF3A-9E78-478E-A5E3-EAABAD11C897}" type="pres">
      <dgm:prSet presAssocID="{F1DD0ADF-54BD-4954-B0E0-A4FAB0C76CD9}" presName="hierChild4" presStyleCnt="0"/>
      <dgm:spPr/>
    </dgm:pt>
    <dgm:pt modelId="{3590B32C-29AB-4652-995D-3A9BB8956FBD}" type="pres">
      <dgm:prSet presAssocID="{F1DD0ADF-54BD-4954-B0E0-A4FAB0C76CD9}" presName="hierChild5" presStyleCnt="0"/>
      <dgm:spPr/>
    </dgm:pt>
    <dgm:pt modelId="{16E86D0E-1AFE-4842-A9E9-3F5007D774D4}" type="pres">
      <dgm:prSet presAssocID="{A4435675-8E5E-47E2-90C0-BC9C189B3DC3}" presName="hierChild5" presStyleCnt="0"/>
      <dgm:spPr/>
    </dgm:pt>
    <dgm:pt modelId="{1EAE0D3A-367D-4C27-8901-304EAE883A90}" type="pres">
      <dgm:prSet presAssocID="{6B11C23F-FC13-4909-8FA9-8250B5781769}" presName="hierChild5" presStyleCnt="0"/>
      <dgm:spPr/>
    </dgm:pt>
    <dgm:pt modelId="{F4FE3B9B-6976-4329-A984-B5C137474C55}" type="pres">
      <dgm:prSet presAssocID="{D6E48690-AB8C-44F7-9BC0-CD9098F4B22D}" presName="hierChild5" presStyleCnt="0"/>
      <dgm:spPr/>
    </dgm:pt>
    <dgm:pt modelId="{E9515F78-CC1E-4B5E-BF9D-7EC90D0C7C94}" type="pres">
      <dgm:prSet presAssocID="{71CEF352-0385-4B60-AD66-73A654633753}" presName="Name37" presStyleLbl="parChTrans1D2" presStyleIdx="1" presStyleCnt="2"/>
      <dgm:spPr/>
      <dgm:t>
        <a:bodyPr/>
        <a:lstStyle/>
        <a:p>
          <a:endParaRPr lang="en-US"/>
        </a:p>
      </dgm:t>
    </dgm:pt>
    <dgm:pt modelId="{C12EAFF3-5D5E-4213-92DF-DC3CA1213F7D}" type="pres">
      <dgm:prSet presAssocID="{DBAA4537-5117-4677-9E6D-4D0E9D031A0E}" presName="hierRoot2" presStyleCnt="0">
        <dgm:presLayoutVars>
          <dgm:hierBranch val="init"/>
        </dgm:presLayoutVars>
      </dgm:prSet>
      <dgm:spPr/>
    </dgm:pt>
    <dgm:pt modelId="{1D0B8B7D-CE1E-45A9-89A6-09A0E38F3BBA}" type="pres">
      <dgm:prSet presAssocID="{DBAA4537-5117-4677-9E6D-4D0E9D031A0E}" presName="rootComposite" presStyleCnt="0"/>
      <dgm:spPr/>
    </dgm:pt>
    <dgm:pt modelId="{3FEEA33C-58E4-4B54-A055-71604B87730C}" type="pres">
      <dgm:prSet presAssocID="{DBAA4537-5117-4677-9E6D-4D0E9D031A0E}" presName="rootText" presStyleLbl="node2" presStyleIdx="1" presStyleCnt="2">
        <dgm:presLayoutVars>
          <dgm:chPref val="3"/>
        </dgm:presLayoutVars>
      </dgm:prSet>
      <dgm:spPr/>
      <dgm:t>
        <a:bodyPr/>
        <a:lstStyle/>
        <a:p>
          <a:endParaRPr lang="en-US"/>
        </a:p>
      </dgm:t>
    </dgm:pt>
    <dgm:pt modelId="{CF044A00-5379-45D8-BAF4-CDB236659FE2}" type="pres">
      <dgm:prSet presAssocID="{DBAA4537-5117-4677-9E6D-4D0E9D031A0E}" presName="rootConnector" presStyleLbl="node2" presStyleIdx="1" presStyleCnt="2"/>
      <dgm:spPr/>
      <dgm:t>
        <a:bodyPr/>
        <a:lstStyle/>
        <a:p>
          <a:endParaRPr lang="en-US"/>
        </a:p>
      </dgm:t>
    </dgm:pt>
    <dgm:pt modelId="{715D2F13-3012-4E26-B532-58197A5C872F}" type="pres">
      <dgm:prSet presAssocID="{DBAA4537-5117-4677-9E6D-4D0E9D031A0E}" presName="hierChild4" presStyleCnt="0"/>
      <dgm:spPr/>
    </dgm:pt>
    <dgm:pt modelId="{F3AC77D1-6FE3-4AB7-82C7-636C1B2A82AB}" type="pres">
      <dgm:prSet presAssocID="{1B95C263-4C58-4A4F-B6BB-F74916139D01}" presName="Name37" presStyleLbl="parChTrans1D3" presStyleIdx="3" presStyleCnt="6"/>
      <dgm:spPr/>
      <dgm:t>
        <a:bodyPr/>
        <a:lstStyle/>
        <a:p>
          <a:endParaRPr lang="en-US"/>
        </a:p>
      </dgm:t>
    </dgm:pt>
    <dgm:pt modelId="{2F0BA17D-819A-458F-852C-090CFB567524}" type="pres">
      <dgm:prSet presAssocID="{35D4222F-CA2A-478C-94C4-AFBB16B3EF9F}" presName="hierRoot2" presStyleCnt="0">
        <dgm:presLayoutVars>
          <dgm:hierBranch val="init"/>
        </dgm:presLayoutVars>
      </dgm:prSet>
      <dgm:spPr/>
    </dgm:pt>
    <dgm:pt modelId="{35BCF5E6-30CF-444F-86B0-834639D8DA97}" type="pres">
      <dgm:prSet presAssocID="{35D4222F-CA2A-478C-94C4-AFBB16B3EF9F}" presName="rootComposite" presStyleCnt="0"/>
      <dgm:spPr/>
    </dgm:pt>
    <dgm:pt modelId="{B016EEBC-CA63-4688-9D8F-86565FA6EBE2}" type="pres">
      <dgm:prSet presAssocID="{35D4222F-CA2A-478C-94C4-AFBB16B3EF9F}" presName="rootText" presStyleLbl="node3" presStyleIdx="3" presStyleCnt="6">
        <dgm:presLayoutVars>
          <dgm:chPref val="3"/>
        </dgm:presLayoutVars>
      </dgm:prSet>
      <dgm:spPr/>
      <dgm:t>
        <a:bodyPr/>
        <a:lstStyle/>
        <a:p>
          <a:endParaRPr lang="en-US"/>
        </a:p>
      </dgm:t>
    </dgm:pt>
    <dgm:pt modelId="{38E9A0E4-3857-4DC3-8FDC-0524751442E8}" type="pres">
      <dgm:prSet presAssocID="{35D4222F-CA2A-478C-94C4-AFBB16B3EF9F}" presName="rootConnector" presStyleLbl="node3" presStyleIdx="3" presStyleCnt="6"/>
      <dgm:spPr/>
      <dgm:t>
        <a:bodyPr/>
        <a:lstStyle/>
        <a:p>
          <a:endParaRPr lang="en-US"/>
        </a:p>
      </dgm:t>
    </dgm:pt>
    <dgm:pt modelId="{8BB658CE-6B97-4C71-9CD6-1BE1E0223B11}" type="pres">
      <dgm:prSet presAssocID="{35D4222F-CA2A-478C-94C4-AFBB16B3EF9F}" presName="hierChild4" presStyleCnt="0"/>
      <dgm:spPr/>
    </dgm:pt>
    <dgm:pt modelId="{A78114E7-47A9-47E4-AC5E-A96557E91070}" type="pres">
      <dgm:prSet presAssocID="{AB258D55-0BB5-40A8-B0EB-8D22D1805667}" presName="Name37" presStyleLbl="parChTrans1D4" presStyleIdx="12" presStyleCnt="24"/>
      <dgm:spPr/>
      <dgm:t>
        <a:bodyPr/>
        <a:lstStyle/>
        <a:p>
          <a:endParaRPr lang="en-US"/>
        </a:p>
      </dgm:t>
    </dgm:pt>
    <dgm:pt modelId="{7118E984-F6BD-4F9C-8D5E-AA1624233062}" type="pres">
      <dgm:prSet presAssocID="{68E2E661-3B1A-4AE8-AB74-C6E8AC8F7FFE}" presName="hierRoot2" presStyleCnt="0">
        <dgm:presLayoutVars>
          <dgm:hierBranch val="init"/>
        </dgm:presLayoutVars>
      </dgm:prSet>
      <dgm:spPr/>
    </dgm:pt>
    <dgm:pt modelId="{6ED6AACC-E64E-4A15-AA63-6FE41499394E}" type="pres">
      <dgm:prSet presAssocID="{68E2E661-3B1A-4AE8-AB74-C6E8AC8F7FFE}" presName="rootComposite" presStyleCnt="0"/>
      <dgm:spPr/>
    </dgm:pt>
    <dgm:pt modelId="{B7CF6C93-A6FD-49C5-AF27-698AD17B993D}" type="pres">
      <dgm:prSet presAssocID="{68E2E661-3B1A-4AE8-AB74-C6E8AC8F7FFE}" presName="rootText" presStyleLbl="node4" presStyleIdx="12" presStyleCnt="24">
        <dgm:presLayoutVars>
          <dgm:chPref val="3"/>
        </dgm:presLayoutVars>
      </dgm:prSet>
      <dgm:spPr/>
      <dgm:t>
        <a:bodyPr/>
        <a:lstStyle/>
        <a:p>
          <a:endParaRPr lang="en-US"/>
        </a:p>
      </dgm:t>
    </dgm:pt>
    <dgm:pt modelId="{BDC032ED-5A34-4695-9C4C-9455CF72494B}" type="pres">
      <dgm:prSet presAssocID="{68E2E661-3B1A-4AE8-AB74-C6E8AC8F7FFE}" presName="rootConnector" presStyleLbl="node4" presStyleIdx="12" presStyleCnt="24"/>
      <dgm:spPr/>
      <dgm:t>
        <a:bodyPr/>
        <a:lstStyle/>
        <a:p>
          <a:endParaRPr lang="en-US"/>
        </a:p>
      </dgm:t>
    </dgm:pt>
    <dgm:pt modelId="{93E2769A-A5F2-4F56-9641-C5F2DBF49626}" type="pres">
      <dgm:prSet presAssocID="{68E2E661-3B1A-4AE8-AB74-C6E8AC8F7FFE}" presName="hierChild4" presStyleCnt="0"/>
      <dgm:spPr/>
    </dgm:pt>
    <dgm:pt modelId="{2EB80ACF-2017-4CD1-8A1D-871D2D76005D}" type="pres">
      <dgm:prSet presAssocID="{828B58CC-09B4-4F8B-8C63-25A64EA43F72}" presName="Name37" presStyleLbl="parChTrans1D4" presStyleIdx="13" presStyleCnt="24"/>
      <dgm:spPr/>
      <dgm:t>
        <a:bodyPr/>
        <a:lstStyle/>
        <a:p>
          <a:endParaRPr lang="en-US"/>
        </a:p>
      </dgm:t>
    </dgm:pt>
    <dgm:pt modelId="{A20884E6-02AC-4021-91F2-C65ED6BBA066}" type="pres">
      <dgm:prSet presAssocID="{644B08FA-3B68-4932-8789-D4DEC949FA27}" presName="hierRoot2" presStyleCnt="0">
        <dgm:presLayoutVars>
          <dgm:hierBranch val="init"/>
        </dgm:presLayoutVars>
      </dgm:prSet>
      <dgm:spPr/>
    </dgm:pt>
    <dgm:pt modelId="{14F001DC-A3C2-4B38-A9C2-95C26540F6FC}" type="pres">
      <dgm:prSet presAssocID="{644B08FA-3B68-4932-8789-D4DEC949FA27}" presName="rootComposite" presStyleCnt="0"/>
      <dgm:spPr/>
    </dgm:pt>
    <dgm:pt modelId="{DD915322-373C-45F7-A4AD-BBA8B1CF7319}" type="pres">
      <dgm:prSet presAssocID="{644B08FA-3B68-4932-8789-D4DEC949FA27}" presName="rootText" presStyleLbl="node4" presStyleIdx="13" presStyleCnt="24">
        <dgm:presLayoutVars>
          <dgm:chPref val="3"/>
        </dgm:presLayoutVars>
      </dgm:prSet>
      <dgm:spPr/>
      <dgm:t>
        <a:bodyPr/>
        <a:lstStyle/>
        <a:p>
          <a:endParaRPr lang="en-US"/>
        </a:p>
      </dgm:t>
    </dgm:pt>
    <dgm:pt modelId="{81ECB7DB-B5C6-449C-9ADD-E96B7415A197}" type="pres">
      <dgm:prSet presAssocID="{644B08FA-3B68-4932-8789-D4DEC949FA27}" presName="rootConnector" presStyleLbl="node4" presStyleIdx="13" presStyleCnt="24"/>
      <dgm:spPr/>
      <dgm:t>
        <a:bodyPr/>
        <a:lstStyle/>
        <a:p>
          <a:endParaRPr lang="en-US"/>
        </a:p>
      </dgm:t>
    </dgm:pt>
    <dgm:pt modelId="{FD6C4F71-7FAA-4039-A38D-D3B05E2187B9}" type="pres">
      <dgm:prSet presAssocID="{644B08FA-3B68-4932-8789-D4DEC949FA27}" presName="hierChild4" presStyleCnt="0"/>
      <dgm:spPr/>
    </dgm:pt>
    <dgm:pt modelId="{EF1E7A22-1C53-44D3-B9EF-D8CF5CDCA5E9}" type="pres">
      <dgm:prSet presAssocID="{644B08FA-3B68-4932-8789-D4DEC949FA27}" presName="hierChild5" presStyleCnt="0"/>
      <dgm:spPr/>
    </dgm:pt>
    <dgm:pt modelId="{01EFE6FA-485B-4642-9154-94A47CA57B19}" type="pres">
      <dgm:prSet presAssocID="{68E2E661-3B1A-4AE8-AB74-C6E8AC8F7FFE}" presName="hierChild5" presStyleCnt="0"/>
      <dgm:spPr/>
    </dgm:pt>
    <dgm:pt modelId="{FAA4D8B0-666B-4A92-937D-2C23B0753CF1}" type="pres">
      <dgm:prSet presAssocID="{E48B1743-FD75-4A60-B246-5838B7705CD6}" presName="Name37" presStyleLbl="parChTrans1D4" presStyleIdx="14" presStyleCnt="24"/>
      <dgm:spPr/>
      <dgm:t>
        <a:bodyPr/>
        <a:lstStyle/>
        <a:p>
          <a:endParaRPr lang="en-US"/>
        </a:p>
      </dgm:t>
    </dgm:pt>
    <dgm:pt modelId="{52F41CC2-6C3F-4AA2-A5D6-67394DABB72C}" type="pres">
      <dgm:prSet presAssocID="{096DD3D8-235E-49F3-8822-6FFC4B905FF0}" presName="hierRoot2" presStyleCnt="0">
        <dgm:presLayoutVars>
          <dgm:hierBranch val="init"/>
        </dgm:presLayoutVars>
      </dgm:prSet>
      <dgm:spPr/>
    </dgm:pt>
    <dgm:pt modelId="{37B20A08-3E76-45AB-BC72-932AB1A62ABD}" type="pres">
      <dgm:prSet presAssocID="{096DD3D8-235E-49F3-8822-6FFC4B905FF0}" presName="rootComposite" presStyleCnt="0"/>
      <dgm:spPr/>
    </dgm:pt>
    <dgm:pt modelId="{49FEF6D0-1257-40BD-B626-AA8EF7C977BE}" type="pres">
      <dgm:prSet presAssocID="{096DD3D8-235E-49F3-8822-6FFC4B905FF0}" presName="rootText" presStyleLbl="node4" presStyleIdx="14" presStyleCnt="24">
        <dgm:presLayoutVars>
          <dgm:chPref val="3"/>
        </dgm:presLayoutVars>
      </dgm:prSet>
      <dgm:spPr/>
      <dgm:t>
        <a:bodyPr/>
        <a:lstStyle/>
        <a:p>
          <a:endParaRPr lang="en-US"/>
        </a:p>
      </dgm:t>
    </dgm:pt>
    <dgm:pt modelId="{03A2A97C-1995-4B12-B857-CF5216132980}" type="pres">
      <dgm:prSet presAssocID="{096DD3D8-235E-49F3-8822-6FFC4B905FF0}" presName="rootConnector" presStyleLbl="node4" presStyleIdx="14" presStyleCnt="24"/>
      <dgm:spPr/>
      <dgm:t>
        <a:bodyPr/>
        <a:lstStyle/>
        <a:p>
          <a:endParaRPr lang="en-US"/>
        </a:p>
      </dgm:t>
    </dgm:pt>
    <dgm:pt modelId="{4D8DA3DE-A6BD-4DB3-B564-436EBCCCDB43}" type="pres">
      <dgm:prSet presAssocID="{096DD3D8-235E-49F3-8822-6FFC4B905FF0}" presName="hierChild4" presStyleCnt="0"/>
      <dgm:spPr/>
    </dgm:pt>
    <dgm:pt modelId="{279B0511-8400-4D57-9664-976960B05CB2}" type="pres">
      <dgm:prSet presAssocID="{4B88D9CB-D862-4E20-B540-5CFA3AC3796A}" presName="Name37" presStyleLbl="parChTrans1D4" presStyleIdx="15" presStyleCnt="24"/>
      <dgm:spPr/>
      <dgm:t>
        <a:bodyPr/>
        <a:lstStyle/>
        <a:p>
          <a:endParaRPr lang="en-US"/>
        </a:p>
      </dgm:t>
    </dgm:pt>
    <dgm:pt modelId="{859FA490-C066-43A5-9119-E57386B9F967}" type="pres">
      <dgm:prSet presAssocID="{A16A0CE8-7FE7-4EF7-8D33-1776F522BB17}" presName="hierRoot2" presStyleCnt="0">
        <dgm:presLayoutVars>
          <dgm:hierBranch val="init"/>
        </dgm:presLayoutVars>
      </dgm:prSet>
      <dgm:spPr/>
    </dgm:pt>
    <dgm:pt modelId="{92CB15DF-965F-4338-920F-BD2A9CD01A75}" type="pres">
      <dgm:prSet presAssocID="{A16A0CE8-7FE7-4EF7-8D33-1776F522BB17}" presName="rootComposite" presStyleCnt="0"/>
      <dgm:spPr/>
    </dgm:pt>
    <dgm:pt modelId="{71E93A85-3B8C-419A-9F63-09009B340059}" type="pres">
      <dgm:prSet presAssocID="{A16A0CE8-7FE7-4EF7-8D33-1776F522BB17}" presName="rootText" presStyleLbl="node4" presStyleIdx="15" presStyleCnt="24">
        <dgm:presLayoutVars>
          <dgm:chPref val="3"/>
        </dgm:presLayoutVars>
      </dgm:prSet>
      <dgm:spPr/>
      <dgm:t>
        <a:bodyPr/>
        <a:lstStyle/>
        <a:p>
          <a:endParaRPr lang="en-US"/>
        </a:p>
      </dgm:t>
    </dgm:pt>
    <dgm:pt modelId="{61574C16-93DB-43D6-813D-45A8F77BB3BD}" type="pres">
      <dgm:prSet presAssocID="{A16A0CE8-7FE7-4EF7-8D33-1776F522BB17}" presName="rootConnector" presStyleLbl="node4" presStyleIdx="15" presStyleCnt="24"/>
      <dgm:spPr/>
      <dgm:t>
        <a:bodyPr/>
        <a:lstStyle/>
        <a:p>
          <a:endParaRPr lang="en-US"/>
        </a:p>
      </dgm:t>
    </dgm:pt>
    <dgm:pt modelId="{CE1FD9CB-DD6C-481B-B218-AEE687CCFAE2}" type="pres">
      <dgm:prSet presAssocID="{A16A0CE8-7FE7-4EF7-8D33-1776F522BB17}" presName="hierChild4" presStyleCnt="0"/>
      <dgm:spPr/>
    </dgm:pt>
    <dgm:pt modelId="{16D064A3-3D5B-4BE9-878F-145C48E615DF}" type="pres">
      <dgm:prSet presAssocID="{A16A0CE8-7FE7-4EF7-8D33-1776F522BB17}" presName="hierChild5" presStyleCnt="0"/>
      <dgm:spPr/>
    </dgm:pt>
    <dgm:pt modelId="{6C7ECFD0-7F83-4045-8EEE-64444CF47948}" type="pres">
      <dgm:prSet presAssocID="{096DD3D8-235E-49F3-8822-6FFC4B905FF0}" presName="hierChild5" presStyleCnt="0"/>
      <dgm:spPr/>
    </dgm:pt>
    <dgm:pt modelId="{0FE7A944-856B-483A-BFA7-5B4F22A279C1}" type="pres">
      <dgm:prSet presAssocID="{35D4222F-CA2A-478C-94C4-AFBB16B3EF9F}" presName="hierChild5" presStyleCnt="0"/>
      <dgm:spPr/>
    </dgm:pt>
    <dgm:pt modelId="{DA34ED22-2AB9-4A0C-99F4-25C7C405A7B1}" type="pres">
      <dgm:prSet presAssocID="{5A39C197-EFFC-4627-A4BC-69E6DCE5B921}" presName="Name37" presStyleLbl="parChTrans1D3" presStyleIdx="4" presStyleCnt="6"/>
      <dgm:spPr/>
      <dgm:t>
        <a:bodyPr/>
        <a:lstStyle/>
        <a:p>
          <a:endParaRPr lang="en-US"/>
        </a:p>
      </dgm:t>
    </dgm:pt>
    <dgm:pt modelId="{B09DB93A-7DDA-4103-A47E-7C2AA4A2FCFC}" type="pres">
      <dgm:prSet presAssocID="{41D80D1F-76EE-4CCE-B879-5B2BFE99C7E3}" presName="hierRoot2" presStyleCnt="0">
        <dgm:presLayoutVars>
          <dgm:hierBranch val="init"/>
        </dgm:presLayoutVars>
      </dgm:prSet>
      <dgm:spPr/>
    </dgm:pt>
    <dgm:pt modelId="{66349CA4-D72C-4B7D-9900-C8A6A233C156}" type="pres">
      <dgm:prSet presAssocID="{41D80D1F-76EE-4CCE-B879-5B2BFE99C7E3}" presName="rootComposite" presStyleCnt="0"/>
      <dgm:spPr/>
    </dgm:pt>
    <dgm:pt modelId="{9593CFB7-0D62-4049-BFB1-69F7A75AC9B2}" type="pres">
      <dgm:prSet presAssocID="{41D80D1F-76EE-4CCE-B879-5B2BFE99C7E3}" presName="rootText" presStyleLbl="node3" presStyleIdx="4" presStyleCnt="6">
        <dgm:presLayoutVars>
          <dgm:chPref val="3"/>
        </dgm:presLayoutVars>
      </dgm:prSet>
      <dgm:spPr/>
      <dgm:t>
        <a:bodyPr/>
        <a:lstStyle/>
        <a:p>
          <a:endParaRPr lang="en-US"/>
        </a:p>
      </dgm:t>
    </dgm:pt>
    <dgm:pt modelId="{AB01E704-AED8-461B-9A44-3B8597236001}" type="pres">
      <dgm:prSet presAssocID="{41D80D1F-76EE-4CCE-B879-5B2BFE99C7E3}" presName="rootConnector" presStyleLbl="node3" presStyleIdx="4" presStyleCnt="6"/>
      <dgm:spPr/>
      <dgm:t>
        <a:bodyPr/>
        <a:lstStyle/>
        <a:p>
          <a:endParaRPr lang="en-US"/>
        </a:p>
      </dgm:t>
    </dgm:pt>
    <dgm:pt modelId="{40D0529A-79F1-4CDD-AB35-93B5E9780979}" type="pres">
      <dgm:prSet presAssocID="{41D80D1F-76EE-4CCE-B879-5B2BFE99C7E3}" presName="hierChild4" presStyleCnt="0"/>
      <dgm:spPr/>
    </dgm:pt>
    <dgm:pt modelId="{F8B65CE7-599D-40BC-AB0D-67827F4E0CC2}" type="pres">
      <dgm:prSet presAssocID="{0D0772EF-91BA-4193-96E3-9F482864A603}" presName="Name37" presStyleLbl="parChTrans1D4" presStyleIdx="16" presStyleCnt="24"/>
      <dgm:spPr/>
      <dgm:t>
        <a:bodyPr/>
        <a:lstStyle/>
        <a:p>
          <a:endParaRPr lang="en-US"/>
        </a:p>
      </dgm:t>
    </dgm:pt>
    <dgm:pt modelId="{753C368D-AEE8-48EF-90C0-F1BD2599135F}" type="pres">
      <dgm:prSet presAssocID="{A113BB0E-EB10-4951-B08D-7E6C2BCE9E9F}" presName="hierRoot2" presStyleCnt="0">
        <dgm:presLayoutVars>
          <dgm:hierBranch val="init"/>
        </dgm:presLayoutVars>
      </dgm:prSet>
      <dgm:spPr/>
    </dgm:pt>
    <dgm:pt modelId="{F01C0525-70BE-465D-98FD-AC1515E03DC9}" type="pres">
      <dgm:prSet presAssocID="{A113BB0E-EB10-4951-B08D-7E6C2BCE9E9F}" presName="rootComposite" presStyleCnt="0"/>
      <dgm:spPr/>
    </dgm:pt>
    <dgm:pt modelId="{0305B342-4A02-4CFE-AD9D-B7209F6EB365}" type="pres">
      <dgm:prSet presAssocID="{A113BB0E-EB10-4951-B08D-7E6C2BCE9E9F}" presName="rootText" presStyleLbl="node4" presStyleIdx="16" presStyleCnt="24">
        <dgm:presLayoutVars>
          <dgm:chPref val="3"/>
        </dgm:presLayoutVars>
      </dgm:prSet>
      <dgm:spPr/>
      <dgm:t>
        <a:bodyPr/>
        <a:lstStyle/>
        <a:p>
          <a:endParaRPr lang="en-US"/>
        </a:p>
      </dgm:t>
    </dgm:pt>
    <dgm:pt modelId="{4591194D-7952-4BD8-B673-EEB55B9592FF}" type="pres">
      <dgm:prSet presAssocID="{A113BB0E-EB10-4951-B08D-7E6C2BCE9E9F}" presName="rootConnector" presStyleLbl="node4" presStyleIdx="16" presStyleCnt="24"/>
      <dgm:spPr/>
      <dgm:t>
        <a:bodyPr/>
        <a:lstStyle/>
        <a:p>
          <a:endParaRPr lang="en-US"/>
        </a:p>
      </dgm:t>
    </dgm:pt>
    <dgm:pt modelId="{A8798362-E476-4719-9D32-5639EBCF7779}" type="pres">
      <dgm:prSet presAssocID="{A113BB0E-EB10-4951-B08D-7E6C2BCE9E9F}" presName="hierChild4" presStyleCnt="0"/>
      <dgm:spPr/>
    </dgm:pt>
    <dgm:pt modelId="{F5981B96-BE93-4736-B281-82468CDA1142}" type="pres">
      <dgm:prSet presAssocID="{BC59F724-6D1B-4DE4-A6C1-24BE67C8C7C2}" presName="Name37" presStyleLbl="parChTrans1D4" presStyleIdx="17" presStyleCnt="24"/>
      <dgm:spPr/>
      <dgm:t>
        <a:bodyPr/>
        <a:lstStyle/>
        <a:p>
          <a:endParaRPr lang="en-US"/>
        </a:p>
      </dgm:t>
    </dgm:pt>
    <dgm:pt modelId="{D97CD7D6-1B79-4869-8CAC-893BED3BC4F3}" type="pres">
      <dgm:prSet presAssocID="{889395EB-0610-413C-A8F8-3C114BBBD8C6}" presName="hierRoot2" presStyleCnt="0">
        <dgm:presLayoutVars>
          <dgm:hierBranch val="init"/>
        </dgm:presLayoutVars>
      </dgm:prSet>
      <dgm:spPr/>
    </dgm:pt>
    <dgm:pt modelId="{4FAA1278-15AE-4E56-9FD8-D0324A8D4279}" type="pres">
      <dgm:prSet presAssocID="{889395EB-0610-413C-A8F8-3C114BBBD8C6}" presName="rootComposite" presStyleCnt="0"/>
      <dgm:spPr/>
    </dgm:pt>
    <dgm:pt modelId="{6613046A-AFD6-48C3-A1B6-904D54D33D95}" type="pres">
      <dgm:prSet presAssocID="{889395EB-0610-413C-A8F8-3C114BBBD8C6}" presName="rootText" presStyleLbl="node4" presStyleIdx="17" presStyleCnt="24">
        <dgm:presLayoutVars>
          <dgm:chPref val="3"/>
        </dgm:presLayoutVars>
      </dgm:prSet>
      <dgm:spPr/>
      <dgm:t>
        <a:bodyPr/>
        <a:lstStyle/>
        <a:p>
          <a:endParaRPr lang="en-US"/>
        </a:p>
      </dgm:t>
    </dgm:pt>
    <dgm:pt modelId="{44C69C58-8360-4A10-98DA-78C257DB83F7}" type="pres">
      <dgm:prSet presAssocID="{889395EB-0610-413C-A8F8-3C114BBBD8C6}" presName="rootConnector" presStyleLbl="node4" presStyleIdx="17" presStyleCnt="24"/>
      <dgm:spPr/>
      <dgm:t>
        <a:bodyPr/>
        <a:lstStyle/>
        <a:p>
          <a:endParaRPr lang="en-US"/>
        </a:p>
      </dgm:t>
    </dgm:pt>
    <dgm:pt modelId="{DB3A4676-9B4F-4A79-B3D0-8B878026486C}" type="pres">
      <dgm:prSet presAssocID="{889395EB-0610-413C-A8F8-3C114BBBD8C6}" presName="hierChild4" presStyleCnt="0"/>
      <dgm:spPr/>
    </dgm:pt>
    <dgm:pt modelId="{E2AB6147-F20D-4529-B8DB-F6ED9F2600DD}" type="pres">
      <dgm:prSet presAssocID="{889395EB-0610-413C-A8F8-3C114BBBD8C6}" presName="hierChild5" presStyleCnt="0"/>
      <dgm:spPr/>
    </dgm:pt>
    <dgm:pt modelId="{FC0673B5-4D9C-49FE-8333-7D17EC7905A5}" type="pres">
      <dgm:prSet presAssocID="{A113BB0E-EB10-4951-B08D-7E6C2BCE9E9F}" presName="hierChild5" presStyleCnt="0"/>
      <dgm:spPr/>
    </dgm:pt>
    <dgm:pt modelId="{23BD318E-ECDF-4AB0-84A7-6A0E90BDB957}" type="pres">
      <dgm:prSet presAssocID="{3D097816-DDE0-4865-8ED2-76FC06CBDA75}" presName="Name37" presStyleLbl="parChTrans1D4" presStyleIdx="18" presStyleCnt="24"/>
      <dgm:spPr/>
      <dgm:t>
        <a:bodyPr/>
        <a:lstStyle/>
        <a:p>
          <a:endParaRPr lang="en-US"/>
        </a:p>
      </dgm:t>
    </dgm:pt>
    <dgm:pt modelId="{43886061-D9E2-442A-A4C6-5A46BF012E97}" type="pres">
      <dgm:prSet presAssocID="{3D0C8A6C-FC41-474C-8150-ED2B055D1438}" presName="hierRoot2" presStyleCnt="0">
        <dgm:presLayoutVars>
          <dgm:hierBranch val="init"/>
        </dgm:presLayoutVars>
      </dgm:prSet>
      <dgm:spPr/>
    </dgm:pt>
    <dgm:pt modelId="{6B589C48-5571-4EBB-8708-300F4D2AB687}" type="pres">
      <dgm:prSet presAssocID="{3D0C8A6C-FC41-474C-8150-ED2B055D1438}" presName="rootComposite" presStyleCnt="0"/>
      <dgm:spPr/>
    </dgm:pt>
    <dgm:pt modelId="{A3FB24F2-571D-4C85-8468-0BA5322BE57D}" type="pres">
      <dgm:prSet presAssocID="{3D0C8A6C-FC41-474C-8150-ED2B055D1438}" presName="rootText" presStyleLbl="node4" presStyleIdx="18" presStyleCnt="24">
        <dgm:presLayoutVars>
          <dgm:chPref val="3"/>
        </dgm:presLayoutVars>
      </dgm:prSet>
      <dgm:spPr/>
      <dgm:t>
        <a:bodyPr/>
        <a:lstStyle/>
        <a:p>
          <a:endParaRPr lang="en-US"/>
        </a:p>
      </dgm:t>
    </dgm:pt>
    <dgm:pt modelId="{8C0BB309-02C5-4ABB-8453-092BF1E4DF4F}" type="pres">
      <dgm:prSet presAssocID="{3D0C8A6C-FC41-474C-8150-ED2B055D1438}" presName="rootConnector" presStyleLbl="node4" presStyleIdx="18" presStyleCnt="24"/>
      <dgm:spPr/>
      <dgm:t>
        <a:bodyPr/>
        <a:lstStyle/>
        <a:p>
          <a:endParaRPr lang="en-US"/>
        </a:p>
      </dgm:t>
    </dgm:pt>
    <dgm:pt modelId="{48C6CED5-1CF6-4978-A04B-0DEE19F03063}" type="pres">
      <dgm:prSet presAssocID="{3D0C8A6C-FC41-474C-8150-ED2B055D1438}" presName="hierChild4" presStyleCnt="0"/>
      <dgm:spPr/>
    </dgm:pt>
    <dgm:pt modelId="{708E4D2D-6A45-4452-B3B3-4AAEEA5309E0}" type="pres">
      <dgm:prSet presAssocID="{F8047848-C350-4BAF-9F2D-13345B46EA5D}" presName="Name37" presStyleLbl="parChTrans1D4" presStyleIdx="19" presStyleCnt="24"/>
      <dgm:spPr/>
      <dgm:t>
        <a:bodyPr/>
        <a:lstStyle/>
        <a:p>
          <a:endParaRPr lang="en-US"/>
        </a:p>
      </dgm:t>
    </dgm:pt>
    <dgm:pt modelId="{9EB413F1-684A-4CD5-972B-BD2FFB2E2EB5}" type="pres">
      <dgm:prSet presAssocID="{F48AF41B-BB4D-4E02-9414-CDC8C53B6846}" presName="hierRoot2" presStyleCnt="0">
        <dgm:presLayoutVars>
          <dgm:hierBranch val="init"/>
        </dgm:presLayoutVars>
      </dgm:prSet>
      <dgm:spPr/>
    </dgm:pt>
    <dgm:pt modelId="{895F5064-51CD-410E-957F-62D881AF50F8}" type="pres">
      <dgm:prSet presAssocID="{F48AF41B-BB4D-4E02-9414-CDC8C53B6846}" presName="rootComposite" presStyleCnt="0"/>
      <dgm:spPr/>
    </dgm:pt>
    <dgm:pt modelId="{25A669F2-409F-4B9E-B50A-399894C9C779}" type="pres">
      <dgm:prSet presAssocID="{F48AF41B-BB4D-4E02-9414-CDC8C53B6846}" presName="rootText" presStyleLbl="node4" presStyleIdx="19" presStyleCnt="24">
        <dgm:presLayoutVars>
          <dgm:chPref val="3"/>
        </dgm:presLayoutVars>
      </dgm:prSet>
      <dgm:spPr/>
      <dgm:t>
        <a:bodyPr/>
        <a:lstStyle/>
        <a:p>
          <a:endParaRPr lang="en-US"/>
        </a:p>
      </dgm:t>
    </dgm:pt>
    <dgm:pt modelId="{6202BC85-8DF1-49A2-8FF1-F66EDF013DF1}" type="pres">
      <dgm:prSet presAssocID="{F48AF41B-BB4D-4E02-9414-CDC8C53B6846}" presName="rootConnector" presStyleLbl="node4" presStyleIdx="19" presStyleCnt="24"/>
      <dgm:spPr/>
      <dgm:t>
        <a:bodyPr/>
        <a:lstStyle/>
        <a:p>
          <a:endParaRPr lang="en-US"/>
        </a:p>
      </dgm:t>
    </dgm:pt>
    <dgm:pt modelId="{2A7D5EB2-D747-4298-9675-8C640B064ECE}" type="pres">
      <dgm:prSet presAssocID="{F48AF41B-BB4D-4E02-9414-CDC8C53B6846}" presName="hierChild4" presStyleCnt="0"/>
      <dgm:spPr/>
    </dgm:pt>
    <dgm:pt modelId="{519FC379-98DE-4173-8561-89246764D572}" type="pres">
      <dgm:prSet presAssocID="{F48AF41B-BB4D-4E02-9414-CDC8C53B6846}" presName="hierChild5" presStyleCnt="0"/>
      <dgm:spPr/>
    </dgm:pt>
    <dgm:pt modelId="{A1A6FDA6-6D7A-4D2A-A70A-BB8776492336}" type="pres">
      <dgm:prSet presAssocID="{3D0C8A6C-FC41-474C-8150-ED2B055D1438}" presName="hierChild5" presStyleCnt="0"/>
      <dgm:spPr/>
    </dgm:pt>
    <dgm:pt modelId="{FB445401-DB7B-465F-92B0-11826BD647FE}" type="pres">
      <dgm:prSet presAssocID="{41D80D1F-76EE-4CCE-B879-5B2BFE99C7E3}" presName="hierChild5" presStyleCnt="0"/>
      <dgm:spPr/>
    </dgm:pt>
    <dgm:pt modelId="{EF28563D-A577-4AAA-8562-E2F8E83FDA34}" type="pres">
      <dgm:prSet presAssocID="{BD4EA093-B2B3-49E1-8BD5-4E7DE42688C0}" presName="Name37" presStyleLbl="parChTrans1D3" presStyleIdx="5" presStyleCnt="6"/>
      <dgm:spPr/>
      <dgm:t>
        <a:bodyPr/>
        <a:lstStyle/>
        <a:p>
          <a:endParaRPr lang="en-US"/>
        </a:p>
      </dgm:t>
    </dgm:pt>
    <dgm:pt modelId="{A797F065-4998-47A2-A2A9-C9D31688FF43}" type="pres">
      <dgm:prSet presAssocID="{BDDD9E3D-D990-4E6C-B8BF-94764993964F}" presName="hierRoot2" presStyleCnt="0">
        <dgm:presLayoutVars>
          <dgm:hierBranch val="init"/>
        </dgm:presLayoutVars>
      </dgm:prSet>
      <dgm:spPr/>
    </dgm:pt>
    <dgm:pt modelId="{A3D76D2C-8DCF-4022-A579-DA0363D5147B}" type="pres">
      <dgm:prSet presAssocID="{BDDD9E3D-D990-4E6C-B8BF-94764993964F}" presName="rootComposite" presStyleCnt="0"/>
      <dgm:spPr/>
    </dgm:pt>
    <dgm:pt modelId="{1826CD84-F8F3-4937-8894-09FAD8E539F3}" type="pres">
      <dgm:prSet presAssocID="{BDDD9E3D-D990-4E6C-B8BF-94764993964F}" presName="rootText" presStyleLbl="node3" presStyleIdx="5" presStyleCnt="6">
        <dgm:presLayoutVars>
          <dgm:chPref val="3"/>
        </dgm:presLayoutVars>
      </dgm:prSet>
      <dgm:spPr/>
      <dgm:t>
        <a:bodyPr/>
        <a:lstStyle/>
        <a:p>
          <a:endParaRPr lang="en-US"/>
        </a:p>
      </dgm:t>
    </dgm:pt>
    <dgm:pt modelId="{05B24382-29F6-48FB-B8A7-1A57AA0D7DA4}" type="pres">
      <dgm:prSet presAssocID="{BDDD9E3D-D990-4E6C-B8BF-94764993964F}" presName="rootConnector" presStyleLbl="node3" presStyleIdx="5" presStyleCnt="6"/>
      <dgm:spPr/>
      <dgm:t>
        <a:bodyPr/>
        <a:lstStyle/>
        <a:p>
          <a:endParaRPr lang="en-US"/>
        </a:p>
      </dgm:t>
    </dgm:pt>
    <dgm:pt modelId="{4B3F624B-8D76-4FDF-9733-C2A9DF1FCCD1}" type="pres">
      <dgm:prSet presAssocID="{BDDD9E3D-D990-4E6C-B8BF-94764993964F}" presName="hierChild4" presStyleCnt="0"/>
      <dgm:spPr/>
    </dgm:pt>
    <dgm:pt modelId="{6801072A-8F60-4884-BBFB-CC1231648D32}" type="pres">
      <dgm:prSet presAssocID="{83089074-C81E-4D77-BEBA-78563032DEA4}" presName="Name37" presStyleLbl="parChTrans1D4" presStyleIdx="20" presStyleCnt="24"/>
      <dgm:spPr/>
      <dgm:t>
        <a:bodyPr/>
        <a:lstStyle/>
        <a:p>
          <a:endParaRPr lang="en-US"/>
        </a:p>
      </dgm:t>
    </dgm:pt>
    <dgm:pt modelId="{508F72AF-960B-4FDD-B517-D1F4BB3D6198}" type="pres">
      <dgm:prSet presAssocID="{3DC78C26-A99A-4B46-8358-8A7D823724BD}" presName="hierRoot2" presStyleCnt="0">
        <dgm:presLayoutVars>
          <dgm:hierBranch val="init"/>
        </dgm:presLayoutVars>
      </dgm:prSet>
      <dgm:spPr/>
    </dgm:pt>
    <dgm:pt modelId="{39A39FFB-BFD0-4752-A3B7-54E555E0416E}" type="pres">
      <dgm:prSet presAssocID="{3DC78C26-A99A-4B46-8358-8A7D823724BD}" presName="rootComposite" presStyleCnt="0"/>
      <dgm:spPr/>
    </dgm:pt>
    <dgm:pt modelId="{AB1C8017-6B1C-4327-B74F-640A92A6B393}" type="pres">
      <dgm:prSet presAssocID="{3DC78C26-A99A-4B46-8358-8A7D823724BD}" presName="rootText" presStyleLbl="node4" presStyleIdx="20" presStyleCnt="24">
        <dgm:presLayoutVars>
          <dgm:chPref val="3"/>
        </dgm:presLayoutVars>
      </dgm:prSet>
      <dgm:spPr/>
      <dgm:t>
        <a:bodyPr/>
        <a:lstStyle/>
        <a:p>
          <a:endParaRPr lang="en-US"/>
        </a:p>
      </dgm:t>
    </dgm:pt>
    <dgm:pt modelId="{3EAF0A35-91A4-4A9F-B2F1-9AFF13C95D2B}" type="pres">
      <dgm:prSet presAssocID="{3DC78C26-A99A-4B46-8358-8A7D823724BD}" presName="rootConnector" presStyleLbl="node4" presStyleIdx="20" presStyleCnt="24"/>
      <dgm:spPr/>
      <dgm:t>
        <a:bodyPr/>
        <a:lstStyle/>
        <a:p>
          <a:endParaRPr lang="en-US"/>
        </a:p>
      </dgm:t>
    </dgm:pt>
    <dgm:pt modelId="{3AFE3399-9FD9-4AF7-A90B-769C71AD71A6}" type="pres">
      <dgm:prSet presAssocID="{3DC78C26-A99A-4B46-8358-8A7D823724BD}" presName="hierChild4" presStyleCnt="0"/>
      <dgm:spPr/>
    </dgm:pt>
    <dgm:pt modelId="{68629BF6-88AA-4088-97CC-C19E78F56E85}" type="pres">
      <dgm:prSet presAssocID="{A9AB3A96-6FCC-4BE6-92B9-D067E7175CB3}" presName="Name37" presStyleLbl="parChTrans1D4" presStyleIdx="21" presStyleCnt="24"/>
      <dgm:spPr/>
      <dgm:t>
        <a:bodyPr/>
        <a:lstStyle/>
        <a:p>
          <a:endParaRPr lang="en-US"/>
        </a:p>
      </dgm:t>
    </dgm:pt>
    <dgm:pt modelId="{95259EF5-AAEC-41D5-BFD3-9370E1D8A3AB}" type="pres">
      <dgm:prSet presAssocID="{F449BA73-20F5-42ED-BCC7-4DDD6F35DB68}" presName="hierRoot2" presStyleCnt="0">
        <dgm:presLayoutVars>
          <dgm:hierBranch val="init"/>
        </dgm:presLayoutVars>
      </dgm:prSet>
      <dgm:spPr/>
    </dgm:pt>
    <dgm:pt modelId="{A1F1D8E9-700E-415C-B4AD-537FA17FD6FC}" type="pres">
      <dgm:prSet presAssocID="{F449BA73-20F5-42ED-BCC7-4DDD6F35DB68}" presName="rootComposite" presStyleCnt="0"/>
      <dgm:spPr/>
    </dgm:pt>
    <dgm:pt modelId="{2B054BCF-78AB-4177-A789-ED07F74BA148}" type="pres">
      <dgm:prSet presAssocID="{F449BA73-20F5-42ED-BCC7-4DDD6F35DB68}" presName="rootText" presStyleLbl="node4" presStyleIdx="21" presStyleCnt="24">
        <dgm:presLayoutVars>
          <dgm:chPref val="3"/>
        </dgm:presLayoutVars>
      </dgm:prSet>
      <dgm:spPr/>
      <dgm:t>
        <a:bodyPr/>
        <a:lstStyle/>
        <a:p>
          <a:endParaRPr lang="en-US"/>
        </a:p>
      </dgm:t>
    </dgm:pt>
    <dgm:pt modelId="{5D27076C-3AB2-4CA0-9542-F633A3EC1A00}" type="pres">
      <dgm:prSet presAssocID="{F449BA73-20F5-42ED-BCC7-4DDD6F35DB68}" presName="rootConnector" presStyleLbl="node4" presStyleIdx="21" presStyleCnt="24"/>
      <dgm:spPr/>
      <dgm:t>
        <a:bodyPr/>
        <a:lstStyle/>
        <a:p>
          <a:endParaRPr lang="en-US"/>
        </a:p>
      </dgm:t>
    </dgm:pt>
    <dgm:pt modelId="{F313C29E-1D96-4C41-86ED-E74CF7BDB45D}" type="pres">
      <dgm:prSet presAssocID="{F449BA73-20F5-42ED-BCC7-4DDD6F35DB68}" presName="hierChild4" presStyleCnt="0"/>
      <dgm:spPr/>
    </dgm:pt>
    <dgm:pt modelId="{2742B9FF-045F-4EDB-B37F-0ED2258FFEC1}" type="pres">
      <dgm:prSet presAssocID="{F449BA73-20F5-42ED-BCC7-4DDD6F35DB68}" presName="hierChild5" presStyleCnt="0"/>
      <dgm:spPr/>
    </dgm:pt>
    <dgm:pt modelId="{566BD193-C34B-40CD-8DE9-5EC965B688D2}" type="pres">
      <dgm:prSet presAssocID="{3DC78C26-A99A-4B46-8358-8A7D823724BD}" presName="hierChild5" presStyleCnt="0"/>
      <dgm:spPr/>
    </dgm:pt>
    <dgm:pt modelId="{32A2C5FD-54C5-428B-9DEE-70609A881A7F}" type="pres">
      <dgm:prSet presAssocID="{5688AADB-270E-49DC-A930-2815536921CC}" presName="Name37" presStyleLbl="parChTrans1D4" presStyleIdx="22" presStyleCnt="24"/>
      <dgm:spPr/>
      <dgm:t>
        <a:bodyPr/>
        <a:lstStyle/>
        <a:p>
          <a:endParaRPr lang="en-US"/>
        </a:p>
      </dgm:t>
    </dgm:pt>
    <dgm:pt modelId="{962D518F-B392-4B31-96CE-B4A48AD3BF73}" type="pres">
      <dgm:prSet presAssocID="{729C8E59-6F31-4AF0-A510-A9317839636C}" presName="hierRoot2" presStyleCnt="0">
        <dgm:presLayoutVars>
          <dgm:hierBranch val="init"/>
        </dgm:presLayoutVars>
      </dgm:prSet>
      <dgm:spPr/>
    </dgm:pt>
    <dgm:pt modelId="{7BD63B13-65CF-41BF-87D1-7985A04388AC}" type="pres">
      <dgm:prSet presAssocID="{729C8E59-6F31-4AF0-A510-A9317839636C}" presName="rootComposite" presStyleCnt="0"/>
      <dgm:spPr/>
    </dgm:pt>
    <dgm:pt modelId="{00953E5E-71A3-4918-B454-A67D2F75EFB8}" type="pres">
      <dgm:prSet presAssocID="{729C8E59-6F31-4AF0-A510-A9317839636C}" presName="rootText" presStyleLbl="node4" presStyleIdx="22" presStyleCnt="24">
        <dgm:presLayoutVars>
          <dgm:chPref val="3"/>
        </dgm:presLayoutVars>
      </dgm:prSet>
      <dgm:spPr/>
      <dgm:t>
        <a:bodyPr/>
        <a:lstStyle/>
        <a:p>
          <a:endParaRPr lang="en-US"/>
        </a:p>
      </dgm:t>
    </dgm:pt>
    <dgm:pt modelId="{F2D57ED8-4815-489D-8229-AD611FAA8EE7}" type="pres">
      <dgm:prSet presAssocID="{729C8E59-6F31-4AF0-A510-A9317839636C}" presName="rootConnector" presStyleLbl="node4" presStyleIdx="22" presStyleCnt="24"/>
      <dgm:spPr/>
      <dgm:t>
        <a:bodyPr/>
        <a:lstStyle/>
        <a:p>
          <a:endParaRPr lang="en-US"/>
        </a:p>
      </dgm:t>
    </dgm:pt>
    <dgm:pt modelId="{880C9504-1047-4411-9AD4-7C66A84B3BBD}" type="pres">
      <dgm:prSet presAssocID="{729C8E59-6F31-4AF0-A510-A9317839636C}" presName="hierChild4" presStyleCnt="0"/>
      <dgm:spPr/>
    </dgm:pt>
    <dgm:pt modelId="{81D296FB-D98B-4C9D-AF33-69C63DD00338}" type="pres">
      <dgm:prSet presAssocID="{DC040C06-D304-4D6A-A7F3-28425D761E54}" presName="Name37" presStyleLbl="parChTrans1D4" presStyleIdx="23" presStyleCnt="24"/>
      <dgm:spPr/>
      <dgm:t>
        <a:bodyPr/>
        <a:lstStyle/>
        <a:p>
          <a:endParaRPr lang="en-US"/>
        </a:p>
      </dgm:t>
    </dgm:pt>
    <dgm:pt modelId="{110D45D8-6AB7-43E6-BB13-9D554A78278A}" type="pres">
      <dgm:prSet presAssocID="{1D37BAA8-77F6-4082-A864-FEB112A50F1E}" presName="hierRoot2" presStyleCnt="0">
        <dgm:presLayoutVars>
          <dgm:hierBranch val="init"/>
        </dgm:presLayoutVars>
      </dgm:prSet>
      <dgm:spPr/>
    </dgm:pt>
    <dgm:pt modelId="{896712D3-56A0-4D52-83FF-9A3526E95723}" type="pres">
      <dgm:prSet presAssocID="{1D37BAA8-77F6-4082-A864-FEB112A50F1E}" presName="rootComposite" presStyleCnt="0"/>
      <dgm:spPr/>
    </dgm:pt>
    <dgm:pt modelId="{8CD1D6C5-9B89-4BCB-80AF-A76D420E63D6}" type="pres">
      <dgm:prSet presAssocID="{1D37BAA8-77F6-4082-A864-FEB112A50F1E}" presName="rootText" presStyleLbl="node4" presStyleIdx="23" presStyleCnt="24">
        <dgm:presLayoutVars>
          <dgm:chPref val="3"/>
        </dgm:presLayoutVars>
      </dgm:prSet>
      <dgm:spPr/>
      <dgm:t>
        <a:bodyPr/>
        <a:lstStyle/>
        <a:p>
          <a:endParaRPr lang="en-US"/>
        </a:p>
      </dgm:t>
    </dgm:pt>
    <dgm:pt modelId="{6557C281-8B55-4266-B32B-E604638DF223}" type="pres">
      <dgm:prSet presAssocID="{1D37BAA8-77F6-4082-A864-FEB112A50F1E}" presName="rootConnector" presStyleLbl="node4" presStyleIdx="23" presStyleCnt="24"/>
      <dgm:spPr/>
      <dgm:t>
        <a:bodyPr/>
        <a:lstStyle/>
        <a:p>
          <a:endParaRPr lang="en-US"/>
        </a:p>
      </dgm:t>
    </dgm:pt>
    <dgm:pt modelId="{8EEE031C-508D-4FD9-81DC-55C9861B37F3}" type="pres">
      <dgm:prSet presAssocID="{1D37BAA8-77F6-4082-A864-FEB112A50F1E}" presName="hierChild4" presStyleCnt="0"/>
      <dgm:spPr/>
    </dgm:pt>
    <dgm:pt modelId="{4652F52B-DF07-4F0F-9D88-AA119B664D3C}" type="pres">
      <dgm:prSet presAssocID="{1D37BAA8-77F6-4082-A864-FEB112A50F1E}" presName="hierChild5" presStyleCnt="0"/>
      <dgm:spPr/>
    </dgm:pt>
    <dgm:pt modelId="{F5D7E231-5446-4120-82DE-6F3707F7696E}" type="pres">
      <dgm:prSet presAssocID="{729C8E59-6F31-4AF0-A510-A9317839636C}" presName="hierChild5" presStyleCnt="0"/>
      <dgm:spPr/>
    </dgm:pt>
    <dgm:pt modelId="{FE3EE31E-D4A7-4157-B7DD-1ADAE164EA0C}" type="pres">
      <dgm:prSet presAssocID="{BDDD9E3D-D990-4E6C-B8BF-94764993964F}" presName="hierChild5" presStyleCnt="0"/>
      <dgm:spPr/>
    </dgm:pt>
    <dgm:pt modelId="{F3F593BE-70C4-4867-891C-4FE9E23F2535}" type="pres">
      <dgm:prSet presAssocID="{DBAA4537-5117-4677-9E6D-4D0E9D031A0E}" presName="hierChild5" presStyleCnt="0"/>
      <dgm:spPr/>
    </dgm:pt>
    <dgm:pt modelId="{903B04E7-2052-4587-A915-2796D5117E88}" type="pres">
      <dgm:prSet presAssocID="{54E2406B-27E7-41CC-807C-CE2E7A5E8BDF}" presName="hierChild3" presStyleCnt="0"/>
      <dgm:spPr/>
    </dgm:pt>
    <dgm:pt modelId="{3C7F1086-5994-48F4-B910-A57DB0E9B42E}" type="pres">
      <dgm:prSet presAssocID="{8C47FDC9-CE47-47A9-B220-28B00BE69DE0}" presName="hierRoot1" presStyleCnt="0">
        <dgm:presLayoutVars>
          <dgm:hierBranch val="init"/>
        </dgm:presLayoutVars>
      </dgm:prSet>
      <dgm:spPr/>
    </dgm:pt>
    <dgm:pt modelId="{37627B71-466E-4020-A12C-05D7312A5869}" type="pres">
      <dgm:prSet presAssocID="{8C47FDC9-CE47-47A9-B220-28B00BE69DE0}" presName="rootComposite1" presStyleCnt="0"/>
      <dgm:spPr/>
    </dgm:pt>
    <dgm:pt modelId="{DDCE4241-B64F-4100-9380-6E586D0AD646}" type="pres">
      <dgm:prSet presAssocID="{8C47FDC9-CE47-47A9-B220-28B00BE69DE0}" presName="rootText1" presStyleLbl="node0" presStyleIdx="1" presStyleCnt="2" custAng="20740791" custScaleX="416942" custLinFactX="-374417" custLinFactNeighborX="-400000" custLinFactNeighborY="19435">
        <dgm:presLayoutVars>
          <dgm:chPref val="3"/>
        </dgm:presLayoutVars>
      </dgm:prSet>
      <dgm:spPr/>
      <dgm:t>
        <a:bodyPr/>
        <a:lstStyle/>
        <a:p>
          <a:endParaRPr lang="en-US"/>
        </a:p>
      </dgm:t>
    </dgm:pt>
    <dgm:pt modelId="{B37B1C2A-3F20-4103-9BA4-150F13937582}" type="pres">
      <dgm:prSet presAssocID="{8C47FDC9-CE47-47A9-B220-28B00BE69DE0}" presName="rootConnector1" presStyleLbl="node1" presStyleIdx="0" presStyleCnt="0"/>
      <dgm:spPr/>
      <dgm:t>
        <a:bodyPr/>
        <a:lstStyle/>
        <a:p>
          <a:endParaRPr lang="en-US"/>
        </a:p>
      </dgm:t>
    </dgm:pt>
    <dgm:pt modelId="{22342BB2-1837-4C5A-B51B-95A57B1F5540}" type="pres">
      <dgm:prSet presAssocID="{8C47FDC9-CE47-47A9-B220-28B00BE69DE0}" presName="hierChild2" presStyleCnt="0"/>
      <dgm:spPr/>
    </dgm:pt>
    <dgm:pt modelId="{A09C03F5-99DD-4B50-B890-FAD8D14B2D9E}" type="pres">
      <dgm:prSet presAssocID="{8C47FDC9-CE47-47A9-B220-28B00BE69DE0}" presName="hierChild3" presStyleCnt="0"/>
      <dgm:spPr/>
    </dgm:pt>
  </dgm:ptLst>
  <dgm:cxnLst>
    <dgm:cxn modelId="{02F02B6C-DA8A-42D4-83E0-118E28B1CCC7}" srcId="{DBAA4537-5117-4677-9E6D-4D0E9D031A0E}" destId="{41D80D1F-76EE-4CCE-B879-5B2BFE99C7E3}" srcOrd="1" destOrd="0" parTransId="{5A39C197-EFFC-4627-A4BC-69E6DCE5B921}" sibTransId="{A292850E-DAAA-4839-898E-2CB7DB1DAF13}"/>
    <dgm:cxn modelId="{A546A23C-98FA-4447-913D-8948125873DF}" type="presOf" srcId="{83089074-C81E-4D77-BEBA-78563032DEA4}" destId="{6801072A-8F60-4884-BBFB-CC1231648D32}" srcOrd="0" destOrd="0" presId="urn:microsoft.com/office/officeart/2005/8/layout/orgChart1"/>
    <dgm:cxn modelId="{F0595071-DC46-4C40-BD72-EF631DD93A3D}" srcId="{A6F570B7-10D3-444C-AA54-8A23F1DC15C9}" destId="{15B45FC8-A313-495A-BF42-C9F5011B6929}" srcOrd="1" destOrd="0" parTransId="{10BA5AA0-0262-4B53-998C-F38B2E052248}" sibTransId="{B3D13E93-AEE3-4234-AFD6-6A8CE6A8CA3A}"/>
    <dgm:cxn modelId="{8FF7367F-D59C-49F1-9F13-732F79AA29F4}" srcId="{DBAA4537-5117-4677-9E6D-4D0E9D031A0E}" destId="{35D4222F-CA2A-478C-94C4-AFBB16B3EF9F}" srcOrd="0" destOrd="0" parTransId="{1B95C263-4C58-4A4F-B6BB-F74916139D01}" sibTransId="{ACEA0664-3E00-427D-BBEC-8AD9917B2330}"/>
    <dgm:cxn modelId="{F77C62CE-2A6A-4140-B872-736B4A3BE044}" srcId="{BDDD9E3D-D990-4E6C-B8BF-94764993964F}" destId="{3DC78C26-A99A-4B46-8358-8A7D823724BD}" srcOrd="0" destOrd="0" parTransId="{83089074-C81E-4D77-BEBA-78563032DEA4}" sibTransId="{CDD68BE6-A640-422C-A0AC-ECF13E668148}"/>
    <dgm:cxn modelId="{3D07F37F-F829-48B4-9915-18764ED9327C}" type="presOf" srcId="{0386B263-3622-4F76-A1EF-395F960FC86F}" destId="{B47CF0F2-5BD6-445B-9EE0-6A89A2674D42}" srcOrd="0" destOrd="0" presId="urn:microsoft.com/office/officeart/2005/8/layout/orgChart1"/>
    <dgm:cxn modelId="{59F713AE-ECF2-4C53-B870-0A61F63D8139}" srcId="{096DD3D8-235E-49F3-8822-6FFC4B905FF0}" destId="{A16A0CE8-7FE7-4EF7-8D33-1776F522BB17}" srcOrd="0" destOrd="0" parTransId="{4B88D9CB-D862-4E20-B540-5CFA3AC3796A}" sibTransId="{9A8AD521-D66F-4E4A-87D7-F71811E7ADCE}"/>
    <dgm:cxn modelId="{48754299-375E-4A1D-9BF1-E4C7701B6FD5}" type="presOf" srcId="{A6F570B7-10D3-444C-AA54-8A23F1DC15C9}" destId="{A254D923-B0C6-415C-979F-526E71A5F04D}" srcOrd="0" destOrd="0" presId="urn:microsoft.com/office/officeart/2005/8/layout/orgChart1"/>
    <dgm:cxn modelId="{E6322431-1552-4E72-81C3-B617FAF5D859}" type="presOf" srcId="{6B11C23F-FC13-4909-8FA9-8250B5781769}" destId="{07762E2E-35C6-4248-8C54-4234E713668D}" srcOrd="0" destOrd="0" presId="urn:microsoft.com/office/officeart/2005/8/layout/orgChart1"/>
    <dgm:cxn modelId="{0569DD5B-675A-4410-A8BB-E9B3797890F2}" type="presOf" srcId="{E6879EAD-50E4-4CB8-95CF-155CCB95CF27}" destId="{1D24B0A7-FAF0-4D49-8EA4-723E20DF7CB8}" srcOrd="0" destOrd="0" presId="urn:microsoft.com/office/officeart/2005/8/layout/orgChart1"/>
    <dgm:cxn modelId="{2BEEEECC-66E3-42A6-9D79-1F1EF93DA662}" type="presOf" srcId="{0D0772EF-91BA-4193-96E3-9F482864A603}" destId="{F8B65CE7-599D-40BC-AB0D-67827F4E0CC2}" srcOrd="0" destOrd="0" presId="urn:microsoft.com/office/officeart/2005/8/layout/orgChart1"/>
    <dgm:cxn modelId="{F41AE199-8FDF-40CB-B846-4FD14734F2FA}" type="presOf" srcId="{CD4C0546-9C84-4A66-94B5-7002F7AF8803}" destId="{D99A327E-9947-4AB1-8CAF-25336A9F9018}" srcOrd="0" destOrd="0" presId="urn:microsoft.com/office/officeart/2005/8/layout/orgChart1"/>
    <dgm:cxn modelId="{A6A49F95-76A3-4D5F-8D32-8BDDF9806BD4}" type="presOf" srcId="{A113BB0E-EB10-4951-B08D-7E6C2BCE9E9F}" destId="{4591194D-7952-4BD8-B673-EEB55B9592FF}" srcOrd="1" destOrd="0" presId="urn:microsoft.com/office/officeart/2005/8/layout/orgChart1"/>
    <dgm:cxn modelId="{A3887266-F470-4865-91B1-2AD1B1A32129}" type="presOf" srcId="{3DC78C26-A99A-4B46-8358-8A7D823724BD}" destId="{AB1C8017-6B1C-4327-B74F-640A92A6B393}" srcOrd="0" destOrd="0" presId="urn:microsoft.com/office/officeart/2005/8/layout/orgChart1"/>
    <dgm:cxn modelId="{3DEE6556-6455-40C7-9A96-4770E6DC6B76}" type="presOf" srcId="{1B95C263-4C58-4A4F-B6BB-F74916139D01}" destId="{F3AC77D1-6FE3-4AB7-82C7-636C1B2A82AB}" srcOrd="0" destOrd="0" presId="urn:microsoft.com/office/officeart/2005/8/layout/orgChart1"/>
    <dgm:cxn modelId="{3563CD3F-1F2B-4E6C-AD49-B9DEBB7CA66D}" srcId="{6B11C23F-FC13-4909-8FA9-8250B5781769}" destId="{9E36C8BE-EFA7-43C4-8DD9-439BE08226F9}" srcOrd="0" destOrd="0" parTransId="{DE0CE411-D27D-4E1A-814C-70CA058CEF4D}" sibTransId="{F35374A6-3E21-46E3-B61B-FFC504653AE7}"/>
    <dgm:cxn modelId="{EC3A66BF-49F9-4A9A-8E54-23CFEBC0D9AE}" srcId="{15B45FC8-A313-495A-BF42-C9F5011B6929}" destId="{CD4C0546-9C84-4A66-94B5-7002F7AF8803}" srcOrd="0" destOrd="0" parTransId="{32172602-E769-4826-99A3-C9F9DD428F00}" sibTransId="{EA82783F-A7FD-4956-86E0-206E983B6F04}"/>
    <dgm:cxn modelId="{50F029C4-5B48-4312-B9E4-91F74AFD764A}" type="presOf" srcId="{4B88D9CB-D862-4E20-B540-5CFA3AC3796A}" destId="{279B0511-8400-4D57-9664-976960B05CB2}" srcOrd="0" destOrd="0" presId="urn:microsoft.com/office/officeart/2005/8/layout/orgChart1"/>
    <dgm:cxn modelId="{632E12D2-1ED2-41EF-AAE3-B6BBBDA08D47}" type="presOf" srcId="{DC040C06-D304-4D6A-A7F3-28425D761E54}" destId="{81D296FB-D98B-4C9D-AF33-69C63DD00338}" srcOrd="0" destOrd="0" presId="urn:microsoft.com/office/officeart/2005/8/layout/orgChart1"/>
    <dgm:cxn modelId="{79A334B8-D0E2-47E6-8453-03C1E2E6208A}" type="presOf" srcId="{6949C2D5-CF97-4BFD-B9BA-730810F160E8}" destId="{8A93C0E6-B6C0-47A5-9D81-896BFBBEA59E}" srcOrd="0" destOrd="0" presId="urn:microsoft.com/office/officeart/2005/8/layout/orgChart1"/>
    <dgm:cxn modelId="{3C151DF5-54AE-4A0D-9DAE-AA861DB5CC7D}" type="presOf" srcId="{644B08FA-3B68-4932-8789-D4DEC949FA27}" destId="{81ECB7DB-B5C6-449C-9ADD-E96B7415A197}" srcOrd="1" destOrd="0" presId="urn:microsoft.com/office/officeart/2005/8/layout/orgChart1"/>
    <dgm:cxn modelId="{51C5EFE7-0A01-48D0-975F-30A8E6261363}" srcId="{F126F176-AF80-437F-959B-9E7F77D6C4F5}" destId="{71183422-C121-42D7-B759-ADC11868889E}" srcOrd="0" destOrd="0" parTransId="{1B0B7389-44AF-499E-A26A-49825FFA9FDF}" sibTransId="{1087B8BA-A9D5-4E7D-B788-885E2B6E3F23}"/>
    <dgm:cxn modelId="{E11BAFDA-3746-4C78-BF85-0CEDB1ABF125}" type="presOf" srcId="{EE8055B5-1E3C-4F59-838C-B86D7CE77494}" destId="{8601AA18-0852-43EF-BF1A-63147AD3F359}" srcOrd="0" destOrd="0" presId="urn:microsoft.com/office/officeart/2005/8/layout/orgChart1"/>
    <dgm:cxn modelId="{C92DA965-6757-4C37-A5E0-DC7E6DA64BA6}" type="presOf" srcId="{03FEAB3C-7A30-445A-9303-E3B008D529DC}" destId="{5C1F3C63-6B88-4251-8C9B-0A51181C431E}" srcOrd="0" destOrd="0" presId="urn:microsoft.com/office/officeart/2005/8/layout/orgChart1"/>
    <dgm:cxn modelId="{82803B09-DA4D-470E-BC1D-37D1E1DEB6AF}" type="presOf" srcId="{5688AADB-270E-49DC-A930-2815536921CC}" destId="{32A2C5FD-54C5-428B-9DEE-70609A881A7F}" srcOrd="0" destOrd="0" presId="urn:microsoft.com/office/officeart/2005/8/layout/orgChart1"/>
    <dgm:cxn modelId="{04062DCF-2B51-4BB6-9A99-AE503ED7B6D5}" type="presOf" srcId="{A6F570B7-10D3-444C-AA54-8A23F1DC15C9}" destId="{C0BCEAE8-63DC-4576-A3C2-77E0FE5C4F3C}" srcOrd="1" destOrd="0" presId="urn:microsoft.com/office/officeart/2005/8/layout/orgChart1"/>
    <dgm:cxn modelId="{D10BB1C6-E3E2-4E09-9D0F-84F80F31255A}" type="presOf" srcId="{8C47FDC9-CE47-47A9-B220-28B00BE69DE0}" destId="{B37B1C2A-3F20-4103-9BA4-150F13937582}" srcOrd="1" destOrd="0" presId="urn:microsoft.com/office/officeart/2005/8/layout/orgChart1"/>
    <dgm:cxn modelId="{01AFC2A9-FE29-46BC-800C-C05DA4954970}" type="presOf" srcId="{DE0CE411-D27D-4E1A-814C-70CA058CEF4D}" destId="{CDB5AA66-8826-4C5D-BD31-24FFB84623F1}" srcOrd="0" destOrd="0" presId="urn:microsoft.com/office/officeart/2005/8/layout/orgChart1"/>
    <dgm:cxn modelId="{3A56496C-486E-426A-85BB-5098E18F45BA}" type="presOf" srcId="{EB43019A-63DF-4CA1-962E-4772580086ED}" destId="{1706F2ED-39A3-45A9-B135-D999145F8D22}" srcOrd="0" destOrd="0" presId="urn:microsoft.com/office/officeart/2005/8/layout/orgChart1"/>
    <dgm:cxn modelId="{848BF2BD-5BE2-4134-B8F5-61573C99611C}" type="presOf" srcId="{CD4C0546-9C84-4A66-94B5-7002F7AF8803}" destId="{C8BA9887-E0E9-45B5-9681-2D54701D6323}" srcOrd="1" destOrd="0" presId="urn:microsoft.com/office/officeart/2005/8/layout/orgChart1"/>
    <dgm:cxn modelId="{B614D816-C3B6-4047-B016-078D4ED22645}" type="presOf" srcId="{F449BA73-20F5-42ED-BCC7-4DDD6F35DB68}" destId="{5D27076C-3AB2-4CA0-9542-F633A3EC1A00}" srcOrd="1" destOrd="0" presId="urn:microsoft.com/office/officeart/2005/8/layout/orgChart1"/>
    <dgm:cxn modelId="{FA27862A-3D38-42E9-B69A-FE7D84775EA0}" type="presOf" srcId="{87CF0C79-5BCE-4486-B295-2781D8F86C9C}" destId="{A2D1B25D-1320-4315-BF42-D6863B6DD2D6}" srcOrd="0" destOrd="0" presId="urn:microsoft.com/office/officeart/2005/8/layout/orgChart1"/>
    <dgm:cxn modelId="{65B085BE-45BD-4B66-BC4B-876725967230}" type="presOf" srcId="{15B45FC8-A313-495A-BF42-C9F5011B6929}" destId="{96715634-3F5B-4B9B-8A8D-057E53D7031F}" srcOrd="1" destOrd="0" presId="urn:microsoft.com/office/officeart/2005/8/layout/orgChart1"/>
    <dgm:cxn modelId="{6C9E96C3-E808-4F22-8771-F7EA760F289D}" type="presOf" srcId="{729C8E59-6F31-4AF0-A510-A9317839636C}" destId="{00953E5E-71A3-4918-B454-A67D2F75EFB8}" srcOrd="0" destOrd="0" presId="urn:microsoft.com/office/officeart/2005/8/layout/orgChart1"/>
    <dgm:cxn modelId="{DC39D84D-DB8D-44A8-B607-FECB970D6050}" type="presOf" srcId="{15B45FC8-A313-495A-BF42-C9F5011B6929}" destId="{CB514EF2-9941-4467-A9BA-336D19897EE5}" srcOrd="0" destOrd="0" presId="urn:microsoft.com/office/officeart/2005/8/layout/orgChart1"/>
    <dgm:cxn modelId="{8C7AFCC4-AB3A-4EA7-888D-453A49568B00}" type="presOf" srcId="{A6F0C154-5E18-48CD-BA33-CD40E4AC2CCA}" destId="{FAF83478-DD96-4B2B-AFCA-21E6EA2BE9B9}" srcOrd="0" destOrd="0" presId="urn:microsoft.com/office/officeart/2005/8/layout/orgChart1"/>
    <dgm:cxn modelId="{F34E32A0-2D8F-4566-AA4A-B5195B1D53FD}" type="presOf" srcId="{F1DD0ADF-54BD-4954-B0E0-A4FAB0C76CD9}" destId="{76DAD04A-AD23-4816-9BDC-3875840014ED}" srcOrd="0" destOrd="0" presId="urn:microsoft.com/office/officeart/2005/8/layout/orgChart1"/>
    <dgm:cxn modelId="{7205D00A-23B2-453C-9EB3-AC8F0AA788A9}" srcId="{9915CCFF-9C5B-40C8-A44B-DB2C275520B3}" destId="{8C47FDC9-CE47-47A9-B220-28B00BE69DE0}" srcOrd="1" destOrd="0" parTransId="{28B16138-78DF-4C56-B683-A7DB316BBEF5}" sibTransId="{98CCEBA0-09DE-4B0C-83EF-CACE12FAE528}"/>
    <dgm:cxn modelId="{06E75164-67C5-41DC-A486-D38A019B661F}" srcId="{35D4222F-CA2A-478C-94C4-AFBB16B3EF9F}" destId="{68E2E661-3B1A-4AE8-AB74-C6E8AC8F7FFE}" srcOrd="0" destOrd="0" parTransId="{AB258D55-0BB5-40A8-B0EB-8D22D1805667}" sibTransId="{85E042F4-6E31-4C53-A1A6-8CA38A721477}"/>
    <dgm:cxn modelId="{4021B8C9-8D7A-498A-B09E-CBD1A6526A55}" type="presOf" srcId="{F1DD0ADF-54BD-4954-B0E0-A4FAB0C76CD9}" destId="{9324E5F9-FD0D-46E3-8EF5-FC8F67C59278}" srcOrd="1" destOrd="0" presId="urn:microsoft.com/office/officeart/2005/8/layout/orgChart1"/>
    <dgm:cxn modelId="{1C372A80-3F93-4CD7-A9E1-01DC7597CBD3}" srcId="{41D80D1F-76EE-4CCE-B879-5B2BFE99C7E3}" destId="{3D0C8A6C-FC41-474C-8150-ED2B055D1438}" srcOrd="1" destOrd="0" parTransId="{3D097816-DDE0-4865-8ED2-76FC06CBDA75}" sibTransId="{23DE243B-FBA9-4EB9-8E7B-DD7A33C10742}"/>
    <dgm:cxn modelId="{F10E42D9-2972-4AED-86E2-AE20213FB5A7}" type="presOf" srcId="{54E2406B-27E7-41CC-807C-CE2E7A5E8BDF}" destId="{8F6FB555-FCD6-4F65-BB82-0D0C0E6F7CF1}" srcOrd="1" destOrd="0" presId="urn:microsoft.com/office/officeart/2005/8/layout/orgChart1"/>
    <dgm:cxn modelId="{7100A561-9369-4C5E-97FD-440BCD284E68}" type="presOf" srcId="{41D80D1F-76EE-4CCE-B879-5B2BFE99C7E3}" destId="{AB01E704-AED8-461B-9A44-3B8597236001}" srcOrd="1" destOrd="0" presId="urn:microsoft.com/office/officeart/2005/8/layout/orgChart1"/>
    <dgm:cxn modelId="{B8E42F8F-4DBA-4457-854D-507180DE5A16}" type="presOf" srcId="{AF2E18BE-AEF5-4599-B650-0E6F9DD44D3D}" destId="{DD52FE03-0A3C-4829-A01C-361CC3B7CE36}" srcOrd="0" destOrd="0" presId="urn:microsoft.com/office/officeart/2005/8/layout/orgChart1"/>
    <dgm:cxn modelId="{3DAC3EA3-FB29-426F-BF89-5359379862A8}" type="presOf" srcId="{DBAA4537-5117-4677-9E6D-4D0E9D031A0E}" destId="{CF044A00-5379-45D8-BAF4-CDB236659FE2}" srcOrd="1" destOrd="0" presId="urn:microsoft.com/office/officeart/2005/8/layout/orgChart1"/>
    <dgm:cxn modelId="{88F15167-3FFA-44BC-9D3B-7655EDE3BAAE}" type="presOf" srcId="{51AA3BC4-AE05-4EAB-9EF0-BF3B9A4526DD}" destId="{04D62DA0-9B05-4179-82E5-B6699DFEC80D}" srcOrd="1" destOrd="0" presId="urn:microsoft.com/office/officeart/2005/8/layout/orgChart1"/>
    <dgm:cxn modelId="{3FF014A2-F388-4780-A604-2FFDAF2A93AB}" type="presOf" srcId="{1D37BAA8-77F6-4082-A864-FEB112A50F1E}" destId="{8CD1D6C5-9B89-4BCB-80AF-A76D420E63D6}" srcOrd="0" destOrd="0" presId="urn:microsoft.com/office/officeart/2005/8/layout/orgChart1"/>
    <dgm:cxn modelId="{98E7C74A-F776-4395-8F3B-CD390240126C}" srcId="{3DC78C26-A99A-4B46-8358-8A7D823724BD}" destId="{F449BA73-20F5-42ED-BCC7-4DDD6F35DB68}" srcOrd="0" destOrd="0" parTransId="{A9AB3A96-6FCC-4BE6-92B9-D067E7175CB3}" sibTransId="{6DC09D13-69AD-465D-BE7D-7A36C0D07982}"/>
    <dgm:cxn modelId="{608150E3-6E59-435E-B92F-C05E2937EB28}" type="presOf" srcId="{B428939F-DB33-4A4F-9FBF-E93A8AACAF98}" destId="{099F0ECF-3415-4119-888A-73B9C26CC932}" srcOrd="0" destOrd="0" presId="urn:microsoft.com/office/officeart/2005/8/layout/orgChart1"/>
    <dgm:cxn modelId="{8218E871-BC77-4C9D-8D37-7CE8E1A4D9A0}" srcId="{DBAA4537-5117-4677-9E6D-4D0E9D031A0E}" destId="{BDDD9E3D-D990-4E6C-B8BF-94764993964F}" srcOrd="2" destOrd="0" parTransId="{BD4EA093-B2B3-49E1-8BD5-4E7DE42688C0}" sibTransId="{60C68AA0-23A7-4DCE-83EF-54F33252A1CB}"/>
    <dgm:cxn modelId="{3B8F7112-5F36-46C7-B90F-CD3ABEAC61F5}" type="presOf" srcId="{35D4222F-CA2A-478C-94C4-AFBB16B3EF9F}" destId="{38E9A0E4-3857-4DC3-8FDC-0524751442E8}" srcOrd="1" destOrd="0" presId="urn:microsoft.com/office/officeart/2005/8/layout/orgChart1"/>
    <dgm:cxn modelId="{08EAB70B-6F70-4164-B5AA-99DDE8D9A359}" type="presOf" srcId="{AF2E18BE-AEF5-4599-B650-0E6F9DD44D3D}" destId="{9AAF1AA0-1249-4EC3-B052-38E51CA74783}" srcOrd="1" destOrd="0" presId="urn:microsoft.com/office/officeart/2005/8/layout/orgChart1"/>
    <dgm:cxn modelId="{852A3C92-215A-444E-99BD-01645B558B8E}" type="presOf" srcId="{1B0B7389-44AF-499E-A26A-49825FFA9FDF}" destId="{E00AD160-5FFE-4BFF-9DC8-D21745A035B5}" srcOrd="0" destOrd="0" presId="urn:microsoft.com/office/officeart/2005/8/layout/orgChart1"/>
    <dgm:cxn modelId="{D3D05C0B-0FF6-4D00-95CB-BE2F4A512051}" srcId="{06700CD4-D2EA-48BA-974B-38C935CE2AC2}" destId="{AF2E18BE-AEF5-4599-B650-0E6F9DD44D3D}" srcOrd="1" destOrd="0" parTransId="{907E5D06-4CE3-4D2E-B60D-06B17402E803}" sibTransId="{90304AD6-F502-4E97-AC7F-27EBB96C2D4C}"/>
    <dgm:cxn modelId="{26F41858-4C35-4747-B424-1D2ECEDC68C8}" type="presOf" srcId="{9915CCFF-9C5B-40C8-A44B-DB2C275520B3}" destId="{81938885-E1DE-4986-87D2-5E0EA8E5AEAE}" srcOrd="0" destOrd="0" presId="urn:microsoft.com/office/officeart/2005/8/layout/orgChart1"/>
    <dgm:cxn modelId="{32BBC4BB-8370-4838-BCB0-F3DD4645F863}" type="presOf" srcId="{9E36C8BE-EFA7-43C4-8DD9-439BE08226F9}" destId="{D691521B-A004-41A3-B5E1-08A9CDC3C85C}" srcOrd="1" destOrd="0" presId="urn:microsoft.com/office/officeart/2005/8/layout/orgChart1"/>
    <dgm:cxn modelId="{CF617F53-3FB6-44DA-8F40-709443DE2C36}" type="presOf" srcId="{A4435675-8E5E-47E2-90C0-BC9C189B3DC3}" destId="{601472EC-94CE-4394-B9BE-238A934DB276}" srcOrd="0" destOrd="0" presId="urn:microsoft.com/office/officeart/2005/8/layout/orgChart1"/>
    <dgm:cxn modelId="{54AB1129-8ABF-487F-9F29-1C42EAFB0810}" srcId="{AF2E18BE-AEF5-4599-B650-0E6F9DD44D3D}" destId="{51AA3BC4-AE05-4EAB-9EF0-BF3B9A4526DD}" srcOrd="0" destOrd="0" parTransId="{EE8055B5-1E3C-4F59-838C-B86D7CE77494}" sibTransId="{ACFD1D94-7A2F-4019-9097-A6F5AFC745B6}"/>
    <dgm:cxn modelId="{0EE1E67C-BFB4-4BE0-B715-78704E871C93}" type="presOf" srcId="{A16A0CE8-7FE7-4EF7-8D33-1776F522BB17}" destId="{61574C16-93DB-43D6-813D-45A8F77BB3BD}" srcOrd="1" destOrd="0" presId="urn:microsoft.com/office/officeart/2005/8/layout/orgChart1"/>
    <dgm:cxn modelId="{F9B69B0A-722C-42F3-950A-75AC3B4D63EE}" type="presOf" srcId="{AB258D55-0BB5-40A8-B0EB-8D22D1805667}" destId="{A78114E7-47A9-47E4-AC5E-A96557E91070}" srcOrd="0" destOrd="0" presId="urn:microsoft.com/office/officeart/2005/8/layout/orgChart1"/>
    <dgm:cxn modelId="{92986BBF-9515-46FB-8405-F73EA8A92A50}" type="presOf" srcId="{06700CD4-D2EA-48BA-974B-38C935CE2AC2}" destId="{00AA78A0-9FF6-4141-971B-E42F177F89CF}" srcOrd="0" destOrd="0" presId="urn:microsoft.com/office/officeart/2005/8/layout/orgChart1"/>
    <dgm:cxn modelId="{C3AA68CC-C207-4CE8-9F68-F05CF65BF481}" type="presOf" srcId="{096DD3D8-235E-49F3-8822-6FFC4B905FF0}" destId="{49FEF6D0-1257-40BD-B626-AA8EF7C977BE}" srcOrd="0" destOrd="0" presId="urn:microsoft.com/office/officeart/2005/8/layout/orgChart1"/>
    <dgm:cxn modelId="{E8D46586-633D-40E7-8F1D-2FC239891A89}" type="presOf" srcId="{56486AA5-B3E9-4697-A095-A3FA09CEFF33}" destId="{AA9B5278-46BF-4754-B902-C3607BE8D276}" srcOrd="0" destOrd="0" presId="urn:microsoft.com/office/officeart/2005/8/layout/orgChart1"/>
    <dgm:cxn modelId="{B4BC9AE3-C7E4-4E7D-852C-F7998F5BA55C}" type="presOf" srcId="{F48AF41B-BB4D-4E02-9414-CDC8C53B6846}" destId="{6202BC85-8DF1-49A2-8FF1-F66EDF013DF1}" srcOrd="1" destOrd="0" presId="urn:microsoft.com/office/officeart/2005/8/layout/orgChart1"/>
    <dgm:cxn modelId="{08F4185B-2873-4962-8CA9-F7A1B4227128}" type="presOf" srcId="{71183422-C121-42D7-B759-ADC11868889E}" destId="{F379109D-283B-45E0-B450-351FBCA7F7F2}" srcOrd="1" destOrd="0" presId="urn:microsoft.com/office/officeart/2005/8/layout/orgChart1"/>
    <dgm:cxn modelId="{8189CE75-9E09-4183-AB3B-C44AF5DC11B2}" type="presOf" srcId="{35D4222F-CA2A-478C-94C4-AFBB16B3EF9F}" destId="{B016EEBC-CA63-4688-9D8F-86565FA6EBE2}" srcOrd="0" destOrd="0" presId="urn:microsoft.com/office/officeart/2005/8/layout/orgChart1"/>
    <dgm:cxn modelId="{DF6DBA6C-0A48-4A1D-A260-691217A87183}" type="presOf" srcId="{68E2E661-3B1A-4AE8-AB74-C6E8AC8F7FFE}" destId="{BDC032ED-5A34-4695-9C4C-9455CF72494B}" srcOrd="1" destOrd="0" presId="urn:microsoft.com/office/officeart/2005/8/layout/orgChart1"/>
    <dgm:cxn modelId="{7433C70A-DD3C-4855-88EE-5A5AD5343DAB}" srcId="{35D4222F-CA2A-478C-94C4-AFBB16B3EF9F}" destId="{096DD3D8-235E-49F3-8822-6FFC4B905FF0}" srcOrd="1" destOrd="0" parTransId="{E48B1743-FD75-4A60-B246-5838B7705CD6}" sibTransId="{73C63740-7216-4BAC-B7D4-747AD59EB017}"/>
    <dgm:cxn modelId="{BB2C47AA-B63A-490D-A7D2-60DBF5B11B98}" srcId="{54E2406B-27E7-41CC-807C-CE2E7A5E8BDF}" destId="{D6E48690-AB8C-44F7-9BC0-CD9098F4B22D}" srcOrd="0" destOrd="0" parTransId="{EB43019A-63DF-4CA1-962E-4772580086ED}" sibTransId="{A2347B1A-E004-4CCD-BF00-9EB0EBE53D49}"/>
    <dgm:cxn modelId="{E8941521-3355-4E75-BF65-3CE90433D108}" type="presOf" srcId="{889395EB-0610-413C-A8F8-3C114BBBD8C6}" destId="{6613046A-AFD6-48C3-A1B6-904D54D33D95}" srcOrd="0" destOrd="0" presId="urn:microsoft.com/office/officeart/2005/8/layout/orgChart1"/>
    <dgm:cxn modelId="{8DDF7A5D-A71F-44E3-A733-4C6C19815986}" srcId="{9915CCFF-9C5B-40C8-A44B-DB2C275520B3}" destId="{54E2406B-27E7-41CC-807C-CE2E7A5E8BDF}" srcOrd="0" destOrd="0" parTransId="{2366FBEA-54BA-4C9C-8949-7E68C34295BA}" sibTransId="{5C3BF95D-2E6E-439F-B72E-25AEF6530BED}"/>
    <dgm:cxn modelId="{8F21227E-BFDF-4208-9833-0FD1B8C06AA1}" srcId="{A4435675-8E5E-47E2-90C0-BC9C189B3DC3}" destId="{F1DD0ADF-54BD-4954-B0E0-A4FAB0C76CD9}" srcOrd="0" destOrd="0" parTransId="{56486AA5-B3E9-4697-A095-A3FA09CEFF33}" sibTransId="{B4CED916-0736-432F-9C39-86917E72F27A}"/>
    <dgm:cxn modelId="{CE4CD98E-3CBA-4935-9AA0-816760499CD2}" type="presOf" srcId="{A9AB3A96-6FCC-4BE6-92B9-D067E7175CB3}" destId="{68629BF6-88AA-4088-97CC-C19E78F56E85}" srcOrd="0" destOrd="0" presId="urn:microsoft.com/office/officeart/2005/8/layout/orgChart1"/>
    <dgm:cxn modelId="{09D1A7C0-1F36-4187-BFC7-7298FBB25442}" type="presOf" srcId="{68E2E661-3B1A-4AE8-AB74-C6E8AC8F7FFE}" destId="{B7CF6C93-A6FD-49C5-AF27-698AD17B993D}" srcOrd="0" destOrd="0" presId="urn:microsoft.com/office/officeart/2005/8/layout/orgChart1"/>
    <dgm:cxn modelId="{E23DCACC-A7C3-4DED-B7FA-917F2F3B5856}" type="presOf" srcId="{1D37BAA8-77F6-4082-A864-FEB112A50F1E}" destId="{6557C281-8B55-4266-B32B-E604638DF223}" srcOrd="1" destOrd="0" presId="urn:microsoft.com/office/officeart/2005/8/layout/orgChart1"/>
    <dgm:cxn modelId="{5ECAED4C-7636-4E99-897A-FDF265F09DE8}" type="presOf" srcId="{BC59F724-6D1B-4DE4-A6C1-24BE67C8C7C2}" destId="{F5981B96-BE93-4736-B281-82468CDA1142}" srcOrd="0" destOrd="0" presId="urn:microsoft.com/office/officeart/2005/8/layout/orgChart1"/>
    <dgm:cxn modelId="{C0A57E98-678D-4CA6-BD5A-D80E4E728E8E}" srcId="{3D0C8A6C-FC41-474C-8150-ED2B055D1438}" destId="{F48AF41B-BB4D-4E02-9414-CDC8C53B6846}" srcOrd="0" destOrd="0" parTransId="{F8047848-C350-4BAF-9F2D-13345B46EA5D}" sibTransId="{8C794AEF-FEAB-4A1B-9419-C7177935F869}"/>
    <dgm:cxn modelId="{5B364E6F-7BE3-4DC5-80B3-88627E917EDF}" type="presOf" srcId="{8C47FDC9-CE47-47A9-B220-28B00BE69DE0}" destId="{DDCE4241-B64F-4100-9380-6E586D0AD646}" srcOrd="0" destOrd="0" presId="urn:microsoft.com/office/officeart/2005/8/layout/orgChart1"/>
    <dgm:cxn modelId="{63036823-6BFC-4DA4-9588-C4D4A12621A7}" type="presOf" srcId="{6949C2D5-CF97-4BFD-B9BA-730810F160E8}" destId="{3CAC2585-82DD-4A50-B3A3-836D643539A0}" srcOrd="1" destOrd="0" presId="urn:microsoft.com/office/officeart/2005/8/layout/orgChart1"/>
    <dgm:cxn modelId="{496D3E3F-9D15-4E67-AB83-602277B6F78C}" type="presOf" srcId="{181F5956-9E55-499F-B2C6-0873C1166726}" destId="{91AD1603-90C4-4D18-9A4A-CE8A06A236D1}" srcOrd="0" destOrd="0" presId="urn:microsoft.com/office/officeart/2005/8/layout/orgChart1"/>
    <dgm:cxn modelId="{0576EE04-4040-4E54-A714-BFD0B46EDB33}" srcId="{41D80D1F-76EE-4CCE-B879-5B2BFE99C7E3}" destId="{A113BB0E-EB10-4951-B08D-7E6C2BCE9E9F}" srcOrd="0" destOrd="0" parTransId="{0D0772EF-91BA-4193-96E3-9F482864A603}" sibTransId="{52F39074-9A76-4A1D-8585-20B6ED639C94}"/>
    <dgm:cxn modelId="{44EAFEE1-2BC4-41F8-91D9-07B4CDBDDAA2}" type="presOf" srcId="{889395EB-0610-413C-A8F8-3C114BBBD8C6}" destId="{44C69C58-8360-4A10-98DA-78C257DB83F7}" srcOrd="1" destOrd="0" presId="urn:microsoft.com/office/officeart/2005/8/layout/orgChart1"/>
    <dgm:cxn modelId="{C85BBFE1-E1C3-4EDD-B145-99623C53A337}" srcId="{6B11C23F-FC13-4909-8FA9-8250B5781769}" destId="{A4435675-8E5E-47E2-90C0-BC9C189B3DC3}" srcOrd="1" destOrd="0" parTransId="{0386B263-3622-4F76-A1EF-395F960FC86F}" sibTransId="{51D1E674-8C1E-4D7F-B02F-50163E344441}"/>
    <dgm:cxn modelId="{0752F3D4-D8FC-4255-A57F-561D75FAF9AB}" srcId="{D6E48690-AB8C-44F7-9BC0-CD9098F4B22D}" destId="{6B11C23F-FC13-4909-8FA9-8250B5781769}" srcOrd="2" destOrd="0" parTransId="{1E5D2207-8181-40EE-82D1-00D03D0B8662}" sibTransId="{D55797D3-E385-4AE1-9AAD-20269A5FC90D}"/>
    <dgm:cxn modelId="{B5EA9071-57B4-42C3-96BD-C516E10383E2}" type="presOf" srcId="{3DC78C26-A99A-4B46-8358-8A7D823724BD}" destId="{3EAF0A35-91A4-4A9F-B2F1-9AFF13C95D2B}" srcOrd="1" destOrd="0" presId="urn:microsoft.com/office/officeart/2005/8/layout/orgChart1"/>
    <dgm:cxn modelId="{4A66F2AE-2237-45A4-8903-D62C17C2EC69}" srcId="{729C8E59-6F31-4AF0-A510-A9317839636C}" destId="{1D37BAA8-77F6-4082-A864-FEB112A50F1E}" srcOrd="0" destOrd="0" parTransId="{DC040C06-D304-4D6A-A7F3-28425D761E54}" sibTransId="{31629FF7-96AD-46B1-8B6A-13E3278F8B75}"/>
    <dgm:cxn modelId="{1D8918BE-500F-4FF6-B377-0067F4D06474}" srcId="{D6E48690-AB8C-44F7-9BC0-CD9098F4B22D}" destId="{A6F570B7-10D3-444C-AA54-8A23F1DC15C9}" srcOrd="1" destOrd="0" parTransId="{181F5956-9E55-499F-B2C6-0873C1166726}" sibTransId="{97D90FE6-6D41-4083-97E7-05E656B4EB4C}"/>
    <dgm:cxn modelId="{BFA20D6D-A36B-4AF3-A693-6FCA417D4EA3}" type="presOf" srcId="{3D097816-DDE0-4865-8ED2-76FC06CBDA75}" destId="{23BD318E-ECDF-4AB0-84A7-6A0E90BDB957}" srcOrd="0" destOrd="0" presId="urn:microsoft.com/office/officeart/2005/8/layout/orgChart1"/>
    <dgm:cxn modelId="{90D7164E-3B44-4620-881B-AEBCCDC07F56}" srcId="{68E2E661-3B1A-4AE8-AB74-C6E8AC8F7FFE}" destId="{644B08FA-3B68-4932-8789-D4DEC949FA27}" srcOrd="0" destOrd="0" parTransId="{828B58CC-09B4-4F8B-8C63-25A64EA43F72}" sibTransId="{129DBF68-5819-44EE-BC92-035302FA80BB}"/>
    <dgm:cxn modelId="{A7920249-7874-4E12-B0E6-300317490E22}" type="presOf" srcId="{E48B1743-FD75-4A60-B246-5838B7705CD6}" destId="{FAA4D8B0-666B-4A92-937D-2C23B0753CF1}" srcOrd="0" destOrd="0" presId="urn:microsoft.com/office/officeart/2005/8/layout/orgChart1"/>
    <dgm:cxn modelId="{5C952371-8B92-44D8-9FA0-CB1E0AC19E49}" type="presOf" srcId="{54E2406B-27E7-41CC-807C-CE2E7A5E8BDF}" destId="{F17555C0-795B-4B38-9C96-52F317EFF09F}" srcOrd="0" destOrd="0" presId="urn:microsoft.com/office/officeart/2005/8/layout/orgChart1"/>
    <dgm:cxn modelId="{53055664-E626-4EF6-9E7B-EE5BFE8701A8}" srcId="{D6E48690-AB8C-44F7-9BC0-CD9098F4B22D}" destId="{06700CD4-D2EA-48BA-974B-38C935CE2AC2}" srcOrd="0" destOrd="0" parTransId="{03FEAB3C-7A30-445A-9303-E3B008D529DC}" sibTransId="{F2C8858C-E159-4B2D-A1CA-F11247128E96}"/>
    <dgm:cxn modelId="{68658692-EC15-4A53-8B41-D70D3C1E3F6C}" type="presOf" srcId="{3D0C8A6C-FC41-474C-8150-ED2B055D1438}" destId="{8C0BB309-02C5-4ABB-8453-092BF1E4DF4F}" srcOrd="1" destOrd="0" presId="urn:microsoft.com/office/officeart/2005/8/layout/orgChart1"/>
    <dgm:cxn modelId="{25241559-91DB-4E2F-BD74-2843E402FAC3}" type="presOf" srcId="{F126F176-AF80-437F-959B-9E7F77D6C4F5}" destId="{F52DAE30-8D1E-4364-A355-0FE47B8452CC}" srcOrd="1" destOrd="0" presId="urn:microsoft.com/office/officeart/2005/8/layout/orgChart1"/>
    <dgm:cxn modelId="{6727FD5D-4DF8-4664-A280-CFE5E52AD427}" type="presOf" srcId="{51AA3BC4-AE05-4EAB-9EF0-BF3B9A4526DD}" destId="{402766C7-3F29-48F4-84CE-9AF84B4E895E}" srcOrd="0" destOrd="0" presId="urn:microsoft.com/office/officeart/2005/8/layout/orgChart1"/>
    <dgm:cxn modelId="{9D29B3CE-0B58-4671-88F4-7FC3CCC52088}" type="presOf" srcId="{BDDD9E3D-D990-4E6C-B8BF-94764993964F}" destId="{1826CD84-F8F3-4937-8894-09FAD8E539F3}" srcOrd="0" destOrd="0" presId="urn:microsoft.com/office/officeart/2005/8/layout/orgChart1"/>
    <dgm:cxn modelId="{FA77F439-AF14-4CEF-86C4-033FD97260BB}" type="presOf" srcId="{A4435675-8E5E-47E2-90C0-BC9C189B3DC3}" destId="{02A05558-793F-4AD5-9335-7422B906F03C}" srcOrd="1" destOrd="0" presId="urn:microsoft.com/office/officeart/2005/8/layout/orgChart1"/>
    <dgm:cxn modelId="{151D8FCB-7387-4AE6-BE9C-93164D71F7FE}" type="presOf" srcId="{71183422-C121-42D7-B759-ADC11868889E}" destId="{E4E2E576-014D-431E-9A22-F9F0611636D1}" srcOrd="0" destOrd="0" presId="urn:microsoft.com/office/officeart/2005/8/layout/orgChart1"/>
    <dgm:cxn modelId="{EF017B54-4484-4D03-9324-63FA86CEFD3C}" type="presOf" srcId="{907E5D06-4CE3-4D2E-B60D-06B17402E803}" destId="{99F8C52D-32A9-47BC-B6AC-9202820501CE}" srcOrd="0" destOrd="0" presId="urn:microsoft.com/office/officeart/2005/8/layout/orgChart1"/>
    <dgm:cxn modelId="{48692888-6FF4-4154-807A-CB4D1B9B228E}" srcId="{A6F570B7-10D3-444C-AA54-8A23F1DC15C9}" destId="{A6F0C154-5E18-48CD-BA33-CD40E4AC2CCA}" srcOrd="0" destOrd="0" parTransId="{B428939F-DB33-4A4F-9FBF-E93A8AACAF98}" sibTransId="{0718B59D-56B1-4692-A2EA-C2ABDEDF4F67}"/>
    <dgm:cxn modelId="{4162B425-E068-4F61-94CE-FD66F3A3EE1A}" type="presOf" srcId="{BDDD9E3D-D990-4E6C-B8BF-94764993964F}" destId="{05B24382-29F6-48FB-B8A7-1A57AA0D7DA4}" srcOrd="1" destOrd="0" presId="urn:microsoft.com/office/officeart/2005/8/layout/orgChart1"/>
    <dgm:cxn modelId="{23C854D0-AB9B-4E31-A38A-84F88D20F416}" type="presOf" srcId="{87CF0C79-5BCE-4486-B295-2781D8F86C9C}" destId="{53F227CB-6899-4479-86EA-CA319E9AD03E}" srcOrd="1" destOrd="0" presId="urn:microsoft.com/office/officeart/2005/8/layout/orgChart1"/>
    <dgm:cxn modelId="{76B3FC16-DF40-4C73-990A-6792340D867D}" srcId="{BDDD9E3D-D990-4E6C-B8BF-94764993964F}" destId="{729C8E59-6F31-4AF0-A510-A9317839636C}" srcOrd="1" destOrd="0" parTransId="{5688AADB-270E-49DC-A930-2815536921CC}" sibTransId="{DDFEA802-504F-499C-941E-3023D6D77792}"/>
    <dgm:cxn modelId="{DEFE7E94-B03B-49CE-A029-DDC48C38A262}" type="presOf" srcId="{3D0C8A6C-FC41-474C-8150-ED2B055D1438}" destId="{A3FB24F2-571D-4C85-8468-0BA5322BE57D}" srcOrd="0" destOrd="0" presId="urn:microsoft.com/office/officeart/2005/8/layout/orgChart1"/>
    <dgm:cxn modelId="{638F6132-BF03-47C7-B657-601FC60339BF}" type="presOf" srcId="{828B58CC-09B4-4F8B-8C63-25A64EA43F72}" destId="{2EB80ACF-2017-4CD1-8A1D-871D2D76005D}" srcOrd="0" destOrd="0" presId="urn:microsoft.com/office/officeart/2005/8/layout/orgChart1"/>
    <dgm:cxn modelId="{6EA29608-CEB9-45F5-8A05-E2A2D306FC6C}" srcId="{A6F0C154-5E18-48CD-BA33-CD40E4AC2CCA}" destId="{6949C2D5-CF97-4BFD-B9BA-730810F160E8}" srcOrd="0" destOrd="0" parTransId="{F6C5CA11-142F-4F92-A514-3C694256E061}" sibTransId="{76299FD2-E684-4A52-8DE4-07DFD1996573}"/>
    <dgm:cxn modelId="{56EEA037-2E7E-4C2F-878C-04123313B7DB}" type="presOf" srcId="{6B11C23F-FC13-4909-8FA9-8250B5781769}" destId="{8140573E-7892-4821-A361-B48CB7893292}" srcOrd="1" destOrd="0" presId="urn:microsoft.com/office/officeart/2005/8/layout/orgChart1"/>
    <dgm:cxn modelId="{4D20E3BE-880B-43F3-A4C2-EB34D1553BA0}" srcId="{54E2406B-27E7-41CC-807C-CE2E7A5E8BDF}" destId="{DBAA4537-5117-4677-9E6D-4D0E9D031A0E}" srcOrd="1" destOrd="0" parTransId="{71CEF352-0385-4B60-AD66-73A654633753}" sibTransId="{D2B88FB5-2C36-41E2-BFA4-A12004609353}"/>
    <dgm:cxn modelId="{94A2ABF6-E264-4897-8FED-4F6ED1DBBC49}" type="presOf" srcId="{D6E48690-AB8C-44F7-9BC0-CD9098F4B22D}" destId="{58B8F09A-1C0D-46A0-8E1F-48D78109C39E}" srcOrd="0" destOrd="0" presId="urn:microsoft.com/office/officeart/2005/8/layout/orgChart1"/>
    <dgm:cxn modelId="{BF8AE7E9-C487-468B-BAED-A4CF7B1E6C5F}" type="presOf" srcId="{096DD3D8-235E-49F3-8822-6FFC4B905FF0}" destId="{03A2A97C-1995-4B12-B857-CF5216132980}" srcOrd="1" destOrd="0" presId="urn:microsoft.com/office/officeart/2005/8/layout/orgChart1"/>
    <dgm:cxn modelId="{0860B874-6987-4CE3-9A0E-656D17CDC7C3}" type="presOf" srcId="{10BA5AA0-0262-4B53-998C-F38B2E052248}" destId="{B5BD4ADC-0ADE-4FD6-875A-BDF9659EDB02}" srcOrd="0" destOrd="0" presId="urn:microsoft.com/office/officeart/2005/8/layout/orgChart1"/>
    <dgm:cxn modelId="{2272354F-8AF8-4E85-A807-0B35D26A6565}" type="presOf" srcId="{A16A0CE8-7FE7-4EF7-8D33-1776F522BB17}" destId="{71E93A85-3B8C-419A-9F63-09009B340059}" srcOrd="0" destOrd="0" presId="urn:microsoft.com/office/officeart/2005/8/layout/orgChart1"/>
    <dgm:cxn modelId="{82563549-E79B-4AC2-903F-4D24057C06BA}" type="presOf" srcId="{F449BA73-20F5-42ED-BCC7-4DDD6F35DB68}" destId="{2B054BCF-78AB-4177-A789-ED07F74BA148}" srcOrd="0" destOrd="0" presId="urn:microsoft.com/office/officeart/2005/8/layout/orgChart1"/>
    <dgm:cxn modelId="{1706F43A-7FA6-4F40-8792-6B40950E586F}" type="presOf" srcId="{5A39C197-EFFC-4627-A4BC-69E6DCE5B921}" destId="{DA34ED22-2AB9-4A0C-99F4-25C7C405A7B1}" srcOrd="0" destOrd="0" presId="urn:microsoft.com/office/officeart/2005/8/layout/orgChart1"/>
    <dgm:cxn modelId="{1FDC1710-25F6-4FE9-AA90-5D868E994DD2}" type="presOf" srcId="{BF8B9AFD-8778-4E85-BC46-DB3E58DACFA3}" destId="{4D5B5219-8AF4-4968-9574-26AE9FB78667}" srcOrd="0" destOrd="0" presId="urn:microsoft.com/office/officeart/2005/8/layout/orgChart1"/>
    <dgm:cxn modelId="{B96F5D12-5038-4C81-BB9E-E1CA52D53BE9}" type="presOf" srcId="{F126F176-AF80-437F-959B-9E7F77D6C4F5}" destId="{068B9818-B0C5-4C9A-90D2-3276779AC784}" srcOrd="0" destOrd="0" presId="urn:microsoft.com/office/officeart/2005/8/layout/orgChart1"/>
    <dgm:cxn modelId="{774F08A9-3CF3-46EB-9F82-96556808EE0E}" srcId="{9E36C8BE-EFA7-43C4-8DD9-439BE08226F9}" destId="{87CF0C79-5BCE-4486-B295-2781D8F86C9C}" srcOrd="0" destOrd="0" parTransId="{BF8B9AFD-8778-4E85-BC46-DB3E58DACFA3}" sibTransId="{8D6E61F2-A71E-4889-8E8A-3E6138DE998B}"/>
    <dgm:cxn modelId="{4607DE9A-9591-4B65-B7F6-BFC7820F667D}" type="presOf" srcId="{DBAA4537-5117-4677-9E6D-4D0E9D031A0E}" destId="{3FEEA33C-58E4-4B54-A055-71604B87730C}" srcOrd="0" destOrd="0" presId="urn:microsoft.com/office/officeart/2005/8/layout/orgChart1"/>
    <dgm:cxn modelId="{D63AC66A-0477-4379-892E-19451BF79729}" type="presOf" srcId="{1E5D2207-8181-40EE-82D1-00D03D0B8662}" destId="{DD544C9E-56A7-4E5C-8621-4EBF9B16103D}" srcOrd="0" destOrd="0" presId="urn:microsoft.com/office/officeart/2005/8/layout/orgChart1"/>
    <dgm:cxn modelId="{EDEE44C9-1CB0-4E4D-A6F7-891E4B7AF9EE}" type="presOf" srcId="{729C8E59-6F31-4AF0-A510-A9317839636C}" destId="{F2D57ED8-4815-489D-8229-AD611FAA8EE7}" srcOrd="1" destOrd="0" presId="urn:microsoft.com/office/officeart/2005/8/layout/orgChart1"/>
    <dgm:cxn modelId="{6885EF2E-7A95-47FD-8134-B76E0CB9439F}" type="presOf" srcId="{F48AF41B-BB4D-4E02-9414-CDC8C53B6846}" destId="{25A669F2-409F-4B9E-B50A-399894C9C779}" srcOrd="0" destOrd="0" presId="urn:microsoft.com/office/officeart/2005/8/layout/orgChart1"/>
    <dgm:cxn modelId="{83F9BB25-DC06-4C63-A90D-4D8098688075}" type="presOf" srcId="{A6F0C154-5E18-48CD-BA33-CD40E4AC2CCA}" destId="{F79C4C2D-3F80-4212-A4E4-2E80771E447D}" srcOrd="1" destOrd="0" presId="urn:microsoft.com/office/officeart/2005/8/layout/orgChart1"/>
    <dgm:cxn modelId="{69CA09E0-9668-42D9-AF09-8BD767110E40}" type="presOf" srcId="{41D80D1F-76EE-4CCE-B879-5B2BFE99C7E3}" destId="{9593CFB7-0D62-4049-BFB1-69F7A75AC9B2}" srcOrd="0" destOrd="0" presId="urn:microsoft.com/office/officeart/2005/8/layout/orgChart1"/>
    <dgm:cxn modelId="{7EC4DF3F-693B-4986-9594-55C8313C6349}" type="presOf" srcId="{644B08FA-3B68-4932-8789-D4DEC949FA27}" destId="{DD915322-373C-45F7-A4AD-BBA8B1CF7319}" srcOrd="0" destOrd="0" presId="urn:microsoft.com/office/officeart/2005/8/layout/orgChart1"/>
    <dgm:cxn modelId="{31BED6F6-4679-4522-A86B-1D8A9CEA4439}" type="presOf" srcId="{BD4EA093-B2B3-49E1-8BD5-4E7DE42688C0}" destId="{EF28563D-A577-4AAA-8562-E2F8E83FDA34}" srcOrd="0" destOrd="0" presId="urn:microsoft.com/office/officeart/2005/8/layout/orgChart1"/>
    <dgm:cxn modelId="{9B1205C7-825F-4430-BB2F-AFBC6F005979}" srcId="{A113BB0E-EB10-4951-B08D-7E6C2BCE9E9F}" destId="{889395EB-0610-413C-A8F8-3C114BBBD8C6}" srcOrd="0" destOrd="0" parTransId="{BC59F724-6D1B-4DE4-A6C1-24BE67C8C7C2}" sibTransId="{F2B393F0-1569-4116-8ACB-615EE2DBFBCD}"/>
    <dgm:cxn modelId="{115418A7-E4D3-42C1-93C1-58684AFB97A4}" type="presOf" srcId="{32172602-E769-4826-99A3-C9F9DD428F00}" destId="{0BD5D53F-E85B-4F0B-BD87-4876EDA0AEC9}" srcOrd="0" destOrd="0" presId="urn:microsoft.com/office/officeart/2005/8/layout/orgChart1"/>
    <dgm:cxn modelId="{20B93AB8-0F01-43FD-8FE5-93C93BB7A4F0}" type="presOf" srcId="{71CEF352-0385-4B60-AD66-73A654633753}" destId="{E9515F78-CC1E-4B5E-BF9D-7EC90D0C7C94}" srcOrd="0" destOrd="0" presId="urn:microsoft.com/office/officeart/2005/8/layout/orgChart1"/>
    <dgm:cxn modelId="{50620149-B43B-4FE1-98C9-E6090247995E}" srcId="{06700CD4-D2EA-48BA-974B-38C935CE2AC2}" destId="{F126F176-AF80-437F-959B-9E7F77D6C4F5}" srcOrd="0" destOrd="0" parTransId="{E6879EAD-50E4-4CB8-95CF-155CCB95CF27}" sibTransId="{3C4B8354-CB9F-45BF-9868-8222B2E0E83D}"/>
    <dgm:cxn modelId="{AA999400-F5FF-4557-819D-96E067F10B74}" type="presOf" srcId="{D6E48690-AB8C-44F7-9BC0-CD9098F4B22D}" destId="{1F510E80-F54D-444C-9D91-8A012D26CAD6}" srcOrd="1" destOrd="0" presId="urn:microsoft.com/office/officeart/2005/8/layout/orgChart1"/>
    <dgm:cxn modelId="{97976825-A73D-4EFB-A523-91EE23A67DC1}" type="presOf" srcId="{06700CD4-D2EA-48BA-974B-38C935CE2AC2}" destId="{BD28B757-B7BB-4EC0-A3FB-F26A455B877E}" srcOrd="1" destOrd="0" presId="urn:microsoft.com/office/officeart/2005/8/layout/orgChart1"/>
    <dgm:cxn modelId="{25E7D281-C744-4ECE-A1E2-1B2EEA0F0F71}" type="presOf" srcId="{9E36C8BE-EFA7-43C4-8DD9-439BE08226F9}" destId="{9C24B8EC-C853-48A1-8AA7-7BEE92CD2D0F}" srcOrd="0" destOrd="0" presId="urn:microsoft.com/office/officeart/2005/8/layout/orgChart1"/>
    <dgm:cxn modelId="{EAEA6F76-BD14-48C8-A40F-5DBB5024DA93}" type="presOf" srcId="{F6C5CA11-142F-4F92-A514-3C694256E061}" destId="{E0BF6808-1BF7-41AA-973E-677647660730}" srcOrd="0" destOrd="0" presId="urn:microsoft.com/office/officeart/2005/8/layout/orgChart1"/>
    <dgm:cxn modelId="{2C744773-096A-4D5D-993C-F580F99E5CFC}" type="presOf" srcId="{A113BB0E-EB10-4951-B08D-7E6C2BCE9E9F}" destId="{0305B342-4A02-4CFE-AD9D-B7209F6EB365}" srcOrd="0" destOrd="0" presId="urn:microsoft.com/office/officeart/2005/8/layout/orgChart1"/>
    <dgm:cxn modelId="{3426DE4C-7C7E-43FD-B50A-3B2F7005446F}" type="presOf" srcId="{F8047848-C350-4BAF-9F2D-13345B46EA5D}" destId="{708E4D2D-6A45-4452-B3B3-4AAEEA5309E0}" srcOrd="0" destOrd="0" presId="urn:microsoft.com/office/officeart/2005/8/layout/orgChart1"/>
    <dgm:cxn modelId="{DE7085B1-E94C-477E-8F4A-2D6B7E365454}" type="presParOf" srcId="{81938885-E1DE-4986-87D2-5E0EA8E5AEAE}" destId="{5D9C36CC-AB5C-46D5-98EF-3389927F7A29}" srcOrd="0" destOrd="0" presId="urn:microsoft.com/office/officeart/2005/8/layout/orgChart1"/>
    <dgm:cxn modelId="{7E043B10-0C2F-4E5A-B5AF-16958F1ABB16}" type="presParOf" srcId="{5D9C36CC-AB5C-46D5-98EF-3389927F7A29}" destId="{186469F9-D643-471B-88DE-967CF2031B59}" srcOrd="0" destOrd="0" presId="urn:microsoft.com/office/officeart/2005/8/layout/orgChart1"/>
    <dgm:cxn modelId="{796924E6-852F-4C2C-B271-1CD29B43CEA7}" type="presParOf" srcId="{186469F9-D643-471B-88DE-967CF2031B59}" destId="{F17555C0-795B-4B38-9C96-52F317EFF09F}" srcOrd="0" destOrd="0" presId="urn:microsoft.com/office/officeart/2005/8/layout/orgChart1"/>
    <dgm:cxn modelId="{E352FC29-BD6D-4333-8ECD-1B5CDCB17B37}" type="presParOf" srcId="{186469F9-D643-471B-88DE-967CF2031B59}" destId="{8F6FB555-FCD6-4F65-BB82-0D0C0E6F7CF1}" srcOrd="1" destOrd="0" presId="urn:microsoft.com/office/officeart/2005/8/layout/orgChart1"/>
    <dgm:cxn modelId="{FEAAE4E2-6DB4-49AC-A29A-6159064BFBE4}" type="presParOf" srcId="{5D9C36CC-AB5C-46D5-98EF-3389927F7A29}" destId="{BAC3E739-810F-4818-8506-A3F2A9EA9302}" srcOrd="1" destOrd="0" presId="urn:microsoft.com/office/officeart/2005/8/layout/orgChart1"/>
    <dgm:cxn modelId="{A44B34D0-D85E-4F8C-B3A0-43DE307C3A09}" type="presParOf" srcId="{BAC3E739-810F-4818-8506-A3F2A9EA9302}" destId="{1706F2ED-39A3-45A9-B135-D999145F8D22}" srcOrd="0" destOrd="0" presId="urn:microsoft.com/office/officeart/2005/8/layout/orgChart1"/>
    <dgm:cxn modelId="{BB0398C9-1C10-4B2A-AED2-458858616214}" type="presParOf" srcId="{BAC3E739-810F-4818-8506-A3F2A9EA9302}" destId="{C66D4CCE-1F06-485F-9C89-0962CCF4D178}" srcOrd="1" destOrd="0" presId="urn:microsoft.com/office/officeart/2005/8/layout/orgChart1"/>
    <dgm:cxn modelId="{B9753CA3-CD3F-493D-8C55-CD10C769055E}" type="presParOf" srcId="{C66D4CCE-1F06-485F-9C89-0962CCF4D178}" destId="{7EB9A352-FE1B-4E2F-8092-911602345C30}" srcOrd="0" destOrd="0" presId="urn:microsoft.com/office/officeart/2005/8/layout/orgChart1"/>
    <dgm:cxn modelId="{A346159C-D0C9-46FD-999E-8B28A13129C4}" type="presParOf" srcId="{7EB9A352-FE1B-4E2F-8092-911602345C30}" destId="{58B8F09A-1C0D-46A0-8E1F-48D78109C39E}" srcOrd="0" destOrd="0" presId="urn:microsoft.com/office/officeart/2005/8/layout/orgChart1"/>
    <dgm:cxn modelId="{9848DB2F-41DF-463D-9CE4-FA41A19DB73A}" type="presParOf" srcId="{7EB9A352-FE1B-4E2F-8092-911602345C30}" destId="{1F510E80-F54D-444C-9D91-8A012D26CAD6}" srcOrd="1" destOrd="0" presId="urn:microsoft.com/office/officeart/2005/8/layout/orgChart1"/>
    <dgm:cxn modelId="{01F2CD1B-FE87-427B-ABBD-8BD1AFB625B8}" type="presParOf" srcId="{C66D4CCE-1F06-485F-9C89-0962CCF4D178}" destId="{3B9F0642-EAEA-4353-8DEC-D34D1FF0353D}" srcOrd="1" destOrd="0" presId="urn:microsoft.com/office/officeart/2005/8/layout/orgChart1"/>
    <dgm:cxn modelId="{C71C8217-A89E-44F7-AA68-A53418684872}" type="presParOf" srcId="{3B9F0642-EAEA-4353-8DEC-D34D1FF0353D}" destId="{5C1F3C63-6B88-4251-8C9B-0A51181C431E}" srcOrd="0" destOrd="0" presId="urn:microsoft.com/office/officeart/2005/8/layout/orgChart1"/>
    <dgm:cxn modelId="{991FDA88-7A45-4D7B-B29A-826E1D0ADAE9}" type="presParOf" srcId="{3B9F0642-EAEA-4353-8DEC-D34D1FF0353D}" destId="{84146258-862F-4B2E-BEB8-253FFE36773C}" srcOrd="1" destOrd="0" presId="urn:microsoft.com/office/officeart/2005/8/layout/orgChart1"/>
    <dgm:cxn modelId="{002CDB9E-8888-4612-BDAC-2455A1F1AEF7}" type="presParOf" srcId="{84146258-862F-4B2E-BEB8-253FFE36773C}" destId="{4BA204C6-F054-4B07-86AA-B4B519EEAE06}" srcOrd="0" destOrd="0" presId="urn:microsoft.com/office/officeart/2005/8/layout/orgChart1"/>
    <dgm:cxn modelId="{08D6A188-A6C4-4242-ABC5-610281580E92}" type="presParOf" srcId="{4BA204C6-F054-4B07-86AA-B4B519EEAE06}" destId="{00AA78A0-9FF6-4141-971B-E42F177F89CF}" srcOrd="0" destOrd="0" presId="urn:microsoft.com/office/officeart/2005/8/layout/orgChart1"/>
    <dgm:cxn modelId="{2E16A4F2-A69E-4343-88DE-B380C5EA1F5A}" type="presParOf" srcId="{4BA204C6-F054-4B07-86AA-B4B519EEAE06}" destId="{BD28B757-B7BB-4EC0-A3FB-F26A455B877E}" srcOrd="1" destOrd="0" presId="urn:microsoft.com/office/officeart/2005/8/layout/orgChart1"/>
    <dgm:cxn modelId="{3568D62E-F5D5-4D87-9F14-3991E7787CBE}" type="presParOf" srcId="{84146258-862F-4B2E-BEB8-253FFE36773C}" destId="{22620F64-3F5E-45A5-957D-5F081AA34196}" srcOrd="1" destOrd="0" presId="urn:microsoft.com/office/officeart/2005/8/layout/orgChart1"/>
    <dgm:cxn modelId="{66BE70FE-4578-4D3B-A98B-E8FEE2AFFF8B}" type="presParOf" srcId="{22620F64-3F5E-45A5-957D-5F081AA34196}" destId="{1D24B0A7-FAF0-4D49-8EA4-723E20DF7CB8}" srcOrd="0" destOrd="0" presId="urn:microsoft.com/office/officeart/2005/8/layout/orgChart1"/>
    <dgm:cxn modelId="{EC82BA1F-1C19-4848-A7D9-5E368CDEE1DF}" type="presParOf" srcId="{22620F64-3F5E-45A5-957D-5F081AA34196}" destId="{33A5D001-1FBD-4E62-AA22-35453D2A160E}" srcOrd="1" destOrd="0" presId="urn:microsoft.com/office/officeart/2005/8/layout/orgChart1"/>
    <dgm:cxn modelId="{4815A696-DE9A-4133-B009-46C2D4DA7D92}" type="presParOf" srcId="{33A5D001-1FBD-4E62-AA22-35453D2A160E}" destId="{67D8E4A8-5BEE-4831-8A60-7344500BF7A4}" srcOrd="0" destOrd="0" presId="urn:microsoft.com/office/officeart/2005/8/layout/orgChart1"/>
    <dgm:cxn modelId="{0706224B-AB74-4D05-9444-ACCB13C72AB3}" type="presParOf" srcId="{67D8E4A8-5BEE-4831-8A60-7344500BF7A4}" destId="{068B9818-B0C5-4C9A-90D2-3276779AC784}" srcOrd="0" destOrd="0" presId="urn:microsoft.com/office/officeart/2005/8/layout/orgChart1"/>
    <dgm:cxn modelId="{B7B7D823-7FEA-413C-8515-2784DDF15D32}" type="presParOf" srcId="{67D8E4A8-5BEE-4831-8A60-7344500BF7A4}" destId="{F52DAE30-8D1E-4364-A355-0FE47B8452CC}" srcOrd="1" destOrd="0" presId="urn:microsoft.com/office/officeart/2005/8/layout/orgChart1"/>
    <dgm:cxn modelId="{C276CF03-2C89-4ADD-AEBB-44D555927218}" type="presParOf" srcId="{33A5D001-1FBD-4E62-AA22-35453D2A160E}" destId="{51C97170-B420-4444-B3D9-A4032CC99D6F}" srcOrd="1" destOrd="0" presId="urn:microsoft.com/office/officeart/2005/8/layout/orgChart1"/>
    <dgm:cxn modelId="{A5DCD8A7-0D8B-4AE7-B39A-3B90FAF3ADCC}" type="presParOf" srcId="{51C97170-B420-4444-B3D9-A4032CC99D6F}" destId="{E00AD160-5FFE-4BFF-9DC8-D21745A035B5}" srcOrd="0" destOrd="0" presId="urn:microsoft.com/office/officeart/2005/8/layout/orgChart1"/>
    <dgm:cxn modelId="{F235BEAA-5614-4945-BE27-EC29EC7119AB}" type="presParOf" srcId="{51C97170-B420-4444-B3D9-A4032CC99D6F}" destId="{D892933F-FAE4-4BDA-8AD4-D386F05A129F}" srcOrd="1" destOrd="0" presId="urn:microsoft.com/office/officeart/2005/8/layout/orgChart1"/>
    <dgm:cxn modelId="{8A8EEAC6-22F7-46DF-A90A-7E5410F86B0D}" type="presParOf" srcId="{D892933F-FAE4-4BDA-8AD4-D386F05A129F}" destId="{77BE1E22-6D8B-44A3-B089-C5D44B31D69C}" srcOrd="0" destOrd="0" presId="urn:microsoft.com/office/officeart/2005/8/layout/orgChart1"/>
    <dgm:cxn modelId="{8992E807-FDB7-4D7B-9EA0-F0E819200E2D}" type="presParOf" srcId="{77BE1E22-6D8B-44A3-B089-C5D44B31D69C}" destId="{E4E2E576-014D-431E-9A22-F9F0611636D1}" srcOrd="0" destOrd="0" presId="urn:microsoft.com/office/officeart/2005/8/layout/orgChart1"/>
    <dgm:cxn modelId="{15B3972E-1B17-4A21-BF79-DBE840807B8F}" type="presParOf" srcId="{77BE1E22-6D8B-44A3-B089-C5D44B31D69C}" destId="{F379109D-283B-45E0-B450-351FBCA7F7F2}" srcOrd="1" destOrd="0" presId="urn:microsoft.com/office/officeart/2005/8/layout/orgChart1"/>
    <dgm:cxn modelId="{AC2115C4-FA05-4F30-9F14-858A89F92163}" type="presParOf" srcId="{D892933F-FAE4-4BDA-8AD4-D386F05A129F}" destId="{351D5E48-135E-420B-842A-A43646FDA52F}" srcOrd="1" destOrd="0" presId="urn:microsoft.com/office/officeart/2005/8/layout/orgChart1"/>
    <dgm:cxn modelId="{E1CE80C4-0CBE-42B4-AEE5-EFAC0C0AAAC7}" type="presParOf" srcId="{D892933F-FAE4-4BDA-8AD4-D386F05A129F}" destId="{8DB20676-127B-47A1-801E-FC7590978DEA}" srcOrd="2" destOrd="0" presId="urn:microsoft.com/office/officeart/2005/8/layout/orgChart1"/>
    <dgm:cxn modelId="{7AF11FA1-FD68-4709-BC7C-FBE4F941BC4C}" type="presParOf" srcId="{33A5D001-1FBD-4E62-AA22-35453D2A160E}" destId="{F0011225-D5A0-4C08-9816-8F81C70032BC}" srcOrd="2" destOrd="0" presId="urn:microsoft.com/office/officeart/2005/8/layout/orgChart1"/>
    <dgm:cxn modelId="{B0DC8201-41FF-4697-AAC3-98EAAB292634}" type="presParOf" srcId="{22620F64-3F5E-45A5-957D-5F081AA34196}" destId="{99F8C52D-32A9-47BC-B6AC-9202820501CE}" srcOrd="2" destOrd="0" presId="urn:microsoft.com/office/officeart/2005/8/layout/orgChart1"/>
    <dgm:cxn modelId="{59825763-E3DB-4C5B-B1A5-F462147F55EA}" type="presParOf" srcId="{22620F64-3F5E-45A5-957D-5F081AA34196}" destId="{236B41C1-966D-42AD-8926-377FF2BEABCC}" srcOrd="3" destOrd="0" presId="urn:microsoft.com/office/officeart/2005/8/layout/orgChart1"/>
    <dgm:cxn modelId="{7D04B007-1D03-4D89-BFDE-D6275BE7484B}" type="presParOf" srcId="{236B41C1-966D-42AD-8926-377FF2BEABCC}" destId="{A0DD2971-6754-4EE1-AAB8-0423387B905F}" srcOrd="0" destOrd="0" presId="urn:microsoft.com/office/officeart/2005/8/layout/orgChart1"/>
    <dgm:cxn modelId="{4FD920BE-6EE4-4F43-95C1-928989C2BE73}" type="presParOf" srcId="{A0DD2971-6754-4EE1-AAB8-0423387B905F}" destId="{DD52FE03-0A3C-4829-A01C-361CC3B7CE36}" srcOrd="0" destOrd="0" presId="urn:microsoft.com/office/officeart/2005/8/layout/orgChart1"/>
    <dgm:cxn modelId="{D9F5A80A-0768-4B01-9F56-EF2B83161A64}" type="presParOf" srcId="{A0DD2971-6754-4EE1-AAB8-0423387B905F}" destId="{9AAF1AA0-1249-4EC3-B052-38E51CA74783}" srcOrd="1" destOrd="0" presId="urn:microsoft.com/office/officeart/2005/8/layout/orgChart1"/>
    <dgm:cxn modelId="{898F8260-1D89-4C07-8C30-39312854B9A7}" type="presParOf" srcId="{236B41C1-966D-42AD-8926-377FF2BEABCC}" destId="{780EBB91-C3AA-40D7-A84B-017C240EDAD4}" srcOrd="1" destOrd="0" presId="urn:microsoft.com/office/officeart/2005/8/layout/orgChart1"/>
    <dgm:cxn modelId="{94C900F7-F4AB-49D1-B8D5-9C6CCB098B39}" type="presParOf" srcId="{780EBB91-C3AA-40D7-A84B-017C240EDAD4}" destId="{8601AA18-0852-43EF-BF1A-63147AD3F359}" srcOrd="0" destOrd="0" presId="urn:microsoft.com/office/officeart/2005/8/layout/orgChart1"/>
    <dgm:cxn modelId="{DE1207DE-AD97-44AF-9822-0789CCFD658B}" type="presParOf" srcId="{780EBB91-C3AA-40D7-A84B-017C240EDAD4}" destId="{ABFBE425-BB40-43CE-AE7D-505129480B4C}" srcOrd="1" destOrd="0" presId="urn:microsoft.com/office/officeart/2005/8/layout/orgChart1"/>
    <dgm:cxn modelId="{CD398221-BF7B-4D27-A3EE-7BBFD0958A77}" type="presParOf" srcId="{ABFBE425-BB40-43CE-AE7D-505129480B4C}" destId="{87D1C7C1-E2F6-47DE-A23B-5ED436461532}" srcOrd="0" destOrd="0" presId="urn:microsoft.com/office/officeart/2005/8/layout/orgChart1"/>
    <dgm:cxn modelId="{41569D9C-F7B8-49E8-A656-C39D19A0EC09}" type="presParOf" srcId="{87D1C7C1-E2F6-47DE-A23B-5ED436461532}" destId="{402766C7-3F29-48F4-84CE-9AF84B4E895E}" srcOrd="0" destOrd="0" presId="urn:microsoft.com/office/officeart/2005/8/layout/orgChart1"/>
    <dgm:cxn modelId="{22B12D88-6C8E-4483-AA22-E2E29ADB4366}" type="presParOf" srcId="{87D1C7C1-E2F6-47DE-A23B-5ED436461532}" destId="{04D62DA0-9B05-4179-82E5-B6699DFEC80D}" srcOrd="1" destOrd="0" presId="urn:microsoft.com/office/officeart/2005/8/layout/orgChart1"/>
    <dgm:cxn modelId="{5D75841A-04F8-4F8B-A5C3-96BF8669897C}" type="presParOf" srcId="{ABFBE425-BB40-43CE-AE7D-505129480B4C}" destId="{98117CC9-2D7A-4C6A-89F2-F05C11575464}" srcOrd="1" destOrd="0" presId="urn:microsoft.com/office/officeart/2005/8/layout/orgChart1"/>
    <dgm:cxn modelId="{B7BEC86A-22FC-4396-A421-E9B985F635A5}" type="presParOf" srcId="{ABFBE425-BB40-43CE-AE7D-505129480B4C}" destId="{2AF5FBED-E4F9-49F4-80CC-88B72A90DF73}" srcOrd="2" destOrd="0" presId="urn:microsoft.com/office/officeart/2005/8/layout/orgChart1"/>
    <dgm:cxn modelId="{4EDBF444-CC72-4F58-8E82-6040CADAABC7}" type="presParOf" srcId="{236B41C1-966D-42AD-8926-377FF2BEABCC}" destId="{8F02F878-DB4F-4B4C-9C4B-6FBE7DD3F2B8}" srcOrd="2" destOrd="0" presId="urn:microsoft.com/office/officeart/2005/8/layout/orgChart1"/>
    <dgm:cxn modelId="{F427E83E-F618-4B8C-9CF4-FC5766583CF8}" type="presParOf" srcId="{84146258-862F-4B2E-BEB8-253FFE36773C}" destId="{6EF883F0-BF55-4F93-8EE1-89A8D8AED3CD}" srcOrd="2" destOrd="0" presId="urn:microsoft.com/office/officeart/2005/8/layout/orgChart1"/>
    <dgm:cxn modelId="{30655BC8-8213-4F7C-83BE-3D2B549B68E3}" type="presParOf" srcId="{3B9F0642-EAEA-4353-8DEC-D34D1FF0353D}" destId="{91AD1603-90C4-4D18-9A4A-CE8A06A236D1}" srcOrd="2" destOrd="0" presId="urn:microsoft.com/office/officeart/2005/8/layout/orgChart1"/>
    <dgm:cxn modelId="{D5F74E6E-2069-4DF6-9F2E-DAE48F2BFE2C}" type="presParOf" srcId="{3B9F0642-EAEA-4353-8DEC-D34D1FF0353D}" destId="{17AF68D4-99EF-4CF4-975A-5779CE94F842}" srcOrd="3" destOrd="0" presId="urn:microsoft.com/office/officeart/2005/8/layout/orgChart1"/>
    <dgm:cxn modelId="{A239AFA4-A6A5-47B6-8723-C1150DACA949}" type="presParOf" srcId="{17AF68D4-99EF-4CF4-975A-5779CE94F842}" destId="{EC11C998-3A37-4888-B3AD-9CD446A7C9CF}" srcOrd="0" destOrd="0" presId="urn:microsoft.com/office/officeart/2005/8/layout/orgChart1"/>
    <dgm:cxn modelId="{24F2D937-11A2-441C-BDAB-A365CE9A7F17}" type="presParOf" srcId="{EC11C998-3A37-4888-B3AD-9CD446A7C9CF}" destId="{A254D923-B0C6-415C-979F-526E71A5F04D}" srcOrd="0" destOrd="0" presId="urn:microsoft.com/office/officeart/2005/8/layout/orgChart1"/>
    <dgm:cxn modelId="{ACA0F16F-655D-4BDD-A50E-3702C2F07AEA}" type="presParOf" srcId="{EC11C998-3A37-4888-B3AD-9CD446A7C9CF}" destId="{C0BCEAE8-63DC-4576-A3C2-77E0FE5C4F3C}" srcOrd="1" destOrd="0" presId="urn:microsoft.com/office/officeart/2005/8/layout/orgChart1"/>
    <dgm:cxn modelId="{B8EE5DEE-557B-4777-9AC6-7DF94ACBF954}" type="presParOf" srcId="{17AF68D4-99EF-4CF4-975A-5779CE94F842}" destId="{07B3319E-2033-4C85-94E8-9F3AE3E4F2D5}" srcOrd="1" destOrd="0" presId="urn:microsoft.com/office/officeart/2005/8/layout/orgChart1"/>
    <dgm:cxn modelId="{6BF95EF5-5F75-4335-9C02-744F306785C8}" type="presParOf" srcId="{07B3319E-2033-4C85-94E8-9F3AE3E4F2D5}" destId="{099F0ECF-3415-4119-888A-73B9C26CC932}" srcOrd="0" destOrd="0" presId="urn:microsoft.com/office/officeart/2005/8/layout/orgChart1"/>
    <dgm:cxn modelId="{CD8D9AE9-5353-4F1E-BB7F-31E30DF685CA}" type="presParOf" srcId="{07B3319E-2033-4C85-94E8-9F3AE3E4F2D5}" destId="{CBD391ED-F4E3-4D8A-902A-2A254D732D35}" srcOrd="1" destOrd="0" presId="urn:microsoft.com/office/officeart/2005/8/layout/orgChart1"/>
    <dgm:cxn modelId="{BC9530FB-053A-4116-85FE-5B55AA0E95E4}" type="presParOf" srcId="{CBD391ED-F4E3-4D8A-902A-2A254D732D35}" destId="{93331672-9D07-43C9-BE68-D7C6A2425947}" srcOrd="0" destOrd="0" presId="urn:microsoft.com/office/officeart/2005/8/layout/orgChart1"/>
    <dgm:cxn modelId="{933DCD5E-8F09-431B-9553-3CB58E0F2BDC}" type="presParOf" srcId="{93331672-9D07-43C9-BE68-D7C6A2425947}" destId="{FAF83478-DD96-4B2B-AFCA-21E6EA2BE9B9}" srcOrd="0" destOrd="0" presId="urn:microsoft.com/office/officeart/2005/8/layout/orgChart1"/>
    <dgm:cxn modelId="{8C280372-52BB-4BA0-9265-73F9C524BFF3}" type="presParOf" srcId="{93331672-9D07-43C9-BE68-D7C6A2425947}" destId="{F79C4C2D-3F80-4212-A4E4-2E80771E447D}" srcOrd="1" destOrd="0" presId="urn:microsoft.com/office/officeart/2005/8/layout/orgChart1"/>
    <dgm:cxn modelId="{8A05662E-5867-4134-8202-49D5C0A12144}" type="presParOf" srcId="{CBD391ED-F4E3-4D8A-902A-2A254D732D35}" destId="{91851BC3-E5D9-4250-8DE2-84C812AB1498}" srcOrd="1" destOrd="0" presId="urn:microsoft.com/office/officeart/2005/8/layout/orgChart1"/>
    <dgm:cxn modelId="{6170B057-31F7-4CB1-80BB-E11694EB2412}" type="presParOf" srcId="{91851BC3-E5D9-4250-8DE2-84C812AB1498}" destId="{E0BF6808-1BF7-41AA-973E-677647660730}" srcOrd="0" destOrd="0" presId="urn:microsoft.com/office/officeart/2005/8/layout/orgChart1"/>
    <dgm:cxn modelId="{A709B984-6F24-428C-994E-263EAB4FB3B5}" type="presParOf" srcId="{91851BC3-E5D9-4250-8DE2-84C812AB1498}" destId="{8E33654F-958A-45AA-9666-BC4EA25D318F}" srcOrd="1" destOrd="0" presId="urn:microsoft.com/office/officeart/2005/8/layout/orgChart1"/>
    <dgm:cxn modelId="{D0573F2B-68E5-4F67-AF77-FF7FF062D9D3}" type="presParOf" srcId="{8E33654F-958A-45AA-9666-BC4EA25D318F}" destId="{3B09AE98-76F1-47B2-AE8E-2A2E4DBA4FD9}" srcOrd="0" destOrd="0" presId="urn:microsoft.com/office/officeart/2005/8/layout/orgChart1"/>
    <dgm:cxn modelId="{4D12F197-9084-4228-B845-AF1EDE54A549}" type="presParOf" srcId="{3B09AE98-76F1-47B2-AE8E-2A2E4DBA4FD9}" destId="{8A93C0E6-B6C0-47A5-9D81-896BFBBEA59E}" srcOrd="0" destOrd="0" presId="urn:microsoft.com/office/officeart/2005/8/layout/orgChart1"/>
    <dgm:cxn modelId="{21B68EC3-6846-4B8C-AFAF-D2FC13B8B864}" type="presParOf" srcId="{3B09AE98-76F1-47B2-AE8E-2A2E4DBA4FD9}" destId="{3CAC2585-82DD-4A50-B3A3-836D643539A0}" srcOrd="1" destOrd="0" presId="urn:microsoft.com/office/officeart/2005/8/layout/orgChart1"/>
    <dgm:cxn modelId="{D62698A9-6111-494C-BF8F-96DBE659EB2A}" type="presParOf" srcId="{8E33654F-958A-45AA-9666-BC4EA25D318F}" destId="{432CEF90-D087-41D7-9BBA-E7766AF9A326}" srcOrd="1" destOrd="0" presId="urn:microsoft.com/office/officeart/2005/8/layout/orgChart1"/>
    <dgm:cxn modelId="{A6E1C88C-7ED5-4743-9E30-95A01F080F70}" type="presParOf" srcId="{8E33654F-958A-45AA-9666-BC4EA25D318F}" destId="{D432BDA4-1C5F-4FFA-A90A-26FCDC04DC51}" srcOrd="2" destOrd="0" presId="urn:microsoft.com/office/officeart/2005/8/layout/orgChart1"/>
    <dgm:cxn modelId="{40389D8D-3B95-45D6-A1A4-B3582FB3E733}" type="presParOf" srcId="{CBD391ED-F4E3-4D8A-902A-2A254D732D35}" destId="{EDEC788A-BC0A-4AAF-AF99-69E2DB4CDBFE}" srcOrd="2" destOrd="0" presId="urn:microsoft.com/office/officeart/2005/8/layout/orgChart1"/>
    <dgm:cxn modelId="{9E428BBC-94E3-4B89-A362-855FAAC4A3F9}" type="presParOf" srcId="{07B3319E-2033-4C85-94E8-9F3AE3E4F2D5}" destId="{B5BD4ADC-0ADE-4FD6-875A-BDF9659EDB02}" srcOrd="2" destOrd="0" presId="urn:microsoft.com/office/officeart/2005/8/layout/orgChart1"/>
    <dgm:cxn modelId="{11524388-D106-423F-8B08-1147E197E049}" type="presParOf" srcId="{07B3319E-2033-4C85-94E8-9F3AE3E4F2D5}" destId="{B31B629A-8F8A-4370-81F6-76249156CE00}" srcOrd="3" destOrd="0" presId="urn:microsoft.com/office/officeart/2005/8/layout/orgChart1"/>
    <dgm:cxn modelId="{E1229241-4206-4F7C-9DC6-8D9E8F500B7E}" type="presParOf" srcId="{B31B629A-8F8A-4370-81F6-76249156CE00}" destId="{59847929-193E-4F13-B2CD-6A21EEE74F14}" srcOrd="0" destOrd="0" presId="urn:microsoft.com/office/officeart/2005/8/layout/orgChart1"/>
    <dgm:cxn modelId="{78FA3DCF-3336-4239-99B4-3E2D8D27A739}" type="presParOf" srcId="{59847929-193E-4F13-B2CD-6A21EEE74F14}" destId="{CB514EF2-9941-4467-A9BA-336D19897EE5}" srcOrd="0" destOrd="0" presId="urn:microsoft.com/office/officeart/2005/8/layout/orgChart1"/>
    <dgm:cxn modelId="{191FE586-1109-4159-B9D6-89695590DDEC}" type="presParOf" srcId="{59847929-193E-4F13-B2CD-6A21EEE74F14}" destId="{96715634-3F5B-4B9B-8A8D-057E53D7031F}" srcOrd="1" destOrd="0" presId="urn:microsoft.com/office/officeart/2005/8/layout/orgChart1"/>
    <dgm:cxn modelId="{5684FD7E-6329-4CDA-8943-F79F0CCEB3FC}" type="presParOf" srcId="{B31B629A-8F8A-4370-81F6-76249156CE00}" destId="{0EDFB727-A821-4AE4-AC0B-23847B1E41A1}" srcOrd="1" destOrd="0" presId="urn:microsoft.com/office/officeart/2005/8/layout/orgChart1"/>
    <dgm:cxn modelId="{103E00DB-477D-4647-870A-5B081F518F97}" type="presParOf" srcId="{0EDFB727-A821-4AE4-AC0B-23847B1E41A1}" destId="{0BD5D53F-E85B-4F0B-BD87-4876EDA0AEC9}" srcOrd="0" destOrd="0" presId="urn:microsoft.com/office/officeart/2005/8/layout/orgChart1"/>
    <dgm:cxn modelId="{8DBA29B2-6FB8-4697-9F74-16D8ACADC4F0}" type="presParOf" srcId="{0EDFB727-A821-4AE4-AC0B-23847B1E41A1}" destId="{8FDFC032-CD49-452C-AE48-022F75605496}" srcOrd="1" destOrd="0" presId="urn:microsoft.com/office/officeart/2005/8/layout/orgChart1"/>
    <dgm:cxn modelId="{C16237AC-5362-469A-9F93-C4C75F772578}" type="presParOf" srcId="{8FDFC032-CD49-452C-AE48-022F75605496}" destId="{5FBCB83D-E087-4189-A1D8-044AD13C5308}" srcOrd="0" destOrd="0" presId="urn:microsoft.com/office/officeart/2005/8/layout/orgChart1"/>
    <dgm:cxn modelId="{707356F3-12FA-4F70-9FD3-ED4A08C962ED}" type="presParOf" srcId="{5FBCB83D-E087-4189-A1D8-044AD13C5308}" destId="{D99A327E-9947-4AB1-8CAF-25336A9F9018}" srcOrd="0" destOrd="0" presId="urn:microsoft.com/office/officeart/2005/8/layout/orgChart1"/>
    <dgm:cxn modelId="{98ED8E92-B8C1-495D-B62A-29CF937A1848}" type="presParOf" srcId="{5FBCB83D-E087-4189-A1D8-044AD13C5308}" destId="{C8BA9887-E0E9-45B5-9681-2D54701D6323}" srcOrd="1" destOrd="0" presId="urn:microsoft.com/office/officeart/2005/8/layout/orgChart1"/>
    <dgm:cxn modelId="{7B3D5FCE-7CD0-4FEF-9AEF-0C0F13B65FB4}" type="presParOf" srcId="{8FDFC032-CD49-452C-AE48-022F75605496}" destId="{E0974BC0-727F-4426-821C-D040CA919AF1}" srcOrd="1" destOrd="0" presId="urn:microsoft.com/office/officeart/2005/8/layout/orgChart1"/>
    <dgm:cxn modelId="{98334C38-3BF9-4584-BA1E-7E86DBF55E9C}" type="presParOf" srcId="{8FDFC032-CD49-452C-AE48-022F75605496}" destId="{A0C98645-BB45-4ECA-AA06-F4E3C37A926A}" srcOrd="2" destOrd="0" presId="urn:microsoft.com/office/officeart/2005/8/layout/orgChart1"/>
    <dgm:cxn modelId="{35A3B437-AA52-4B61-83F4-556A84DB9F4B}" type="presParOf" srcId="{B31B629A-8F8A-4370-81F6-76249156CE00}" destId="{28D8495F-395B-4705-9AE9-ABD9289DB501}" srcOrd="2" destOrd="0" presId="urn:microsoft.com/office/officeart/2005/8/layout/orgChart1"/>
    <dgm:cxn modelId="{83CD53A5-B18C-4EDD-AFB1-7B93846B5A4D}" type="presParOf" srcId="{17AF68D4-99EF-4CF4-975A-5779CE94F842}" destId="{FA09E9BF-8E1F-42CA-A0AC-50BFFAC6B9B1}" srcOrd="2" destOrd="0" presId="urn:microsoft.com/office/officeart/2005/8/layout/orgChart1"/>
    <dgm:cxn modelId="{B349E883-9AD9-4750-83C2-3C5AC40EBC91}" type="presParOf" srcId="{3B9F0642-EAEA-4353-8DEC-D34D1FF0353D}" destId="{DD544C9E-56A7-4E5C-8621-4EBF9B16103D}" srcOrd="4" destOrd="0" presId="urn:microsoft.com/office/officeart/2005/8/layout/orgChart1"/>
    <dgm:cxn modelId="{ACE48D7C-781C-48F1-A710-32F4AF8D6B10}" type="presParOf" srcId="{3B9F0642-EAEA-4353-8DEC-D34D1FF0353D}" destId="{5A92D08B-01C8-4FD0-ACB5-812792627105}" srcOrd="5" destOrd="0" presId="urn:microsoft.com/office/officeart/2005/8/layout/orgChart1"/>
    <dgm:cxn modelId="{C116BE1C-ECEC-469D-95F0-AF06864E57AE}" type="presParOf" srcId="{5A92D08B-01C8-4FD0-ACB5-812792627105}" destId="{DA8D3809-17D7-4DBD-93B9-74389AA5A13B}" srcOrd="0" destOrd="0" presId="urn:microsoft.com/office/officeart/2005/8/layout/orgChart1"/>
    <dgm:cxn modelId="{6460AE14-8B7C-4339-A4AA-052CDE41B960}" type="presParOf" srcId="{DA8D3809-17D7-4DBD-93B9-74389AA5A13B}" destId="{07762E2E-35C6-4248-8C54-4234E713668D}" srcOrd="0" destOrd="0" presId="urn:microsoft.com/office/officeart/2005/8/layout/orgChart1"/>
    <dgm:cxn modelId="{8C182CE3-BADD-43C8-967C-89422686790B}" type="presParOf" srcId="{DA8D3809-17D7-4DBD-93B9-74389AA5A13B}" destId="{8140573E-7892-4821-A361-B48CB7893292}" srcOrd="1" destOrd="0" presId="urn:microsoft.com/office/officeart/2005/8/layout/orgChart1"/>
    <dgm:cxn modelId="{D2A2152E-38C1-4F05-B509-BB3C9F591C29}" type="presParOf" srcId="{5A92D08B-01C8-4FD0-ACB5-812792627105}" destId="{A3452B2D-32AE-4666-A883-3C1FF5603A9A}" srcOrd="1" destOrd="0" presId="urn:microsoft.com/office/officeart/2005/8/layout/orgChart1"/>
    <dgm:cxn modelId="{8C2B2756-0704-405C-8062-AC81262D112F}" type="presParOf" srcId="{A3452B2D-32AE-4666-A883-3C1FF5603A9A}" destId="{CDB5AA66-8826-4C5D-BD31-24FFB84623F1}" srcOrd="0" destOrd="0" presId="urn:microsoft.com/office/officeart/2005/8/layout/orgChart1"/>
    <dgm:cxn modelId="{B8C1D26C-FFFB-4FDE-AC0A-B1D3E66F5F1C}" type="presParOf" srcId="{A3452B2D-32AE-4666-A883-3C1FF5603A9A}" destId="{BB481E70-C617-40B4-8C63-3975D39EFF8B}" srcOrd="1" destOrd="0" presId="urn:microsoft.com/office/officeart/2005/8/layout/orgChart1"/>
    <dgm:cxn modelId="{8CF94640-0DEA-47DE-B939-727FBD7EA9BB}" type="presParOf" srcId="{BB481E70-C617-40B4-8C63-3975D39EFF8B}" destId="{7276E291-BC5A-4002-AC50-BA7F9BD6D1E8}" srcOrd="0" destOrd="0" presId="urn:microsoft.com/office/officeart/2005/8/layout/orgChart1"/>
    <dgm:cxn modelId="{0FCF4419-829A-468E-89D4-4BFD9FC6E43D}" type="presParOf" srcId="{7276E291-BC5A-4002-AC50-BA7F9BD6D1E8}" destId="{9C24B8EC-C853-48A1-8AA7-7BEE92CD2D0F}" srcOrd="0" destOrd="0" presId="urn:microsoft.com/office/officeart/2005/8/layout/orgChart1"/>
    <dgm:cxn modelId="{1C01AEC9-25E7-4FE2-8BDF-D2351890F299}" type="presParOf" srcId="{7276E291-BC5A-4002-AC50-BA7F9BD6D1E8}" destId="{D691521B-A004-41A3-B5E1-08A9CDC3C85C}" srcOrd="1" destOrd="0" presId="urn:microsoft.com/office/officeart/2005/8/layout/orgChart1"/>
    <dgm:cxn modelId="{730A842E-AB3A-45B8-BF96-607D1D9A0C96}" type="presParOf" srcId="{BB481E70-C617-40B4-8C63-3975D39EFF8B}" destId="{AA532B00-C8E0-4F4D-99BA-33018DD46B85}" srcOrd="1" destOrd="0" presId="urn:microsoft.com/office/officeart/2005/8/layout/orgChart1"/>
    <dgm:cxn modelId="{838D5BDF-82FC-454D-BCB7-C2C5F7508B9E}" type="presParOf" srcId="{AA532B00-C8E0-4F4D-99BA-33018DD46B85}" destId="{4D5B5219-8AF4-4968-9574-26AE9FB78667}" srcOrd="0" destOrd="0" presId="urn:microsoft.com/office/officeart/2005/8/layout/orgChart1"/>
    <dgm:cxn modelId="{EEC1F679-3901-454C-B2A8-C0EF97E4434D}" type="presParOf" srcId="{AA532B00-C8E0-4F4D-99BA-33018DD46B85}" destId="{1D1ED6BF-B410-4745-A259-1395DBFA3648}" srcOrd="1" destOrd="0" presId="urn:microsoft.com/office/officeart/2005/8/layout/orgChart1"/>
    <dgm:cxn modelId="{E87D55A7-D253-40B8-A901-4E04EEC0004D}" type="presParOf" srcId="{1D1ED6BF-B410-4745-A259-1395DBFA3648}" destId="{A53B51D1-C615-4BEA-90D3-B6F85112FA56}" srcOrd="0" destOrd="0" presId="urn:microsoft.com/office/officeart/2005/8/layout/orgChart1"/>
    <dgm:cxn modelId="{9670BF6F-3C84-473C-81A5-84A4080B6920}" type="presParOf" srcId="{A53B51D1-C615-4BEA-90D3-B6F85112FA56}" destId="{A2D1B25D-1320-4315-BF42-D6863B6DD2D6}" srcOrd="0" destOrd="0" presId="urn:microsoft.com/office/officeart/2005/8/layout/orgChart1"/>
    <dgm:cxn modelId="{294F5EDB-0E34-4DEF-82BC-7BFDBA55C6AD}" type="presParOf" srcId="{A53B51D1-C615-4BEA-90D3-B6F85112FA56}" destId="{53F227CB-6899-4479-86EA-CA319E9AD03E}" srcOrd="1" destOrd="0" presId="urn:microsoft.com/office/officeart/2005/8/layout/orgChart1"/>
    <dgm:cxn modelId="{CBCBB47F-3143-4CBF-84A5-0040E3C33AEE}" type="presParOf" srcId="{1D1ED6BF-B410-4745-A259-1395DBFA3648}" destId="{A9094CFE-8C24-4412-BB41-AAEB9204B863}" srcOrd="1" destOrd="0" presId="urn:microsoft.com/office/officeart/2005/8/layout/orgChart1"/>
    <dgm:cxn modelId="{DB4133FF-D6CA-4EF4-9E0D-0C48D791C1F5}" type="presParOf" srcId="{1D1ED6BF-B410-4745-A259-1395DBFA3648}" destId="{3F9EF335-E2B0-4208-9E36-1181C1244096}" srcOrd="2" destOrd="0" presId="urn:microsoft.com/office/officeart/2005/8/layout/orgChart1"/>
    <dgm:cxn modelId="{2E1FA893-0FCA-4651-9E25-8BD1703124D7}" type="presParOf" srcId="{BB481E70-C617-40B4-8C63-3975D39EFF8B}" destId="{DD8C9B1D-63A7-4A42-BC4C-47974D10D386}" srcOrd="2" destOrd="0" presId="urn:microsoft.com/office/officeart/2005/8/layout/orgChart1"/>
    <dgm:cxn modelId="{89B53A89-BDDE-420F-BDD1-86183E96F646}" type="presParOf" srcId="{A3452B2D-32AE-4666-A883-3C1FF5603A9A}" destId="{B47CF0F2-5BD6-445B-9EE0-6A89A2674D42}" srcOrd="2" destOrd="0" presId="urn:microsoft.com/office/officeart/2005/8/layout/orgChart1"/>
    <dgm:cxn modelId="{3FFD5F70-987C-4F7C-9F37-4D5C363C586B}" type="presParOf" srcId="{A3452B2D-32AE-4666-A883-3C1FF5603A9A}" destId="{74581A77-D2C4-4DE6-987C-505A861A89C9}" srcOrd="3" destOrd="0" presId="urn:microsoft.com/office/officeart/2005/8/layout/orgChart1"/>
    <dgm:cxn modelId="{760873B4-BD80-4B5A-8BC3-C25790D56992}" type="presParOf" srcId="{74581A77-D2C4-4DE6-987C-505A861A89C9}" destId="{AD48131B-6AE6-4F0C-B6DC-F7FFB25F7F0B}" srcOrd="0" destOrd="0" presId="urn:microsoft.com/office/officeart/2005/8/layout/orgChart1"/>
    <dgm:cxn modelId="{D96ED7A5-77CE-4631-B30A-069960FF7060}" type="presParOf" srcId="{AD48131B-6AE6-4F0C-B6DC-F7FFB25F7F0B}" destId="{601472EC-94CE-4394-B9BE-238A934DB276}" srcOrd="0" destOrd="0" presId="urn:microsoft.com/office/officeart/2005/8/layout/orgChart1"/>
    <dgm:cxn modelId="{D1612E73-440B-45DF-ABC6-01C245F3F52C}" type="presParOf" srcId="{AD48131B-6AE6-4F0C-B6DC-F7FFB25F7F0B}" destId="{02A05558-793F-4AD5-9335-7422B906F03C}" srcOrd="1" destOrd="0" presId="urn:microsoft.com/office/officeart/2005/8/layout/orgChart1"/>
    <dgm:cxn modelId="{BF8D37C0-C4C5-4D56-AEF7-1B9028FF5BAF}" type="presParOf" srcId="{74581A77-D2C4-4DE6-987C-505A861A89C9}" destId="{F01B8C71-EBBA-4CF7-9A6C-B144408D7A66}" srcOrd="1" destOrd="0" presId="urn:microsoft.com/office/officeart/2005/8/layout/orgChart1"/>
    <dgm:cxn modelId="{F3351E85-61E7-4FBA-B3DC-27B69AB6F9B0}" type="presParOf" srcId="{F01B8C71-EBBA-4CF7-9A6C-B144408D7A66}" destId="{AA9B5278-46BF-4754-B902-C3607BE8D276}" srcOrd="0" destOrd="0" presId="urn:microsoft.com/office/officeart/2005/8/layout/orgChart1"/>
    <dgm:cxn modelId="{1AD35943-D4D2-4143-966F-E6D70812F7D7}" type="presParOf" srcId="{F01B8C71-EBBA-4CF7-9A6C-B144408D7A66}" destId="{DEEF06A0-ADD9-4E98-834B-B4C138322FED}" srcOrd="1" destOrd="0" presId="urn:microsoft.com/office/officeart/2005/8/layout/orgChart1"/>
    <dgm:cxn modelId="{B0FB01C1-BA90-4A7D-8D1B-79688717D7AF}" type="presParOf" srcId="{DEEF06A0-ADD9-4E98-834B-B4C138322FED}" destId="{B5ED11CE-C8AF-4C4E-8832-44B1C974E563}" srcOrd="0" destOrd="0" presId="urn:microsoft.com/office/officeart/2005/8/layout/orgChart1"/>
    <dgm:cxn modelId="{0352920C-9A6A-4648-97B5-DDCF6253CB8C}" type="presParOf" srcId="{B5ED11CE-C8AF-4C4E-8832-44B1C974E563}" destId="{76DAD04A-AD23-4816-9BDC-3875840014ED}" srcOrd="0" destOrd="0" presId="urn:microsoft.com/office/officeart/2005/8/layout/orgChart1"/>
    <dgm:cxn modelId="{D95AE462-8183-45F4-A40A-5D3CA1292A09}" type="presParOf" srcId="{B5ED11CE-C8AF-4C4E-8832-44B1C974E563}" destId="{9324E5F9-FD0D-46E3-8EF5-FC8F67C59278}" srcOrd="1" destOrd="0" presId="urn:microsoft.com/office/officeart/2005/8/layout/orgChart1"/>
    <dgm:cxn modelId="{772E82BD-E8C9-4774-B794-B0303F442EC7}" type="presParOf" srcId="{DEEF06A0-ADD9-4E98-834B-B4C138322FED}" destId="{DD5FCF3A-9E78-478E-A5E3-EAABAD11C897}" srcOrd="1" destOrd="0" presId="urn:microsoft.com/office/officeart/2005/8/layout/orgChart1"/>
    <dgm:cxn modelId="{244CF6CC-667E-4B3D-8E6A-7A16BAD68365}" type="presParOf" srcId="{DEEF06A0-ADD9-4E98-834B-B4C138322FED}" destId="{3590B32C-29AB-4652-995D-3A9BB8956FBD}" srcOrd="2" destOrd="0" presId="urn:microsoft.com/office/officeart/2005/8/layout/orgChart1"/>
    <dgm:cxn modelId="{5362EF07-6F5B-4FD6-8225-E0FD9436B913}" type="presParOf" srcId="{74581A77-D2C4-4DE6-987C-505A861A89C9}" destId="{16E86D0E-1AFE-4842-A9E9-3F5007D774D4}" srcOrd="2" destOrd="0" presId="urn:microsoft.com/office/officeart/2005/8/layout/orgChart1"/>
    <dgm:cxn modelId="{08DBA217-90A1-400C-A1FF-0002CA24CB22}" type="presParOf" srcId="{5A92D08B-01C8-4FD0-ACB5-812792627105}" destId="{1EAE0D3A-367D-4C27-8901-304EAE883A90}" srcOrd="2" destOrd="0" presId="urn:microsoft.com/office/officeart/2005/8/layout/orgChart1"/>
    <dgm:cxn modelId="{68811E1F-C18C-4C87-A89D-714A62D602FB}" type="presParOf" srcId="{C66D4CCE-1F06-485F-9C89-0962CCF4D178}" destId="{F4FE3B9B-6976-4329-A984-B5C137474C55}" srcOrd="2" destOrd="0" presId="urn:microsoft.com/office/officeart/2005/8/layout/orgChart1"/>
    <dgm:cxn modelId="{EBB4E58A-A73C-4DB5-9C22-476319FD0B6B}" type="presParOf" srcId="{BAC3E739-810F-4818-8506-A3F2A9EA9302}" destId="{E9515F78-CC1E-4B5E-BF9D-7EC90D0C7C94}" srcOrd="2" destOrd="0" presId="urn:microsoft.com/office/officeart/2005/8/layout/orgChart1"/>
    <dgm:cxn modelId="{0A9C11E5-BA00-49C7-BB4F-E7A6FB913D05}" type="presParOf" srcId="{BAC3E739-810F-4818-8506-A3F2A9EA9302}" destId="{C12EAFF3-5D5E-4213-92DF-DC3CA1213F7D}" srcOrd="3" destOrd="0" presId="urn:microsoft.com/office/officeart/2005/8/layout/orgChart1"/>
    <dgm:cxn modelId="{68B86D0D-35D5-4A9A-81FD-0AB1A89637FF}" type="presParOf" srcId="{C12EAFF3-5D5E-4213-92DF-DC3CA1213F7D}" destId="{1D0B8B7D-CE1E-45A9-89A6-09A0E38F3BBA}" srcOrd="0" destOrd="0" presId="urn:microsoft.com/office/officeart/2005/8/layout/orgChart1"/>
    <dgm:cxn modelId="{4C14DD03-DE7E-42B0-BE86-7403EF9137CC}" type="presParOf" srcId="{1D0B8B7D-CE1E-45A9-89A6-09A0E38F3BBA}" destId="{3FEEA33C-58E4-4B54-A055-71604B87730C}" srcOrd="0" destOrd="0" presId="urn:microsoft.com/office/officeart/2005/8/layout/orgChart1"/>
    <dgm:cxn modelId="{3438C942-704F-4AD0-9FBD-C100B66F129F}" type="presParOf" srcId="{1D0B8B7D-CE1E-45A9-89A6-09A0E38F3BBA}" destId="{CF044A00-5379-45D8-BAF4-CDB236659FE2}" srcOrd="1" destOrd="0" presId="urn:microsoft.com/office/officeart/2005/8/layout/orgChart1"/>
    <dgm:cxn modelId="{C9E9B595-88D0-4B86-8CE8-3BD414AB1031}" type="presParOf" srcId="{C12EAFF3-5D5E-4213-92DF-DC3CA1213F7D}" destId="{715D2F13-3012-4E26-B532-58197A5C872F}" srcOrd="1" destOrd="0" presId="urn:microsoft.com/office/officeart/2005/8/layout/orgChart1"/>
    <dgm:cxn modelId="{F3C31B6C-1DAE-4D86-B003-BB226CCC4E7D}" type="presParOf" srcId="{715D2F13-3012-4E26-B532-58197A5C872F}" destId="{F3AC77D1-6FE3-4AB7-82C7-636C1B2A82AB}" srcOrd="0" destOrd="0" presId="urn:microsoft.com/office/officeart/2005/8/layout/orgChart1"/>
    <dgm:cxn modelId="{52E4520D-4076-4DA8-8A39-A8A054E58089}" type="presParOf" srcId="{715D2F13-3012-4E26-B532-58197A5C872F}" destId="{2F0BA17D-819A-458F-852C-090CFB567524}" srcOrd="1" destOrd="0" presId="urn:microsoft.com/office/officeart/2005/8/layout/orgChart1"/>
    <dgm:cxn modelId="{9D31715F-F744-4357-9FF7-97AD2C846ADE}" type="presParOf" srcId="{2F0BA17D-819A-458F-852C-090CFB567524}" destId="{35BCF5E6-30CF-444F-86B0-834639D8DA97}" srcOrd="0" destOrd="0" presId="urn:microsoft.com/office/officeart/2005/8/layout/orgChart1"/>
    <dgm:cxn modelId="{A8275800-6C7D-48DB-AF0F-44692B84379B}" type="presParOf" srcId="{35BCF5E6-30CF-444F-86B0-834639D8DA97}" destId="{B016EEBC-CA63-4688-9D8F-86565FA6EBE2}" srcOrd="0" destOrd="0" presId="urn:microsoft.com/office/officeart/2005/8/layout/orgChart1"/>
    <dgm:cxn modelId="{684FDDF7-A1FD-4758-BDCB-7E68D7D67E4C}" type="presParOf" srcId="{35BCF5E6-30CF-444F-86B0-834639D8DA97}" destId="{38E9A0E4-3857-4DC3-8FDC-0524751442E8}" srcOrd="1" destOrd="0" presId="urn:microsoft.com/office/officeart/2005/8/layout/orgChart1"/>
    <dgm:cxn modelId="{01F5C232-C844-44A7-B4B6-066D676A03A7}" type="presParOf" srcId="{2F0BA17D-819A-458F-852C-090CFB567524}" destId="{8BB658CE-6B97-4C71-9CD6-1BE1E0223B11}" srcOrd="1" destOrd="0" presId="urn:microsoft.com/office/officeart/2005/8/layout/orgChart1"/>
    <dgm:cxn modelId="{6D0452FC-2B34-4181-BB3A-DA9A984084DB}" type="presParOf" srcId="{8BB658CE-6B97-4C71-9CD6-1BE1E0223B11}" destId="{A78114E7-47A9-47E4-AC5E-A96557E91070}" srcOrd="0" destOrd="0" presId="urn:microsoft.com/office/officeart/2005/8/layout/orgChart1"/>
    <dgm:cxn modelId="{D01E7C08-1DA4-4B3E-9230-CB70B1DDE0B6}" type="presParOf" srcId="{8BB658CE-6B97-4C71-9CD6-1BE1E0223B11}" destId="{7118E984-F6BD-4F9C-8D5E-AA1624233062}" srcOrd="1" destOrd="0" presId="urn:microsoft.com/office/officeart/2005/8/layout/orgChart1"/>
    <dgm:cxn modelId="{9C0486D5-94D4-4930-972F-A6030A6ABF16}" type="presParOf" srcId="{7118E984-F6BD-4F9C-8D5E-AA1624233062}" destId="{6ED6AACC-E64E-4A15-AA63-6FE41499394E}" srcOrd="0" destOrd="0" presId="urn:microsoft.com/office/officeart/2005/8/layout/orgChart1"/>
    <dgm:cxn modelId="{9AD042E3-82F3-470F-BD27-1FA5B01A8A2F}" type="presParOf" srcId="{6ED6AACC-E64E-4A15-AA63-6FE41499394E}" destId="{B7CF6C93-A6FD-49C5-AF27-698AD17B993D}" srcOrd="0" destOrd="0" presId="urn:microsoft.com/office/officeart/2005/8/layout/orgChart1"/>
    <dgm:cxn modelId="{9F503740-A48D-4D50-8281-07419D03576C}" type="presParOf" srcId="{6ED6AACC-E64E-4A15-AA63-6FE41499394E}" destId="{BDC032ED-5A34-4695-9C4C-9455CF72494B}" srcOrd="1" destOrd="0" presId="urn:microsoft.com/office/officeart/2005/8/layout/orgChart1"/>
    <dgm:cxn modelId="{07A1EE27-3A31-45E3-A95F-EE7806D1EFCB}" type="presParOf" srcId="{7118E984-F6BD-4F9C-8D5E-AA1624233062}" destId="{93E2769A-A5F2-4F56-9641-C5F2DBF49626}" srcOrd="1" destOrd="0" presId="urn:microsoft.com/office/officeart/2005/8/layout/orgChart1"/>
    <dgm:cxn modelId="{0FA849A8-5BCE-45FC-B164-0D3B29C02E26}" type="presParOf" srcId="{93E2769A-A5F2-4F56-9641-C5F2DBF49626}" destId="{2EB80ACF-2017-4CD1-8A1D-871D2D76005D}" srcOrd="0" destOrd="0" presId="urn:microsoft.com/office/officeart/2005/8/layout/orgChart1"/>
    <dgm:cxn modelId="{51CDAC9A-2D32-4689-B0ED-2323830BDCC0}" type="presParOf" srcId="{93E2769A-A5F2-4F56-9641-C5F2DBF49626}" destId="{A20884E6-02AC-4021-91F2-C65ED6BBA066}" srcOrd="1" destOrd="0" presId="urn:microsoft.com/office/officeart/2005/8/layout/orgChart1"/>
    <dgm:cxn modelId="{2F44B998-93DB-4D3D-B7C0-1F52F1B3BC9E}" type="presParOf" srcId="{A20884E6-02AC-4021-91F2-C65ED6BBA066}" destId="{14F001DC-A3C2-4B38-A9C2-95C26540F6FC}" srcOrd="0" destOrd="0" presId="urn:microsoft.com/office/officeart/2005/8/layout/orgChart1"/>
    <dgm:cxn modelId="{FC71696D-752A-4EAB-8A1B-E4B423A879C6}" type="presParOf" srcId="{14F001DC-A3C2-4B38-A9C2-95C26540F6FC}" destId="{DD915322-373C-45F7-A4AD-BBA8B1CF7319}" srcOrd="0" destOrd="0" presId="urn:microsoft.com/office/officeart/2005/8/layout/orgChart1"/>
    <dgm:cxn modelId="{F4A53994-10BD-435E-9139-9A20599AF7FE}" type="presParOf" srcId="{14F001DC-A3C2-4B38-A9C2-95C26540F6FC}" destId="{81ECB7DB-B5C6-449C-9ADD-E96B7415A197}" srcOrd="1" destOrd="0" presId="urn:microsoft.com/office/officeart/2005/8/layout/orgChart1"/>
    <dgm:cxn modelId="{9D1BD2F1-0E1E-42D7-8E1D-19D391E99288}" type="presParOf" srcId="{A20884E6-02AC-4021-91F2-C65ED6BBA066}" destId="{FD6C4F71-7FAA-4039-A38D-D3B05E2187B9}" srcOrd="1" destOrd="0" presId="urn:microsoft.com/office/officeart/2005/8/layout/orgChart1"/>
    <dgm:cxn modelId="{E570EF41-238C-4093-80B3-E9645EA54238}" type="presParOf" srcId="{A20884E6-02AC-4021-91F2-C65ED6BBA066}" destId="{EF1E7A22-1C53-44D3-B9EF-D8CF5CDCA5E9}" srcOrd="2" destOrd="0" presId="urn:microsoft.com/office/officeart/2005/8/layout/orgChart1"/>
    <dgm:cxn modelId="{486F7B9F-4F47-4D7D-B713-042D48BB2AF0}" type="presParOf" srcId="{7118E984-F6BD-4F9C-8D5E-AA1624233062}" destId="{01EFE6FA-485B-4642-9154-94A47CA57B19}" srcOrd="2" destOrd="0" presId="urn:microsoft.com/office/officeart/2005/8/layout/orgChart1"/>
    <dgm:cxn modelId="{B575D251-3ED5-4F7C-BA54-AA41E326B9BC}" type="presParOf" srcId="{8BB658CE-6B97-4C71-9CD6-1BE1E0223B11}" destId="{FAA4D8B0-666B-4A92-937D-2C23B0753CF1}" srcOrd="2" destOrd="0" presId="urn:microsoft.com/office/officeart/2005/8/layout/orgChart1"/>
    <dgm:cxn modelId="{3BC6C51C-B0A9-4063-AA67-70D9E82BD48F}" type="presParOf" srcId="{8BB658CE-6B97-4C71-9CD6-1BE1E0223B11}" destId="{52F41CC2-6C3F-4AA2-A5D6-67394DABB72C}" srcOrd="3" destOrd="0" presId="urn:microsoft.com/office/officeart/2005/8/layout/orgChart1"/>
    <dgm:cxn modelId="{63B9C742-B699-48B7-9F6C-0FDC894C1517}" type="presParOf" srcId="{52F41CC2-6C3F-4AA2-A5D6-67394DABB72C}" destId="{37B20A08-3E76-45AB-BC72-932AB1A62ABD}" srcOrd="0" destOrd="0" presId="urn:microsoft.com/office/officeart/2005/8/layout/orgChart1"/>
    <dgm:cxn modelId="{9D7A2512-AF5C-42CD-80CD-D5A4EB8A2FD6}" type="presParOf" srcId="{37B20A08-3E76-45AB-BC72-932AB1A62ABD}" destId="{49FEF6D0-1257-40BD-B626-AA8EF7C977BE}" srcOrd="0" destOrd="0" presId="urn:microsoft.com/office/officeart/2005/8/layout/orgChart1"/>
    <dgm:cxn modelId="{ED1BC35B-2380-4413-AA46-98AF382A2C0B}" type="presParOf" srcId="{37B20A08-3E76-45AB-BC72-932AB1A62ABD}" destId="{03A2A97C-1995-4B12-B857-CF5216132980}" srcOrd="1" destOrd="0" presId="urn:microsoft.com/office/officeart/2005/8/layout/orgChart1"/>
    <dgm:cxn modelId="{B299BC9C-3848-475A-AAB6-675DA76C2153}" type="presParOf" srcId="{52F41CC2-6C3F-4AA2-A5D6-67394DABB72C}" destId="{4D8DA3DE-A6BD-4DB3-B564-436EBCCCDB43}" srcOrd="1" destOrd="0" presId="urn:microsoft.com/office/officeart/2005/8/layout/orgChart1"/>
    <dgm:cxn modelId="{B3E85802-6848-4EB6-A5AA-41109077A072}" type="presParOf" srcId="{4D8DA3DE-A6BD-4DB3-B564-436EBCCCDB43}" destId="{279B0511-8400-4D57-9664-976960B05CB2}" srcOrd="0" destOrd="0" presId="urn:microsoft.com/office/officeart/2005/8/layout/orgChart1"/>
    <dgm:cxn modelId="{84E7895D-F116-452D-8118-8E70CA101969}" type="presParOf" srcId="{4D8DA3DE-A6BD-4DB3-B564-436EBCCCDB43}" destId="{859FA490-C066-43A5-9119-E57386B9F967}" srcOrd="1" destOrd="0" presId="urn:microsoft.com/office/officeart/2005/8/layout/orgChart1"/>
    <dgm:cxn modelId="{0CFF2180-DE4D-4A68-836F-B25365454A83}" type="presParOf" srcId="{859FA490-C066-43A5-9119-E57386B9F967}" destId="{92CB15DF-965F-4338-920F-BD2A9CD01A75}" srcOrd="0" destOrd="0" presId="urn:microsoft.com/office/officeart/2005/8/layout/orgChart1"/>
    <dgm:cxn modelId="{7BFB2EF7-EC56-44AE-8321-D17318181502}" type="presParOf" srcId="{92CB15DF-965F-4338-920F-BD2A9CD01A75}" destId="{71E93A85-3B8C-419A-9F63-09009B340059}" srcOrd="0" destOrd="0" presId="urn:microsoft.com/office/officeart/2005/8/layout/orgChart1"/>
    <dgm:cxn modelId="{466E93B3-F8E6-4FBD-B3E1-1934C1A81DA8}" type="presParOf" srcId="{92CB15DF-965F-4338-920F-BD2A9CD01A75}" destId="{61574C16-93DB-43D6-813D-45A8F77BB3BD}" srcOrd="1" destOrd="0" presId="urn:microsoft.com/office/officeart/2005/8/layout/orgChart1"/>
    <dgm:cxn modelId="{7DD477B8-0D9A-48DC-8B19-95E8DFB6BB88}" type="presParOf" srcId="{859FA490-C066-43A5-9119-E57386B9F967}" destId="{CE1FD9CB-DD6C-481B-B218-AEE687CCFAE2}" srcOrd="1" destOrd="0" presId="urn:microsoft.com/office/officeart/2005/8/layout/orgChart1"/>
    <dgm:cxn modelId="{A6BCE4AE-D1CA-4AC0-B6AB-88EE490A6270}" type="presParOf" srcId="{859FA490-C066-43A5-9119-E57386B9F967}" destId="{16D064A3-3D5B-4BE9-878F-145C48E615DF}" srcOrd="2" destOrd="0" presId="urn:microsoft.com/office/officeart/2005/8/layout/orgChart1"/>
    <dgm:cxn modelId="{8503324C-723F-434D-BB13-56FE093ABC6B}" type="presParOf" srcId="{52F41CC2-6C3F-4AA2-A5D6-67394DABB72C}" destId="{6C7ECFD0-7F83-4045-8EEE-64444CF47948}" srcOrd="2" destOrd="0" presId="urn:microsoft.com/office/officeart/2005/8/layout/orgChart1"/>
    <dgm:cxn modelId="{AA0E6DF3-E337-4A88-86B6-136DD2D6B781}" type="presParOf" srcId="{2F0BA17D-819A-458F-852C-090CFB567524}" destId="{0FE7A944-856B-483A-BFA7-5B4F22A279C1}" srcOrd="2" destOrd="0" presId="urn:microsoft.com/office/officeart/2005/8/layout/orgChart1"/>
    <dgm:cxn modelId="{6A687E7B-E173-40A9-AEF9-740F1C41C378}" type="presParOf" srcId="{715D2F13-3012-4E26-B532-58197A5C872F}" destId="{DA34ED22-2AB9-4A0C-99F4-25C7C405A7B1}" srcOrd="2" destOrd="0" presId="urn:microsoft.com/office/officeart/2005/8/layout/orgChart1"/>
    <dgm:cxn modelId="{F69E57A7-4D6E-4DFA-A973-3DD24FF38D51}" type="presParOf" srcId="{715D2F13-3012-4E26-B532-58197A5C872F}" destId="{B09DB93A-7DDA-4103-A47E-7C2AA4A2FCFC}" srcOrd="3" destOrd="0" presId="urn:microsoft.com/office/officeart/2005/8/layout/orgChart1"/>
    <dgm:cxn modelId="{ADFBF50A-9710-4EC6-A31D-8AEC28CEEA87}" type="presParOf" srcId="{B09DB93A-7DDA-4103-A47E-7C2AA4A2FCFC}" destId="{66349CA4-D72C-4B7D-9900-C8A6A233C156}" srcOrd="0" destOrd="0" presId="urn:microsoft.com/office/officeart/2005/8/layout/orgChart1"/>
    <dgm:cxn modelId="{AC2CBE34-02D5-4B2F-A05D-D9FD3CDCA1C2}" type="presParOf" srcId="{66349CA4-D72C-4B7D-9900-C8A6A233C156}" destId="{9593CFB7-0D62-4049-BFB1-69F7A75AC9B2}" srcOrd="0" destOrd="0" presId="urn:microsoft.com/office/officeart/2005/8/layout/orgChart1"/>
    <dgm:cxn modelId="{4BAA05A8-A828-4B1C-B743-35BF477CF004}" type="presParOf" srcId="{66349CA4-D72C-4B7D-9900-C8A6A233C156}" destId="{AB01E704-AED8-461B-9A44-3B8597236001}" srcOrd="1" destOrd="0" presId="urn:microsoft.com/office/officeart/2005/8/layout/orgChart1"/>
    <dgm:cxn modelId="{973E7756-F70B-4B44-BF5F-9DCC8F15265F}" type="presParOf" srcId="{B09DB93A-7DDA-4103-A47E-7C2AA4A2FCFC}" destId="{40D0529A-79F1-4CDD-AB35-93B5E9780979}" srcOrd="1" destOrd="0" presId="urn:microsoft.com/office/officeart/2005/8/layout/orgChart1"/>
    <dgm:cxn modelId="{7D1AAAF7-7556-4628-99AE-DCA6CB0A2DC1}" type="presParOf" srcId="{40D0529A-79F1-4CDD-AB35-93B5E9780979}" destId="{F8B65CE7-599D-40BC-AB0D-67827F4E0CC2}" srcOrd="0" destOrd="0" presId="urn:microsoft.com/office/officeart/2005/8/layout/orgChart1"/>
    <dgm:cxn modelId="{9EC0D30A-AB33-46FE-BD37-0E8CF069C84B}" type="presParOf" srcId="{40D0529A-79F1-4CDD-AB35-93B5E9780979}" destId="{753C368D-AEE8-48EF-90C0-F1BD2599135F}" srcOrd="1" destOrd="0" presId="urn:microsoft.com/office/officeart/2005/8/layout/orgChart1"/>
    <dgm:cxn modelId="{ECBC7065-98B0-4A05-B3E1-271D1AED0098}" type="presParOf" srcId="{753C368D-AEE8-48EF-90C0-F1BD2599135F}" destId="{F01C0525-70BE-465D-98FD-AC1515E03DC9}" srcOrd="0" destOrd="0" presId="urn:microsoft.com/office/officeart/2005/8/layout/orgChart1"/>
    <dgm:cxn modelId="{35ED9840-8FD6-431C-B8B8-1243D3F4DEA9}" type="presParOf" srcId="{F01C0525-70BE-465D-98FD-AC1515E03DC9}" destId="{0305B342-4A02-4CFE-AD9D-B7209F6EB365}" srcOrd="0" destOrd="0" presId="urn:microsoft.com/office/officeart/2005/8/layout/orgChart1"/>
    <dgm:cxn modelId="{4175AEE3-7FE3-4217-B9EF-07CB27274494}" type="presParOf" srcId="{F01C0525-70BE-465D-98FD-AC1515E03DC9}" destId="{4591194D-7952-4BD8-B673-EEB55B9592FF}" srcOrd="1" destOrd="0" presId="urn:microsoft.com/office/officeart/2005/8/layout/orgChart1"/>
    <dgm:cxn modelId="{14FBE8F0-837F-467C-9B5E-B4BDD5488401}" type="presParOf" srcId="{753C368D-AEE8-48EF-90C0-F1BD2599135F}" destId="{A8798362-E476-4719-9D32-5639EBCF7779}" srcOrd="1" destOrd="0" presId="urn:microsoft.com/office/officeart/2005/8/layout/orgChart1"/>
    <dgm:cxn modelId="{8816BFC1-03E9-4612-833C-29090E6A3C0A}" type="presParOf" srcId="{A8798362-E476-4719-9D32-5639EBCF7779}" destId="{F5981B96-BE93-4736-B281-82468CDA1142}" srcOrd="0" destOrd="0" presId="urn:microsoft.com/office/officeart/2005/8/layout/orgChart1"/>
    <dgm:cxn modelId="{3EC94E76-459C-4174-BC15-0C3D9DCE62BD}" type="presParOf" srcId="{A8798362-E476-4719-9D32-5639EBCF7779}" destId="{D97CD7D6-1B79-4869-8CAC-893BED3BC4F3}" srcOrd="1" destOrd="0" presId="urn:microsoft.com/office/officeart/2005/8/layout/orgChart1"/>
    <dgm:cxn modelId="{FAB52B0A-C9C1-4618-9675-CD0769DF324C}" type="presParOf" srcId="{D97CD7D6-1B79-4869-8CAC-893BED3BC4F3}" destId="{4FAA1278-15AE-4E56-9FD8-D0324A8D4279}" srcOrd="0" destOrd="0" presId="urn:microsoft.com/office/officeart/2005/8/layout/orgChart1"/>
    <dgm:cxn modelId="{753C590F-C28A-463A-BDDA-7733125FF7E3}" type="presParOf" srcId="{4FAA1278-15AE-4E56-9FD8-D0324A8D4279}" destId="{6613046A-AFD6-48C3-A1B6-904D54D33D95}" srcOrd="0" destOrd="0" presId="urn:microsoft.com/office/officeart/2005/8/layout/orgChart1"/>
    <dgm:cxn modelId="{8E819D99-0219-43D5-A684-F9321F0AF9C8}" type="presParOf" srcId="{4FAA1278-15AE-4E56-9FD8-D0324A8D4279}" destId="{44C69C58-8360-4A10-98DA-78C257DB83F7}" srcOrd="1" destOrd="0" presId="urn:microsoft.com/office/officeart/2005/8/layout/orgChart1"/>
    <dgm:cxn modelId="{908A2668-D05C-49A0-84FE-AED12CFF1A94}" type="presParOf" srcId="{D97CD7D6-1B79-4869-8CAC-893BED3BC4F3}" destId="{DB3A4676-9B4F-4A79-B3D0-8B878026486C}" srcOrd="1" destOrd="0" presId="urn:microsoft.com/office/officeart/2005/8/layout/orgChart1"/>
    <dgm:cxn modelId="{019A0BF2-83F9-4B6D-99BE-13B72E048516}" type="presParOf" srcId="{D97CD7D6-1B79-4869-8CAC-893BED3BC4F3}" destId="{E2AB6147-F20D-4529-B8DB-F6ED9F2600DD}" srcOrd="2" destOrd="0" presId="urn:microsoft.com/office/officeart/2005/8/layout/orgChart1"/>
    <dgm:cxn modelId="{55CE5704-3D2D-4EF7-8B4D-7132C50838D3}" type="presParOf" srcId="{753C368D-AEE8-48EF-90C0-F1BD2599135F}" destId="{FC0673B5-4D9C-49FE-8333-7D17EC7905A5}" srcOrd="2" destOrd="0" presId="urn:microsoft.com/office/officeart/2005/8/layout/orgChart1"/>
    <dgm:cxn modelId="{2C9FB797-938E-4317-9056-0DC3B3D20BB4}" type="presParOf" srcId="{40D0529A-79F1-4CDD-AB35-93B5E9780979}" destId="{23BD318E-ECDF-4AB0-84A7-6A0E90BDB957}" srcOrd="2" destOrd="0" presId="urn:microsoft.com/office/officeart/2005/8/layout/orgChart1"/>
    <dgm:cxn modelId="{8FDBB5F6-0DE0-4FC5-B83E-E42B315D5264}" type="presParOf" srcId="{40D0529A-79F1-4CDD-AB35-93B5E9780979}" destId="{43886061-D9E2-442A-A4C6-5A46BF012E97}" srcOrd="3" destOrd="0" presId="urn:microsoft.com/office/officeart/2005/8/layout/orgChart1"/>
    <dgm:cxn modelId="{131913DF-E8E2-4F81-911C-6C0BD838BA5B}" type="presParOf" srcId="{43886061-D9E2-442A-A4C6-5A46BF012E97}" destId="{6B589C48-5571-4EBB-8708-300F4D2AB687}" srcOrd="0" destOrd="0" presId="urn:microsoft.com/office/officeart/2005/8/layout/orgChart1"/>
    <dgm:cxn modelId="{75D61594-030A-4541-A686-7A4EE212AD45}" type="presParOf" srcId="{6B589C48-5571-4EBB-8708-300F4D2AB687}" destId="{A3FB24F2-571D-4C85-8468-0BA5322BE57D}" srcOrd="0" destOrd="0" presId="urn:microsoft.com/office/officeart/2005/8/layout/orgChart1"/>
    <dgm:cxn modelId="{91607946-2283-43FE-A2DD-746680ECCEA3}" type="presParOf" srcId="{6B589C48-5571-4EBB-8708-300F4D2AB687}" destId="{8C0BB309-02C5-4ABB-8453-092BF1E4DF4F}" srcOrd="1" destOrd="0" presId="urn:microsoft.com/office/officeart/2005/8/layout/orgChart1"/>
    <dgm:cxn modelId="{A8815094-8E4C-4DDD-B8F2-B973A4E6B395}" type="presParOf" srcId="{43886061-D9E2-442A-A4C6-5A46BF012E97}" destId="{48C6CED5-1CF6-4978-A04B-0DEE19F03063}" srcOrd="1" destOrd="0" presId="urn:microsoft.com/office/officeart/2005/8/layout/orgChart1"/>
    <dgm:cxn modelId="{BD3D17BE-A528-46E5-BF06-B1ABB87AC32E}" type="presParOf" srcId="{48C6CED5-1CF6-4978-A04B-0DEE19F03063}" destId="{708E4D2D-6A45-4452-B3B3-4AAEEA5309E0}" srcOrd="0" destOrd="0" presId="urn:microsoft.com/office/officeart/2005/8/layout/orgChart1"/>
    <dgm:cxn modelId="{43B68FD6-7F02-42A9-96F2-640730149726}" type="presParOf" srcId="{48C6CED5-1CF6-4978-A04B-0DEE19F03063}" destId="{9EB413F1-684A-4CD5-972B-BD2FFB2E2EB5}" srcOrd="1" destOrd="0" presId="urn:microsoft.com/office/officeart/2005/8/layout/orgChart1"/>
    <dgm:cxn modelId="{B01B0D49-E118-417B-A008-7B3F6BD0A1FB}" type="presParOf" srcId="{9EB413F1-684A-4CD5-972B-BD2FFB2E2EB5}" destId="{895F5064-51CD-410E-957F-62D881AF50F8}" srcOrd="0" destOrd="0" presId="urn:microsoft.com/office/officeart/2005/8/layout/orgChart1"/>
    <dgm:cxn modelId="{4CD33BEA-059D-40F2-B0CD-307E9E66DD7E}" type="presParOf" srcId="{895F5064-51CD-410E-957F-62D881AF50F8}" destId="{25A669F2-409F-4B9E-B50A-399894C9C779}" srcOrd="0" destOrd="0" presId="urn:microsoft.com/office/officeart/2005/8/layout/orgChart1"/>
    <dgm:cxn modelId="{9F3FDE63-B83F-41DC-8DDA-4A9E1C0295EE}" type="presParOf" srcId="{895F5064-51CD-410E-957F-62D881AF50F8}" destId="{6202BC85-8DF1-49A2-8FF1-F66EDF013DF1}" srcOrd="1" destOrd="0" presId="urn:microsoft.com/office/officeart/2005/8/layout/orgChart1"/>
    <dgm:cxn modelId="{16C0BC83-C5EB-4196-92BE-F13C82C912FA}" type="presParOf" srcId="{9EB413F1-684A-4CD5-972B-BD2FFB2E2EB5}" destId="{2A7D5EB2-D747-4298-9675-8C640B064ECE}" srcOrd="1" destOrd="0" presId="urn:microsoft.com/office/officeart/2005/8/layout/orgChart1"/>
    <dgm:cxn modelId="{C826DD43-FFA4-4966-BC26-75DDB51F9BF8}" type="presParOf" srcId="{9EB413F1-684A-4CD5-972B-BD2FFB2E2EB5}" destId="{519FC379-98DE-4173-8561-89246764D572}" srcOrd="2" destOrd="0" presId="urn:microsoft.com/office/officeart/2005/8/layout/orgChart1"/>
    <dgm:cxn modelId="{990A0D17-DB05-49F1-BC2E-5563D78F98C4}" type="presParOf" srcId="{43886061-D9E2-442A-A4C6-5A46BF012E97}" destId="{A1A6FDA6-6D7A-4D2A-A70A-BB8776492336}" srcOrd="2" destOrd="0" presId="urn:microsoft.com/office/officeart/2005/8/layout/orgChart1"/>
    <dgm:cxn modelId="{8BFFCE8F-95D4-4713-9FC2-888D5D083DC7}" type="presParOf" srcId="{B09DB93A-7DDA-4103-A47E-7C2AA4A2FCFC}" destId="{FB445401-DB7B-465F-92B0-11826BD647FE}" srcOrd="2" destOrd="0" presId="urn:microsoft.com/office/officeart/2005/8/layout/orgChart1"/>
    <dgm:cxn modelId="{062A3C62-8106-4E83-867A-CF1EDA606B6C}" type="presParOf" srcId="{715D2F13-3012-4E26-B532-58197A5C872F}" destId="{EF28563D-A577-4AAA-8562-E2F8E83FDA34}" srcOrd="4" destOrd="0" presId="urn:microsoft.com/office/officeart/2005/8/layout/orgChart1"/>
    <dgm:cxn modelId="{EEA77843-E5AE-4D9C-9571-C60CC18A2988}" type="presParOf" srcId="{715D2F13-3012-4E26-B532-58197A5C872F}" destId="{A797F065-4998-47A2-A2A9-C9D31688FF43}" srcOrd="5" destOrd="0" presId="urn:microsoft.com/office/officeart/2005/8/layout/orgChart1"/>
    <dgm:cxn modelId="{0D732CD1-64E8-4292-8675-A5C56408550E}" type="presParOf" srcId="{A797F065-4998-47A2-A2A9-C9D31688FF43}" destId="{A3D76D2C-8DCF-4022-A579-DA0363D5147B}" srcOrd="0" destOrd="0" presId="urn:microsoft.com/office/officeart/2005/8/layout/orgChart1"/>
    <dgm:cxn modelId="{407BA387-2016-41DF-9C4F-68766F18C3B5}" type="presParOf" srcId="{A3D76D2C-8DCF-4022-A579-DA0363D5147B}" destId="{1826CD84-F8F3-4937-8894-09FAD8E539F3}" srcOrd="0" destOrd="0" presId="urn:microsoft.com/office/officeart/2005/8/layout/orgChart1"/>
    <dgm:cxn modelId="{B868CA45-F1F2-4804-BF6F-E92B53FD2E11}" type="presParOf" srcId="{A3D76D2C-8DCF-4022-A579-DA0363D5147B}" destId="{05B24382-29F6-48FB-B8A7-1A57AA0D7DA4}" srcOrd="1" destOrd="0" presId="urn:microsoft.com/office/officeart/2005/8/layout/orgChart1"/>
    <dgm:cxn modelId="{0249FBAF-40E9-4805-A928-3810F9905947}" type="presParOf" srcId="{A797F065-4998-47A2-A2A9-C9D31688FF43}" destId="{4B3F624B-8D76-4FDF-9733-C2A9DF1FCCD1}" srcOrd="1" destOrd="0" presId="urn:microsoft.com/office/officeart/2005/8/layout/orgChart1"/>
    <dgm:cxn modelId="{8A414323-3CB0-446E-B3FD-17F5459CC304}" type="presParOf" srcId="{4B3F624B-8D76-4FDF-9733-C2A9DF1FCCD1}" destId="{6801072A-8F60-4884-BBFB-CC1231648D32}" srcOrd="0" destOrd="0" presId="urn:microsoft.com/office/officeart/2005/8/layout/orgChart1"/>
    <dgm:cxn modelId="{04F20717-AD32-4C53-B028-FF9E60A5FD3F}" type="presParOf" srcId="{4B3F624B-8D76-4FDF-9733-C2A9DF1FCCD1}" destId="{508F72AF-960B-4FDD-B517-D1F4BB3D6198}" srcOrd="1" destOrd="0" presId="urn:microsoft.com/office/officeart/2005/8/layout/orgChart1"/>
    <dgm:cxn modelId="{79733E4A-970B-478B-82B4-F3E937F8FAC9}" type="presParOf" srcId="{508F72AF-960B-4FDD-B517-D1F4BB3D6198}" destId="{39A39FFB-BFD0-4752-A3B7-54E555E0416E}" srcOrd="0" destOrd="0" presId="urn:microsoft.com/office/officeart/2005/8/layout/orgChart1"/>
    <dgm:cxn modelId="{DA1291C1-3D40-4BDC-9C24-82A570631F58}" type="presParOf" srcId="{39A39FFB-BFD0-4752-A3B7-54E555E0416E}" destId="{AB1C8017-6B1C-4327-B74F-640A92A6B393}" srcOrd="0" destOrd="0" presId="urn:microsoft.com/office/officeart/2005/8/layout/orgChart1"/>
    <dgm:cxn modelId="{CEBD60FC-CFBA-414D-963F-5812FEB23585}" type="presParOf" srcId="{39A39FFB-BFD0-4752-A3B7-54E555E0416E}" destId="{3EAF0A35-91A4-4A9F-B2F1-9AFF13C95D2B}" srcOrd="1" destOrd="0" presId="urn:microsoft.com/office/officeart/2005/8/layout/orgChart1"/>
    <dgm:cxn modelId="{CF3C02E4-9190-4D5C-A9CA-FE7B02E3CE6A}" type="presParOf" srcId="{508F72AF-960B-4FDD-B517-D1F4BB3D6198}" destId="{3AFE3399-9FD9-4AF7-A90B-769C71AD71A6}" srcOrd="1" destOrd="0" presId="urn:microsoft.com/office/officeart/2005/8/layout/orgChart1"/>
    <dgm:cxn modelId="{405E0865-457E-47A2-B55B-030D5E6A74EE}" type="presParOf" srcId="{3AFE3399-9FD9-4AF7-A90B-769C71AD71A6}" destId="{68629BF6-88AA-4088-97CC-C19E78F56E85}" srcOrd="0" destOrd="0" presId="urn:microsoft.com/office/officeart/2005/8/layout/orgChart1"/>
    <dgm:cxn modelId="{D9BB69AB-EFB5-433B-A4AC-D38ED6914708}" type="presParOf" srcId="{3AFE3399-9FD9-4AF7-A90B-769C71AD71A6}" destId="{95259EF5-AAEC-41D5-BFD3-9370E1D8A3AB}" srcOrd="1" destOrd="0" presId="urn:microsoft.com/office/officeart/2005/8/layout/orgChart1"/>
    <dgm:cxn modelId="{11971A64-F644-4A43-A475-EDE12E43282B}" type="presParOf" srcId="{95259EF5-AAEC-41D5-BFD3-9370E1D8A3AB}" destId="{A1F1D8E9-700E-415C-B4AD-537FA17FD6FC}" srcOrd="0" destOrd="0" presId="urn:microsoft.com/office/officeart/2005/8/layout/orgChart1"/>
    <dgm:cxn modelId="{D76D5175-1E43-49C8-8B34-81AA7D17FFF1}" type="presParOf" srcId="{A1F1D8E9-700E-415C-B4AD-537FA17FD6FC}" destId="{2B054BCF-78AB-4177-A789-ED07F74BA148}" srcOrd="0" destOrd="0" presId="urn:microsoft.com/office/officeart/2005/8/layout/orgChart1"/>
    <dgm:cxn modelId="{06000B62-D488-4109-A8D4-50204A033392}" type="presParOf" srcId="{A1F1D8E9-700E-415C-B4AD-537FA17FD6FC}" destId="{5D27076C-3AB2-4CA0-9542-F633A3EC1A00}" srcOrd="1" destOrd="0" presId="urn:microsoft.com/office/officeart/2005/8/layout/orgChart1"/>
    <dgm:cxn modelId="{1F4B6B06-492F-4CD1-8231-7B9D963E6CED}" type="presParOf" srcId="{95259EF5-AAEC-41D5-BFD3-9370E1D8A3AB}" destId="{F313C29E-1D96-4C41-86ED-E74CF7BDB45D}" srcOrd="1" destOrd="0" presId="urn:microsoft.com/office/officeart/2005/8/layout/orgChart1"/>
    <dgm:cxn modelId="{A892C010-FBAD-4160-AC16-4078B61D3FC3}" type="presParOf" srcId="{95259EF5-AAEC-41D5-BFD3-9370E1D8A3AB}" destId="{2742B9FF-045F-4EDB-B37F-0ED2258FFEC1}" srcOrd="2" destOrd="0" presId="urn:microsoft.com/office/officeart/2005/8/layout/orgChart1"/>
    <dgm:cxn modelId="{6CD1E158-9602-4F84-A086-FD12410671C1}" type="presParOf" srcId="{508F72AF-960B-4FDD-B517-D1F4BB3D6198}" destId="{566BD193-C34B-40CD-8DE9-5EC965B688D2}" srcOrd="2" destOrd="0" presId="urn:microsoft.com/office/officeart/2005/8/layout/orgChart1"/>
    <dgm:cxn modelId="{D3A51ADA-0855-4CB8-9D7E-68A7A0534A5D}" type="presParOf" srcId="{4B3F624B-8D76-4FDF-9733-C2A9DF1FCCD1}" destId="{32A2C5FD-54C5-428B-9DEE-70609A881A7F}" srcOrd="2" destOrd="0" presId="urn:microsoft.com/office/officeart/2005/8/layout/orgChart1"/>
    <dgm:cxn modelId="{E647C231-9179-4746-8FAF-D1DAAEB7FE31}" type="presParOf" srcId="{4B3F624B-8D76-4FDF-9733-C2A9DF1FCCD1}" destId="{962D518F-B392-4B31-96CE-B4A48AD3BF73}" srcOrd="3" destOrd="0" presId="urn:microsoft.com/office/officeart/2005/8/layout/orgChart1"/>
    <dgm:cxn modelId="{E5FC4F22-9738-4543-BBD2-BB8B6A110888}" type="presParOf" srcId="{962D518F-B392-4B31-96CE-B4A48AD3BF73}" destId="{7BD63B13-65CF-41BF-87D1-7985A04388AC}" srcOrd="0" destOrd="0" presId="urn:microsoft.com/office/officeart/2005/8/layout/orgChart1"/>
    <dgm:cxn modelId="{E201F39A-7B0A-4430-9FC1-04A0A2983C48}" type="presParOf" srcId="{7BD63B13-65CF-41BF-87D1-7985A04388AC}" destId="{00953E5E-71A3-4918-B454-A67D2F75EFB8}" srcOrd="0" destOrd="0" presId="urn:microsoft.com/office/officeart/2005/8/layout/orgChart1"/>
    <dgm:cxn modelId="{42A4E5CD-0380-4B9F-ACC8-6E938C6663A5}" type="presParOf" srcId="{7BD63B13-65CF-41BF-87D1-7985A04388AC}" destId="{F2D57ED8-4815-489D-8229-AD611FAA8EE7}" srcOrd="1" destOrd="0" presId="urn:microsoft.com/office/officeart/2005/8/layout/orgChart1"/>
    <dgm:cxn modelId="{EBB2A300-2E5B-46FA-B635-267461A36217}" type="presParOf" srcId="{962D518F-B392-4B31-96CE-B4A48AD3BF73}" destId="{880C9504-1047-4411-9AD4-7C66A84B3BBD}" srcOrd="1" destOrd="0" presId="urn:microsoft.com/office/officeart/2005/8/layout/orgChart1"/>
    <dgm:cxn modelId="{CBBD8284-5ED4-40C9-A1A0-F4346BBA2ADB}" type="presParOf" srcId="{880C9504-1047-4411-9AD4-7C66A84B3BBD}" destId="{81D296FB-D98B-4C9D-AF33-69C63DD00338}" srcOrd="0" destOrd="0" presId="urn:microsoft.com/office/officeart/2005/8/layout/orgChart1"/>
    <dgm:cxn modelId="{BA1CBC39-2EE4-47C3-A22B-9746802D852B}" type="presParOf" srcId="{880C9504-1047-4411-9AD4-7C66A84B3BBD}" destId="{110D45D8-6AB7-43E6-BB13-9D554A78278A}" srcOrd="1" destOrd="0" presId="urn:microsoft.com/office/officeart/2005/8/layout/orgChart1"/>
    <dgm:cxn modelId="{A3C726FC-3670-4A75-98DD-0ED95C2A0416}" type="presParOf" srcId="{110D45D8-6AB7-43E6-BB13-9D554A78278A}" destId="{896712D3-56A0-4D52-83FF-9A3526E95723}" srcOrd="0" destOrd="0" presId="urn:microsoft.com/office/officeart/2005/8/layout/orgChart1"/>
    <dgm:cxn modelId="{73F95810-5BD2-42B4-9745-C51587B7A312}" type="presParOf" srcId="{896712D3-56A0-4D52-83FF-9A3526E95723}" destId="{8CD1D6C5-9B89-4BCB-80AF-A76D420E63D6}" srcOrd="0" destOrd="0" presId="urn:microsoft.com/office/officeart/2005/8/layout/orgChart1"/>
    <dgm:cxn modelId="{D49DF9A5-0E1B-411A-B723-EE11E075E461}" type="presParOf" srcId="{896712D3-56A0-4D52-83FF-9A3526E95723}" destId="{6557C281-8B55-4266-B32B-E604638DF223}" srcOrd="1" destOrd="0" presId="urn:microsoft.com/office/officeart/2005/8/layout/orgChart1"/>
    <dgm:cxn modelId="{E5A94063-9CE1-4250-8860-B423EBA3D747}" type="presParOf" srcId="{110D45D8-6AB7-43E6-BB13-9D554A78278A}" destId="{8EEE031C-508D-4FD9-81DC-55C9861B37F3}" srcOrd="1" destOrd="0" presId="urn:microsoft.com/office/officeart/2005/8/layout/orgChart1"/>
    <dgm:cxn modelId="{F166C3E9-439D-4FAA-BA8F-5A6E86915839}" type="presParOf" srcId="{110D45D8-6AB7-43E6-BB13-9D554A78278A}" destId="{4652F52B-DF07-4F0F-9D88-AA119B664D3C}" srcOrd="2" destOrd="0" presId="urn:microsoft.com/office/officeart/2005/8/layout/orgChart1"/>
    <dgm:cxn modelId="{982A9713-4450-4AA6-98CF-B7245C86DCC1}" type="presParOf" srcId="{962D518F-B392-4B31-96CE-B4A48AD3BF73}" destId="{F5D7E231-5446-4120-82DE-6F3707F7696E}" srcOrd="2" destOrd="0" presId="urn:microsoft.com/office/officeart/2005/8/layout/orgChart1"/>
    <dgm:cxn modelId="{48FFC6C0-6CF2-469A-8B0E-9D6AEAD4C8CA}" type="presParOf" srcId="{A797F065-4998-47A2-A2A9-C9D31688FF43}" destId="{FE3EE31E-D4A7-4157-B7DD-1ADAE164EA0C}" srcOrd="2" destOrd="0" presId="urn:microsoft.com/office/officeart/2005/8/layout/orgChart1"/>
    <dgm:cxn modelId="{C687213E-CCAA-41C1-8B4D-821B596193C0}" type="presParOf" srcId="{C12EAFF3-5D5E-4213-92DF-DC3CA1213F7D}" destId="{F3F593BE-70C4-4867-891C-4FE9E23F2535}" srcOrd="2" destOrd="0" presId="urn:microsoft.com/office/officeart/2005/8/layout/orgChart1"/>
    <dgm:cxn modelId="{F840AD6F-29F9-4E7D-B105-AB33DD0BE364}" type="presParOf" srcId="{5D9C36CC-AB5C-46D5-98EF-3389927F7A29}" destId="{903B04E7-2052-4587-A915-2796D5117E88}" srcOrd="2" destOrd="0" presId="urn:microsoft.com/office/officeart/2005/8/layout/orgChart1"/>
    <dgm:cxn modelId="{CB5DC128-62BD-466C-817A-13AAADEA1A35}" type="presParOf" srcId="{81938885-E1DE-4986-87D2-5E0EA8E5AEAE}" destId="{3C7F1086-5994-48F4-B910-A57DB0E9B42E}" srcOrd="1" destOrd="0" presId="urn:microsoft.com/office/officeart/2005/8/layout/orgChart1"/>
    <dgm:cxn modelId="{495A1E63-F876-41F9-B352-39004E923DD9}" type="presParOf" srcId="{3C7F1086-5994-48F4-B910-A57DB0E9B42E}" destId="{37627B71-466E-4020-A12C-05D7312A5869}" srcOrd="0" destOrd="0" presId="urn:microsoft.com/office/officeart/2005/8/layout/orgChart1"/>
    <dgm:cxn modelId="{CB3743F7-9D12-4F86-A8FB-3E4BA9F53194}" type="presParOf" srcId="{37627B71-466E-4020-A12C-05D7312A5869}" destId="{DDCE4241-B64F-4100-9380-6E586D0AD646}" srcOrd="0" destOrd="0" presId="urn:microsoft.com/office/officeart/2005/8/layout/orgChart1"/>
    <dgm:cxn modelId="{DE828F43-D1FE-4517-8EC0-DDF0369445A2}" type="presParOf" srcId="{37627B71-466E-4020-A12C-05D7312A5869}" destId="{B37B1C2A-3F20-4103-9BA4-150F13937582}" srcOrd="1" destOrd="0" presId="urn:microsoft.com/office/officeart/2005/8/layout/orgChart1"/>
    <dgm:cxn modelId="{D42FE207-D205-40D6-8C11-F035AF2C286D}" type="presParOf" srcId="{3C7F1086-5994-48F4-B910-A57DB0E9B42E}" destId="{22342BB2-1837-4C5A-B51B-95A57B1F5540}" srcOrd="1" destOrd="0" presId="urn:microsoft.com/office/officeart/2005/8/layout/orgChart1"/>
    <dgm:cxn modelId="{4C97AFB3-D5B5-436F-BB38-BB992F36227C}" type="presParOf" srcId="{3C7F1086-5994-48F4-B910-A57DB0E9B42E}" destId="{A09C03F5-99DD-4B50-B890-FAD8D14B2D9E}"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custT="1"/>
      <dgm:spPr/>
      <dgm:t>
        <a:bodyPr/>
        <a:lstStyle/>
        <a:p>
          <a:r>
            <a:rPr lang="en-US" sz="3200" dirty="0" smtClean="0"/>
            <a:t>1</a:t>
          </a:r>
          <a:endParaRPr lang="en-US" sz="3200" dirty="0"/>
        </a:p>
      </dgm:t>
    </dgm:pt>
    <dgm:pt modelId="{A2347B1A-E004-4CCD-BF00-9EB0EBE53D49}" type="sibTrans" cxnId="{BB2C47AA-B63A-490D-A7D2-60DBF5B11B98}">
      <dgm:prSet/>
      <dgm:spPr/>
      <dgm:t>
        <a:bodyPr/>
        <a:lstStyle/>
        <a:p>
          <a:endParaRPr lang="en-US"/>
        </a:p>
      </dgm:t>
    </dgm:pt>
    <dgm:pt modelId="{EB43019A-63DF-4CA1-962E-4772580086ED}" type="parTrans" cxnId="{BB2C47AA-B63A-490D-A7D2-60DBF5B11B98}">
      <dgm:prSet/>
      <dgm:spPr/>
      <dgm:t>
        <a:bodyPr/>
        <a:lstStyle/>
        <a:p>
          <a:endParaRPr lang="en-US"/>
        </a:p>
      </dgm:t>
    </dgm:pt>
    <dgm:pt modelId="{CB8603D2-A325-4484-8154-FD1E70B1D6BD}">
      <dgm:prSet phldrT="[Text]" custT="1"/>
      <dgm:spPr/>
      <dgm:t>
        <a:bodyPr/>
        <a:lstStyle/>
        <a:p>
          <a:r>
            <a:rPr lang="en-US" sz="3200" dirty="0" smtClean="0"/>
            <a:t>2</a:t>
          </a:r>
          <a:endParaRPr lang="en-US" sz="3200" dirty="0"/>
        </a:p>
      </dgm:t>
    </dgm:pt>
    <dgm:pt modelId="{AFA72984-2E5F-4941-8026-394B002F5819}" type="parTrans" cxnId="{75DD6E2C-D00F-4DF3-B747-02C14F61991C}">
      <dgm:prSet/>
      <dgm:spPr/>
      <dgm:t>
        <a:bodyPr/>
        <a:lstStyle/>
        <a:p>
          <a:endParaRPr lang="en-US"/>
        </a:p>
      </dgm:t>
    </dgm:pt>
    <dgm:pt modelId="{DC5C9BBC-65F9-41C1-8773-33B65BB30921}" type="sibTrans" cxnId="{75DD6E2C-D00F-4DF3-B747-02C14F61991C}">
      <dgm:prSet/>
      <dgm:spPr/>
      <dgm:t>
        <a:bodyPr/>
        <a:lstStyle/>
        <a:p>
          <a:endParaRPr lang="en-US"/>
        </a:p>
      </dgm:t>
    </dgm:pt>
    <dgm:pt modelId="{972A12C8-96D2-47FF-B898-4B6BB71F2255}">
      <dgm:prSet phldrT="[Text]" custT="1"/>
      <dgm:spPr/>
      <dgm:t>
        <a:bodyPr/>
        <a:lstStyle/>
        <a:p>
          <a:r>
            <a:rPr lang="en-US" sz="3200" dirty="0" smtClean="0"/>
            <a:t>4</a:t>
          </a:r>
          <a:endParaRPr lang="en-US" sz="2500" dirty="0"/>
        </a:p>
      </dgm:t>
    </dgm:pt>
    <dgm:pt modelId="{A1531992-606A-4570-9DBC-13ADE22D24D4}" type="parTrans" cxnId="{C2F0DF46-6543-4C9A-ABFE-F1F0262FA19E}">
      <dgm:prSet/>
      <dgm:spPr/>
      <dgm:t>
        <a:bodyPr/>
        <a:lstStyle/>
        <a:p>
          <a:endParaRPr lang="en-US"/>
        </a:p>
      </dgm:t>
    </dgm:pt>
    <dgm:pt modelId="{EDED1021-CFBC-4C79-8818-5EBCFCC80728}" type="sibTrans" cxnId="{C2F0DF46-6543-4C9A-ABFE-F1F0262FA19E}">
      <dgm:prSet/>
      <dgm:spPr/>
      <dgm:t>
        <a:bodyPr/>
        <a:lstStyle/>
        <a:p>
          <a:endParaRPr lang="en-US"/>
        </a:p>
      </dgm:t>
    </dgm:pt>
    <dgm:pt modelId="{1EBFAAED-651D-46F5-AB95-CD233A6CD0AE}">
      <dgm:prSet phldrT="[Text]" custT="1"/>
      <dgm:spPr/>
      <dgm:t>
        <a:bodyPr/>
        <a:lstStyle/>
        <a:p>
          <a:r>
            <a:rPr lang="en-US" sz="3200" dirty="0" smtClean="0"/>
            <a:t>3</a:t>
          </a:r>
          <a:endParaRPr lang="en-US" sz="2500" dirty="0"/>
        </a:p>
      </dgm:t>
    </dgm:pt>
    <dgm:pt modelId="{5F43FF49-B694-428C-84B4-D5938E2AD41E}" type="sibTrans" cxnId="{70A6D793-39BE-4F49-8F38-B55A18F9E806}">
      <dgm:prSet/>
      <dgm:spPr/>
      <dgm:t>
        <a:bodyPr/>
        <a:lstStyle/>
        <a:p>
          <a:endParaRPr lang="en-US"/>
        </a:p>
      </dgm:t>
    </dgm:pt>
    <dgm:pt modelId="{DD6887EF-DE05-4D5B-AB72-35DFF5ADD674}" type="parTrans" cxnId="{70A6D793-39BE-4F49-8F38-B55A18F9E806}">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1" custScaleX="54903" custScaleY="55649">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4"/>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4">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4"/>
      <dgm:spPr/>
      <dgm:t>
        <a:bodyPr/>
        <a:lstStyle/>
        <a:p>
          <a:endParaRPr lang="en-US"/>
        </a:p>
      </dgm:t>
    </dgm:pt>
    <dgm:pt modelId="{3B9F0642-EAEA-4353-8DEC-D34D1FF0353D}" type="pres">
      <dgm:prSet presAssocID="{D6E48690-AB8C-44F7-9BC0-CD9098F4B22D}" presName="hierChild4" presStyleCnt="0"/>
      <dgm:spPr/>
    </dgm:pt>
    <dgm:pt modelId="{F4FE3B9B-6976-4329-A984-B5C137474C55}" type="pres">
      <dgm:prSet presAssocID="{D6E48690-AB8C-44F7-9BC0-CD9098F4B22D}" presName="hierChild5" presStyleCnt="0"/>
      <dgm:spPr/>
    </dgm:pt>
    <dgm:pt modelId="{891EEFFC-7A29-4214-8150-997DDC2BB2D9}" type="pres">
      <dgm:prSet presAssocID="{AFA72984-2E5F-4941-8026-394B002F5819}" presName="Name37" presStyleLbl="parChTrans1D2" presStyleIdx="1" presStyleCnt="4"/>
      <dgm:spPr/>
      <dgm:t>
        <a:bodyPr/>
        <a:lstStyle/>
        <a:p>
          <a:endParaRPr lang="en-US"/>
        </a:p>
      </dgm:t>
    </dgm:pt>
    <dgm:pt modelId="{09DC4AC3-36C3-4EC9-BF48-A740E5A38839}" type="pres">
      <dgm:prSet presAssocID="{CB8603D2-A325-4484-8154-FD1E70B1D6BD}" presName="hierRoot2" presStyleCnt="0">
        <dgm:presLayoutVars>
          <dgm:hierBranch val="init"/>
        </dgm:presLayoutVars>
      </dgm:prSet>
      <dgm:spPr/>
    </dgm:pt>
    <dgm:pt modelId="{25B57926-4ECF-497A-A3FD-E454D7128BDB}" type="pres">
      <dgm:prSet presAssocID="{CB8603D2-A325-4484-8154-FD1E70B1D6BD}" presName="rootComposite" presStyleCnt="0"/>
      <dgm:spPr/>
    </dgm:pt>
    <dgm:pt modelId="{633314AC-B06D-4229-AF82-90F39F344883}" type="pres">
      <dgm:prSet presAssocID="{CB8603D2-A325-4484-8154-FD1E70B1D6BD}" presName="rootText" presStyleLbl="node2" presStyleIdx="1" presStyleCnt="4">
        <dgm:presLayoutVars>
          <dgm:chPref val="3"/>
        </dgm:presLayoutVars>
      </dgm:prSet>
      <dgm:spPr/>
      <dgm:t>
        <a:bodyPr/>
        <a:lstStyle/>
        <a:p>
          <a:endParaRPr lang="en-US"/>
        </a:p>
      </dgm:t>
    </dgm:pt>
    <dgm:pt modelId="{A0BBE47F-68ED-44AD-82B3-2562A9635886}" type="pres">
      <dgm:prSet presAssocID="{CB8603D2-A325-4484-8154-FD1E70B1D6BD}" presName="rootConnector" presStyleLbl="node2" presStyleIdx="1" presStyleCnt="4"/>
      <dgm:spPr/>
      <dgm:t>
        <a:bodyPr/>
        <a:lstStyle/>
        <a:p>
          <a:endParaRPr lang="en-US"/>
        </a:p>
      </dgm:t>
    </dgm:pt>
    <dgm:pt modelId="{B926CB24-8AFD-401B-8919-3429FAABEF85}" type="pres">
      <dgm:prSet presAssocID="{CB8603D2-A325-4484-8154-FD1E70B1D6BD}" presName="hierChild4" presStyleCnt="0"/>
      <dgm:spPr/>
    </dgm:pt>
    <dgm:pt modelId="{4AA61D2B-034F-4D45-A92C-257E26D09523}" type="pres">
      <dgm:prSet presAssocID="{CB8603D2-A325-4484-8154-FD1E70B1D6BD}" presName="hierChild5" presStyleCnt="0"/>
      <dgm:spPr/>
    </dgm:pt>
    <dgm:pt modelId="{AD19CD5D-9F1A-4C59-9859-0F414DDE42FC}" type="pres">
      <dgm:prSet presAssocID="{DD6887EF-DE05-4D5B-AB72-35DFF5ADD674}" presName="Name37" presStyleLbl="parChTrans1D2" presStyleIdx="2" presStyleCnt="4"/>
      <dgm:spPr/>
      <dgm:t>
        <a:bodyPr/>
        <a:lstStyle/>
        <a:p>
          <a:endParaRPr lang="en-US"/>
        </a:p>
      </dgm:t>
    </dgm:pt>
    <dgm:pt modelId="{896BC75E-FB0F-4E18-91E7-FA538B6539CE}" type="pres">
      <dgm:prSet presAssocID="{1EBFAAED-651D-46F5-AB95-CD233A6CD0AE}" presName="hierRoot2" presStyleCnt="0">
        <dgm:presLayoutVars>
          <dgm:hierBranch val="init"/>
        </dgm:presLayoutVars>
      </dgm:prSet>
      <dgm:spPr/>
    </dgm:pt>
    <dgm:pt modelId="{5B546004-B4D4-418F-A11E-B5508F719B32}" type="pres">
      <dgm:prSet presAssocID="{1EBFAAED-651D-46F5-AB95-CD233A6CD0AE}" presName="rootComposite" presStyleCnt="0"/>
      <dgm:spPr/>
    </dgm:pt>
    <dgm:pt modelId="{1EF83A36-DBDD-4C27-8779-152DBB84CF59}" type="pres">
      <dgm:prSet presAssocID="{1EBFAAED-651D-46F5-AB95-CD233A6CD0AE}" presName="rootText" presStyleLbl="node2" presStyleIdx="2" presStyleCnt="4">
        <dgm:presLayoutVars>
          <dgm:chPref val="3"/>
        </dgm:presLayoutVars>
      </dgm:prSet>
      <dgm:spPr/>
      <dgm:t>
        <a:bodyPr/>
        <a:lstStyle/>
        <a:p>
          <a:endParaRPr lang="en-US"/>
        </a:p>
      </dgm:t>
    </dgm:pt>
    <dgm:pt modelId="{5BC1EEE5-A168-46ED-8D54-4B0DD73BB574}" type="pres">
      <dgm:prSet presAssocID="{1EBFAAED-651D-46F5-AB95-CD233A6CD0AE}" presName="rootConnector" presStyleLbl="node2" presStyleIdx="2" presStyleCnt="4"/>
      <dgm:spPr/>
      <dgm:t>
        <a:bodyPr/>
        <a:lstStyle/>
        <a:p>
          <a:endParaRPr lang="en-US"/>
        </a:p>
      </dgm:t>
    </dgm:pt>
    <dgm:pt modelId="{B58A6460-79B4-4192-A7F8-3E2021742068}" type="pres">
      <dgm:prSet presAssocID="{1EBFAAED-651D-46F5-AB95-CD233A6CD0AE}" presName="hierChild4" presStyleCnt="0"/>
      <dgm:spPr/>
    </dgm:pt>
    <dgm:pt modelId="{83CE1205-0969-44D8-B2FE-E77F228FFC6A}" type="pres">
      <dgm:prSet presAssocID="{1EBFAAED-651D-46F5-AB95-CD233A6CD0AE}" presName="hierChild5" presStyleCnt="0"/>
      <dgm:spPr/>
    </dgm:pt>
    <dgm:pt modelId="{5C0DC928-11A3-4328-AF53-BCC723F33327}" type="pres">
      <dgm:prSet presAssocID="{A1531992-606A-4570-9DBC-13ADE22D24D4}" presName="Name37" presStyleLbl="parChTrans1D2" presStyleIdx="3" presStyleCnt="4"/>
      <dgm:spPr/>
      <dgm:t>
        <a:bodyPr/>
        <a:lstStyle/>
        <a:p>
          <a:endParaRPr lang="en-US"/>
        </a:p>
      </dgm:t>
    </dgm:pt>
    <dgm:pt modelId="{B895B7E1-F722-4CE0-AA21-50447E31910D}" type="pres">
      <dgm:prSet presAssocID="{972A12C8-96D2-47FF-B898-4B6BB71F2255}" presName="hierRoot2" presStyleCnt="0">
        <dgm:presLayoutVars>
          <dgm:hierBranch val="init"/>
        </dgm:presLayoutVars>
      </dgm:prSet>
      <dgm:spPr/>
    </dgm:pt>
    <dgm:pt modelId="{4B99304E-1677-4BE0-BD52-E76C942D57BE}" type="pres">
      <dgm:prSet presAssocID="{972A12C8-96D2-47FF-B898-4B6BB71F2255}" presName="rootComposite" presStyleCnt="0"/>
      <dgm:spPr/>
    </dgm:pt>
    <dgm:pt modelId="{6B6AC3BC-AEBD-4879-9F91-3792770D8754}" type="pres">
      <dgm:prSet presAssocID="{972A12C8-96D2-47FF-B898-4B6BB71F2255}" presName="rootText" presStyleLbl="node2" presStyleIdx="3" presStyleCnt="4">
        <dgm:presLayoutVars>
          <dgm:chPref val="3"/>
        </dgm:presLayoutVars>
      </dgm:prSet>
      <dgm:spPr/>
      <dgm:t>
        <a:bodyPr/>
        <a:lstStyle/>
        <a:p>
          <a:endParaRPr lang="en-US"/>
        </a:p>
      </dgm:t>
    </dgm:pt>
    <dgm:pt modelId="{6AE988B8-48D6-46A5-A2E1-A58AD9935EAC}" type="pres">
      <dgm:prSet presAssocID="{972A12C8-96D2-47FF-B898-4B6BB71F2255}" presName="rootConnector" presStyleLbl="node2" presStyleIdx="3" presStyleCnt="4"/>
      <dgm:spPr/>
      <dgm:t>
        <a:bodyPr/>
        <a:lstStyle/>
        <a:p>
          <a:endParaRPr lang="en-US"/>
        </a:p>
      </dgm:t>
    </dgm:pt>
    <dgm:pt modelId="{39345B0A-EF9C-4B01-88F1-60B2ADDFEE92}" type="pres">
      <dgm:prSet presAssocID="{972A12C8-96D2-47FF-B898-4B6BB71F2255}" presName="hierChild4" presStyleCnt="0"/>
      <dgm:spPr/>
    </dgm:pt>
    <dgm:pt modelId="{6F1EDEEC-930B-4BA6-950E-B5F97AC6B4CB}" type="pres">
      <dgm:prSet presAssocID="{972A12C8-96D2-47FF-B898-4B6BB71F2255}" presName="hierChild5" presStyleCnt="0"/>
      <dgm:spPr/>
    </dgm:pt>
    <dgm:pt modelId="{903B04E7-2052-4587-A915-2796D5117E88}" type="pres">
      <dgm:prSet presAssocID="{54E2406B-27E7-41CC-807C-CE2E7A5E8BDF}" presName="hierChild3" presStyleCnt="0"/>
      <dgm:spPr/>
    </dgm:pt>
  </dgm:ptLst>
  <dgm:cxnLst>
    <dgm:cxn modelId="{EAC2455B-8478-4435-B96A-631FFD25C056}" type="presOf" srcId="{1EBFAAED-651D-46F5-AB95-CD233A6CD0AE}" destId="{1EF83A36-DBDD-4C27-8779-152DBB84CF59}" srcOrd="0" destOrd="0" presId="urn:microsoft.com/office/officeart/2005/8/layout/orgChart1"/>
    <dgm:cxn modelId="{D464AEFE-63B5-424A-B822-1B943DB33329}" type="presOf" srcId="{AFA72984-2E5F-4941-8026-394B002F5819}" destId="{891EEFFC-7A29-4214-8150-997DDC2BB2D9}" srcOrd="0" destOrd="0" presId="urn:microsoft.com/office/officeart/2005/8/layout/orgChart1"/>
    <dgm:cxn modelId="{74DAB028-E1C5-4B07-A392-60313EED8FB9}" type="presOf" srcId="{D6E48690-AB8C-44F7-9BC0-CD9098F4B22D}" destId="{58B8F09A-1C0D-46A0-8E1F-48D78109C39E}" srcOrd="0"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70A6D793-39BE-4F49-8F38-B55A18F9E806}" srcId="{54E2406B-27E7-41CC-807C-CE2E7A5E8BDF}" destId="{1EBFAAED-651D-46F5-AB95-CD233A6CD0AE}" srcOrd="2" destOrd="0" parTransId="{DD6887EF-DE05-4D5B-AB72-35DFF5ADD674}" sibTransId="{5F43FF49-B694-428C-84B4-D5938E2AD41E}"/>
    <dgm:cxn modelId="{1099893D-4AAB-4A1E-BA55-2F4ECAED6154}" type="presOf" srcId="{CB8603D2-A325-4484-8154-FD1E70B1D6BD}" destId="{A0BBE47F-68ED-44AD-82B3-2562A9635886}" srcOrd="1" destOrd="0" presId="urn:microsoft.com/office/officeart/2005/8/layout/orgChart1"/>
    <dgm:cxn modelId="{539E3EE6-7F26-4F65-AAEF-666B69DFCB48}" type="presOf" srcId="{1EBFAAED-651D-46F5-AB95-CD233A6CD0AE}" destId="{5BC1EEE5-A168-46ED-8D54-4B0DD73BB574}" srcOrd="1" destOrd="0" presId="urn:microsoft.com/office/officeart/2005/8/layout/orgChart1"/>
    <dgm:cxn modelId="{77136701-9C15-405A-80B7-A74F49D956A9}" type="presOf" srcId="{CB8603D2-A325-4484-8154-FD1E70B1D6BD}" destId="{633314AC-B06D-4229-AF82-90F39F344883}" srcOrd="0" destOrd="0" presId="urn:microsoft.com/office/officeart/2005/8/layout/orgChart1"/>
    <dgm:cxn modelId="{4436A62A-0DC8-4F66-9A7C-CE5FA7E33CD7}" type="presOf" srcId="{D6E48690-AB8C-44F7-9BC0-CD9098F4B22D}" destId="{1F510E80-F54D-444C-9D91-8A012D26CAD6}" srcOrd="1" destOrd="0" presId="urn:microsoft.com/office/officeart/2005/8/layout/orgChart1"/>
    <dgm:cxn modelId="{B73367BD-022B-4780-A225-B410C32F0A8D}" type="presOf" srcId="{DD6887EF-DE05-4D5B-AB72-35DFF5ADD674}" destId="{AD19CD5D-9F1A-4C59-9859-0F414DDE42FC}" srcOrd="0" destOrd="0" presId="urn:microsoft.com/office/officeart/2005/8/layout/orgChart1"/>
    <dgm:cxn modelId="{8DDF7A5D-A71F-44E3-A733-4C6C19815986}" srcId="{9915CCFF-9C5B-40C8-A44B-DB2C275520B3}" destId="{54E2406B-27E7-41CC-807C-CE2E7A5E8BDF}" srcOrd="0" destOrd="0" parTransId="{2366FBEA-54BA-4C9C-8949-7E68C34295BA}" sibTransId="{5C3BF95D-2E6E-439F-B72E-25AEF6530BED}"/>
    <dgm:cxn modelId="{D9B1BE1B-7644-42B2-8BD6-F4DF22629910}" type="presOf" srcId="{A1531992-606A-4570-9DBC-13ADE22D24D4}" destId="{5C0DC928-11A3-4328-AF53-BCC723F33327}" srcOrd="0" destOrd="0" presId="urn:microsoft.com/office/officeart/2005/8/layout/orgChart1"/>
    <dgm:cxn modelId="{FD170399-075E-4D59-90A7-5374F2B52AA4}" type="presOf" srcId="{54E2406B-27E7-41CC-807C-CE2E7A5E8BDF}" destId="{8F6FB555-FCD6-4F65-BB82-0D0C0E6F7CF1}" srcOrd="1" destOrd="0" presId="urn:microsoft.com/office/officeart/2005/8/layout/orgChart1"/>
    <dgm:cxn modelId="{A7BEF07A-EE96-448D-934E-3BC7FD89DD00}" type="presOf" srcId="{9915CCFF-9C5B-40C8-A44B-DB2C275520B3}" destId="{81938885-E1DE-4986-87D2-5E0EA8E5AEAE}" srcOrd="0" destOrd="0" presId="urn:microsoft.com/office/officeart/2005/8/layout/orgChart1"/>
    <dgm:cxn modelId="{FB941285-14C3-4A3E-81E0-62F8C2040596}" type="presOf" srcId="{972A12C8-96D2-47FF-B898-4B6BB71F2255}" destId="{6B6AC3BC-AEBD-4879-9F91-3792770D8754}" srcOrd="0" destOrd="0" presId="urn:microsoft.com/office/officeart/2005/8/layout/orgChart1"/>
    <dgm:cxn modelId="{75DD6E2C-D00F-4DF3-B747-02C14F61991C}" srcId="{54E2406B-27E7-41CC-807C-CE2E7A5E8BDF}" destId="{CB8603D2-A325-4484-8154-FD1E70B1D6BD}" srcOrd="1" destOrd="0" parTransId="{AFA72984-2E5F-4941-8026-394B002F5819}" sibTransId="{DC5C9BBC-65F9-41C1-8773-33B65BB30921}"/>
    <dgm:cxn modelId="{F34564F0-752D-4619-A91C-27E6A852B9C5}" type="presOf" srcId="{EB43019A-63DF-4CA1-962E-4772580086ED}" destId="{1706F2ED-39A3-45A9-B135-D999145F8D22}" srcOrd="0" destOrd="0" presId="urn:microsoft.com/office/officeart/2005/8/layout/orgChart1"/>
    <dgm:cxn modelId="{6AB46F7C-E8DA-4704-AC0F-5F65256FFD44}" type="presOf" srcId="{54E2406B-27E7-41CC-807C-CE2E7A5E8BDF}" destId="{F17555C0-795B-4B38-9C96-52F317EFF09F}" srcOrd="0" destOrd="0" presId="urn:microsoft.com/office/officeart/2005/8/layout/orgChart1"/>
    <dgm:cxn modelId="{C2F0DF46-6543-4C9A-ABFE-F1F0262FA19E}" srcId="{54E2406B-27E7-41CC-807C-CE2E7A5E8BDF}" destId="{972A12C8-96D2-47FF-B898-4B6BB71F2255}" srcOrd="3" destOrd="0" parTransId="{A1531992-606A-4570-9DBC-13ADE22D24D4}" sibTransId="{EDED1021-CFBC-4C79-8818-5EBCFCC80728}"/>
    <dgm:cxn modelId="{0EAB3F3B-0EB3-45CA-8A7C-CA4F6ADF38A7}" type="presOf" srcId="{972A12C8-96D2-47FF-B898-4B6BB71F2255}" destId="{6AE988B8-48D6-46A5-A2E1-A58AD9935EAC}" srcOrd="1" destOrd="0" presId="urn:microsoft.com/office/officeart/2005/8/layout/orgChart1"/>
    <dgm:cxn modelId="{28EB7BBC-3C30-49F4-91AE-B41383925D93}" type="presParOf" srcId="{81938885-E1DE-4986-87D2-5E0EA8E5AEAE}" destId="{5D9C36CC-AB5C-46D5-98EF-3389927F7A29}" srcOrd="0" destOrd="0" presId="urn:microsoft.com/office/officeart/2005/8/layout/orgChart1"/>
    <dgm:cxn modelId="{9A26275D-2CA9-4F98-8D40-A846EE2C54A4}" type="presParOf" srcId="{5D9C36CC-AB5C-46D5-98EF-3389927F7A29}" destId="{186469F9-D643-471B-88DE-967CF2031B59}" srcOrd="0" destOrd="0" presId="urn:microsoft.com/office/officeart/2005/8/layout/orgChart1"/>
    <dgm:cxn modelId="{FF699BD2-7FCD-4A29-86C6-BE9030FF9890}" type="presParOf" srcId="{186469F9-D643-471B-88DE-967CF2031B59}" destId="{F17555C0-795B-4B38-9C96-52F317EFF09F}" srcOrd="0" destOrd="0" presId="urn:microsoft.com/office/officeart/2005/8/layout/orgChart1"/>
    <dgm:cxn modelId="{D2F2D1DB-4976-494C-9F13-637B51D8DDB3}" type="presParOf" srcId="{186469F9-D643-471B-88DE-967CF2031B59}" destId="{8F6FB555-FCD6-4F65-BB82-0D0C0E6F7CF1}" srcOrd="1" destOrd="0" presId="urn:microsoft.com/office/officeart/2005/8/layout/orgChart1"/>
    <dgm:cxn modelId="{26FF20E7-773B-49C4-8D5E-6BA95D9C77FA}" type="presParOf" srcId="{5D9C36CC-AB5C-46D5-98EF-3389927F7A29}" destId="{BAC3E739-810F-4818-8506-A3F2A9EA9302}" srcOrd="1" destOrd="0" presId="urn:microsoft.com/office/officeart/2005/8/layout/orgChart1"/>
    <dgm:cxn modelId="{22C10CF0-6644-4ADF-AB76-6BDAFF4299F8}" type="presParOf" srcId="{BAC3E739-810F-4818-8506-A3F2A9EA9302}" destId="{1706F2ED-39A3-45A9-B135-D999145F8D22}" srcOrd="0" destOrd="0" presId="urn:microsoft.com/office/officeart/2005/8/layout/orgChart1"/>
    <dgm:cxn modelId="{5D44D33B-45D9-4160-983A-01639410C53A}" type="presParOf" srcId="{BAC3E739-810F-4818-8506-A3F2A9EA9302}" destId="{C66D4CCE-1F06-485F-9C89-0962CCF4D178}" srcOrd="1" destOrd="0" presId="urn:microsoft.com/office/officeart/2005/8/layout/orgChart1"/>
    <dgm:cxn modelId="{8AFCD647-978A-499A-B2C6-96E080491008}" type="presParOf" srcId="{C66D4CCE-1F06-485F-9C89-0962CCF4D178}" destId="{7EB9A352-FE1B-4E2F-8092-911602345C30}" srcOrd="0" destOrd="0" presId="urn:microsoft.com/office/officeart/2005/8/layout/orgChart1"/>
    <dgm:cxn modelId="{D411DEBA-E4C3-48A0-AC82-DAEA34EDD629}" type="presParOf" srcId="{7EB9A352-FE1B-4E2F-8092-911602345C30}" destId="{58B8F09A-1C0D-46A0-8E1F-48D78109C39E}" srcOrd="0" destOrd="0" presId="urn:microsoft.com/office/officeart/2005/8/layout/orgChart1"/>
    <dgm:cxn modelId="{1A86D85B-C423-48BA-AED1-35F0E48292C8}" type="presParOf" srcId="{7EB9A352-FE1B-4E2F-8092-911602345C30}" destId="{1F510E80-F54D-444C-9D91-8A012D26CAD6}" srcOrd="1" destOrd="0" presId="urn:microsoft.com/office/officeart/2005/8/layout/orgChart1"/>
    <dgm:cxn modelId="{7E4B61EF-228E-48CF-9A2B-02D115A876FF}" type="presParOf" srcId="{C66D4CCE-1F06-485F-9C89-0962CCF4D178}" destId="{3B9F0642-EAEA-4353-8DEC-D34D1FF0353D}" srcOrd="1" destOrd="0" presId="urn:microsoft.com/office/officeart/2005/8/layout/orgChart1"/>
    <dgm:cxn modelId="{8192EEAF-CF58-4D44-8A37-D8F5D5E1B879}" type="presParOf" srcId="{C66D4CCE-1F06-485F-9C89-0962CCF4D178}" destId="{F4FE3B9B-6976-4329-A984-B5C137474C55}" srcOrd="2" destOrd="0" presId="urn:microsoft.com/office/officeart/2005/8/layout/orgChart1"/>
    <dgm:cxn modelId="{495276AD-B59C-4286-BC13-74711B784C4D}" type="presParOf" srcId="{BAC3E739-810F-4818-8506-A3F2A9EA9302}" destId="{891EEFFC-7A29-4214-8150-997DDC2BB2D9}" srcOrd="2" destOrd="0" presId="urn:microsoft.com/office/officeart/2005/8/layout/orgChart1"/>
    <dgm:cxn modelId="{6746C3A3-E17E-4296-A821-54D0EEBAE2EF}" type="presParOf" srcId="{BAC3E739-810F-4818-8506-A3F2A9EA9302}" destId="{09DC4AC3-36C3-4EC9-BF48-A740E5A38839}" srcOrd="3" destOrd="0" presId="urn:microsoft.com/office/officeart/2005/8/layout/orgChart1"/>
    <dgm:cxn modelId="{BA901733-8DEE-4F80-A3F3-5C1A489EA7FF}" type="presParOf" srcId="{09DC4AC3-36C3-4EC9-BF48-A740E5A38839}" destId="{25B57926-4ECF-497A-A3FD-E454D7128BDB}" srcOrd="0" destOrd="0" presId="urn:microsoft.com/office/officeart/2005/8/layout/orgChart1"/>
    <dgm:cxn modelId="{7AC7433A-7B46-4C55-A0C5-1C3CECF61131}" type="presParOf" srcId="{25B57926-4ECF-497A-A3FD-E454D7128BDB}" destId="{633314AC-B06D-4229-AF82-90F39F344883}" srcOrd="0" destOrd="0" presId="urn:microsoft.com/office/officeart/2005/8/layout/orgChart1"/>
    <dgm:cxn modelId="{8AFD6294-7D17-47BB-AE18-574DCBF2B39B}" type="presParOf" srcId="{25B57926-4ECF-497A-A3FD-E454D7128BDB}" destId="{A0BBE47F-68ED-44AD-82B3-2562A9635886}" srcOrd="1" destOrd="0" presId="urn:microsoft.com/office/officeart/2005/8/layout/orgChart1"/>
    <dgm:cxn modelId="{EE6BFD33-0133-49FE-B757-F65660BED870}" type="presParOf" srcId="{09DC4AC3-36C3-4EC9-BF48-A740E5A38839}" destId="{B926CB24-8AFD-401B-8919-3429FAABEF85}" srcOrd="1" destOrd="0" presId="urn:microsoft.com/office/officeart/2005/8/layout/orgChart1"/>
    <dgm:cxn modelId="{EAB94891-7097-4189-AA22-CB74D7ACB1E4}" type="presParOf" srcId="{09DC4AC3-36C3-4EC9-BF48-A740E5A38839}" destId="{4AA61D2B-034F-4D45-A92C-257E26D09523}" srcOrd="2" destOrd="0" presId="urn:microsoft.com/office/officeart/2005/8/layout/orgChart1"/>
    <dgm:cxn modelId="{2E543EB4-6D87-414A-8DA5-4C99399BA28F}" type="presParOf" srcId="{BAC3E739-810F-4818-8506-A3F2A9EA9302}" destId="{AD19CD5D-9F1A-4C59-9859-0F414DDE42FC}" srcOrd="4" destOrd="0" presId="urn:microsoft.com/office/officeart/2005/8/layout/orgChart1"/>
    <dgm:cxn modelId="{20DFC03C-18B3-43D4-B72C-0A4F96D0E07A}" type="presParOf" srcId="{BAC3E739-810F-4818-8506-A3F2A9EA9302}" destId="{896BC75E-FB0F-4E18-91E7-FA538B6539CE}" srcOrd="5" destOrd="0" presId="urn:microsoft.com/office/officeart/2005/8/layout/orgChart1"/>
    <dgm:cxn modelId="{A7356410-3116-42F1-B0F0-5D5D5268210F}" type="presParOf" srcId="{896BC75E-FB0F-4E18-91E7-FA538B6539CE}" destId="{5B546004-B4D4-418F-A11E-B5508F719B32}" srcOrd="0" destOrd="0" presId="urn:microsoft.com/office/officeart/2005/8/layout/orgChart1"/>
    <dgm:cxn modelId="{224C3BAA-BCC1-4C6D-9A29-BC97DA7EAE34}" type="presParOf" srcId="{5B546004-B4D4-418F-A11E-B5508F719B32}" destId="{1EF83A36-DBDD-4C27-8779-152DBB84CF59}" srcOrd="0" destOrd="0" presId="urn:microsoft.com/office/officeart/2005/8/layout/orgChart1"/>
    <dgm:cxn modelId="{039D1B8B-CC5D-49C3-9B5A-AFE36A8AB916}" type="presParOf" srcId="{5B546004-B4D4-418F-A11E-B5508F719B32}" destId="{5BC1EEE5-A168-46ED-8D54-4B0DD73BB574}" srcOrd="1" destOrd="0" presId="urn:microsoft.com/office/officeart/2005/8/layout/orgChart1"/>
    <dgm:cxn modelId="{02A913BD-76AC-4E92-A924-EF0D53C5E99F}" type="presParOf" srcId="{896BC75E-FB0F-4E18-91E7-FA538B6539CE}" destId="{B58A6460-79B4-4192-A7F8-3E2021742068}" srcOrd="1" destOrd="0" presId="urn:microsoft.com/office/officeart/2005/8/layout/orgChart1"/>
    <dgm:cxn modelId="{9324BA34-C0A3-4845-8AAC-1ED965ADA67A}" type="presParOf" srcId="{896BC75E-FB0F-4E18-91E7-FA538B6539CE}" destId="{83CE1205-0969-44D8-B2FE-E77F228FFC6A}" srcOrd="2" destOrd="0" presId="urn:microsoft.com/office/officeart/2005/8/layout/orgChart1"/>
    <dgm:cxn modelId="{0D961DBE-1CFC-4DB8-AD21-991DA35B3F16}" type="presParOf" srcId="{BAC3E739-810F-4818-8506-A3F2A9EA9302}" destId="{5C0DC928-11A3-4328-AF53-BCC723F33327}" srcOrd="6" destOrd="0" presId="urn:microsoft.com/office/officeart/2005/8/layout/orgChart1"/>
    <dgm:cxn modelId="{80D4C9E5-F233-474E-A86B-8CFE9E9487B0}" type="presParOf" srcId="{BAC3E739-810F-4818-8506-A3F2A9EA9302}" destId="{B895B7E1-F722-4CE0-AA21-50447E31910D}" srcOrd="7" destOrd="0" presId="urn:microsoft.com/office/officeart/2005/8/layout/orgChart1"/>
    <dgm:cxn modelId="{1F7D1FF2-B670-42C4-8692-629D247BA286}" type="presParOf" srcId="{B895B7E1-F722-4CE0-AA21-50447E31910D}" destId="{4B99304E-1677-4BE0-BD52-E76C942D57BE}" srcOrd="0" destOrd="0" presId="urn:microsoft.com/office/officeart/2005/8/layout/orgChart1"/>
    <dgm:cxn modelId="{8A325BC1-51B9-4CD4-82D5-28BE606DCBA6}" type="presParOf" srcId="{4B99304E-1677-4BE0-BD52-E76C942D57BE}" destId="{6B6AC3BC-AEBD-4879-9F91-3792770D8754}" srcOrd="0" destOrd="0" presId="urn:microsoft.com/office/officeart/2005/8/layout/orgChart1"/>
    <dgm:cxn modelId="{773F0DCF-0BC5-4CBF-85A9-F7CDF9A698A5}" type="presParOf" srcId="{4B99304E-1677-4BE0-BD52-E76C942D57BE}" destId="{6AE988B8-48D6-46A5-A2E1-A58AD9935EAC}" srcOrd="1" destOrd="0" presId="urn:microsoft.com/office/officeart/2005/8/layout/orgChart1"/>
    <dgm:cxn modelId="{394BD1DD-322F-470C-8B05-44294B1BB4A7}" type="presParOf" srcId="{B895B7E1-F722-4CE0-AA21-50447E31910D}" destId="{39345B0A-EF9C-4B01-88F1-60B2ADDFEE92}" srcOrd="1" destOrd="0" presId="urn:microsoft.com/office/officeart/2005/8/layout/orgChart1"/>
    <dgm:cxn modelId="{95C62F1F-8C82-48CB-9731-EF49E6EEB84F}" type="presParOf" srcId="{B895B7E1-F722-4CE0-AA21-50447E31910D}" destId="{6F1EDEEC-930B-4BA6-950E-B5F97AC6B4CB}" srcOrd="2" destOrd="0" presId="urn:microsoft.com/office/officeart/2005/8/layout/orgChart1"/>
    <dgm:cxn modelId="{B0819CBD-CC48-40E9-A22A-86BD34483409}"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custT="1"/>
      <dgm:spPr/>
      <dgm:t>
        <a:bodyPr/>
        <a:lstStyle/>
        <a:p>
          <a:r>
            <a:rPr lang="en-US" sz="2000" dirty="0" smtClean="0"/>
            <a:t>1</a:t>
          </a:r>
          <a:endParaRPr lang="en-US" sz="1400" dirty="0"/>
        </a:p>
      </dgm:t>
    </dgm:pt>
    <dgm:pt modelId="{A2347B1A-E004-4CCD-BF00-9EB0EBE53D49}" type="sibTrans" cxnId="{BB2C47AA-B63A-490D-A7D2-60DBF5B11B98}">
      <dgm:prSet/>
      <dgm:spPr/>
      <dgm:t>
        <a:bodyPr/>
        <a:lstStyle/>
        <a:p>
          <a:endParaRPr lang="en-US"/>
        </a:p>
      </dgm:t>
    </dgm:pt>
    <dgm:pt modelId="{EB43019A-63DF-4CA1-962E-4772580086ED}" type="parTrans" cxnId="{BB2C47AA-B63A-490D-A7D2-60DBF5B11B98}">
      <dgm:prSet/>
      <dgm:spPr/>
      <dgm:t>
        <a:bodyPr/>
        <a:lstStyle/>
        <a:p>
          <a:endParaRPr lang="en-US"/>
        </a:p>
      </dgm:t>
    </dgm:pt>
    <dgm:pt modelId="{CB8603D2-A325-4484-8154-FD1E70B1D6BD}">
      <dgm:prSet phldrT="[Text]" custT="1"/>
      <dgm:spPr/>
      <dgm:t>
        <a:bodyPr/>
        <a:lstStyle/>
        <a:p>
          <a:r>
            <a:rPr lang="en-US" sz="2000" dirty="0" smtClean="0"/>
            <a:t>2</a:t>
          </a:r>
          <a:endParaRPr lang="en-US" sz="2000" dirty="0"/>
        </a:p>
      </dgm:t>
    </dgm:pt>
    <dgm:pt modelId="{AFA72984-2E5F-4941-8026-394B002F5819}" type="parTrans" cxnId="{75DD6E2C-D00F-4DF3-B747-02C14F61991C}">
      <dgm:prSet/>
      <dgm:spPr/>
      <dgm:t>
        <a:bodyPr/>
        <a:lstStyle/>
        <a:p>
          <a:endParaRPr lang="en-US"/>
        </a:p>
      </dgm:t>
    </dgm:pt>
    <dgm:pt modelId="{DC5C9BBC-65F9-41C1-8773-33B65BB30921}" type="sibTrans" cxnId="{75DD6E2C-D00F-4DF3-B747-02C14F61991C}">
      <dgm:prSet/>
      <dgm:spPr/>
      <dgm:t>
        <a:bodyPr/>
        <a:lstStyle/>
        <a:p>
          <a:endParaRPr lang="en-US"/>
        </a:p>
      </dgm:t>
    </dgm:pt>
    <dgm:pt modelId="{972A12C8-96D2-47FF-B898-4B6BB71F2255}">
      <dgm:prSet phldrT="[Text]" custT="1"/>
      <dgm:spPr/>
      <dgm:t>
        <a:bodyPr/>
        <a:lstStyle/>
        <a:p>
          <a:r>
            <a:rPr lang="en-US" sz="2000" dirty="0" smtClean="0"/>
            <a:t>4</a:t>
          </a:r>
          <a:endParaRPr lang="en-US" sz="1400" dirty="0"/>
        </a:p>
      </dgm:t>
    </dgm:pt>
    <dgm:pt modelId="{A1531992-606A-4570-9DBC-13ADE22D24D4}" type="parTrans" cxnId="{C2F0DF46-6543-4C9A-ABFE-F1F0262FA19E}">
      <dgm:prSet/>
      <dgm:spPr/>
      <dgm:t>
        <a:bodyPr/>
        <a:lstStyle/>
        <a:p>
          <a:endParaRPr lang="en-US"/>
        </a:p>
      </dgm:t>
    </dgm:pt>
    <dgm:pt modelId="{EDED1021-CFBC-4C79-8818-5EBCFCC80728}" type="sibTrans" cxnId="{C2F0DF46-6543-4C9A-ABFE-F1F0262FA19E}">
      <dgm:prSet/>
      <dgm:spPr/>
      <dgm:t>
        <a:bodyPr/>
        <a:lstStyle/>
        <a:p>
          <a:endParaRPr lang="en-US"/>
        </a:p>
      </dgm:t>
    </dgm:pt>
    <dgm:pt modelId="{1EBFAAED-651D-46F5-AB95-CD233A6CD0AE}">
      <dgm:prSet phldrT="[Text]" custT="1"/>
      <dgm:spPr/>
      <dgm:t>
        <a:bodyPr/>
        <a:lstStyle/>
        <a:p>
          <a:r>
            <a:rPr lang="en-US" sz="2000" dirty="0" smtClean="0"/>
            <a:t>3</a:t>
          </a:r>
          <a:endParaRPr lang="en-US" sz="2000" dirty="0"/>
        </a:p>
      </dgm:t>
    </dgm:pt>
    <dgm:pt modelId="{5F43FF49-B694-428C-84B4-D5938E2AD41E}" type="sibTrans" cxnId="{70A6D793-39BE-4F49-8F38-B55A18F9E806}">
      <dgm:prSet/>
      <dgm:spPr/>
      <dgm:t>
        <a:bodyPr/>
        <a:lstStyle/>
        <a:p>
          <a:endParaRPr lang="en-US"/>
        </a:p>
      </dgm:t>
    </dgm:pt>
    <dgm:pt modelId="{DD6887EF-DE05-4D5B-AB72-35DFF5ADD674}" type="parTrans" cxnId="{70A6D793-39BE-4F49-8F38-B55A18F9E806}">
      <dgm:prSet/>
      <dgm:spPr/>
      <dgm:t>
        <a:bodyPr/>
        <a:lstStyle/>
        <a:p>
          <a:endParaRPr lang="en-US"/>
        </a:p>
      </dgm:t>
    </dgm:pt>
    <dgm:pt modelId="{723FDBF1-278D-4653-8C4E-4D2A23664ADD}">
      <dgm:prSet phldrT="[Text]" custT="1"/>
      <dgm:spPr/>
      <dgm:t>
        <a:bodyPr/>
        <a:lstStyle/>
        <a:p>
          <a:r>
            <a:rPr lang="en-US" sz="2000" dirty="0" smtClean="0"/>
            <a:t>1</a:t>
          </a:r>
          <a:endParaRPr lang="en-US" sz="2000" dirty="0"/>
        </a:p>
      </dgm:t>
    </dgm:pt>
    <dgm:pt modelId="{25464721-B171-47E9-8FF8-5DF818671CB8}" type="parTrans" cxnId="{37FB48E4-F0D1-4CC6-99E1-31D2C976806C}">
      <dgm:prSet/>
      <dgm:spPr/>
      <dgm:t>
        <a:bodyPr/>
        <a:lstStyle/>
        <a:p>
          <a:endParaRPr lang="en-US"/>
        </a:p>
      </dgm:t>
    </dgm:pt>
    <dgm:pt modelId="{4E00802D-8EC2-4C68-A086-A47CB49201DB}" type="sibTrans" cxnId="{37FB48E4-F0D1-4CC6-99E1-31D2C976806C}">
      <dgm:prSet/>
      <dgm:spPr/>
      <dgm:t>
        <a:bodyPr/>
        <a:lstStyle/>
        <a:p>
          <a:endParaRPr lang="en-US"/>
        </a:p>
      </dgm:t>
    </dgm:pt>
    <dgm:pt modelId="{F4EA7FD6-56AF-41ED-AE16-090659341BF3}">
      <dgm:prSet phldrT="[Text]" custT="1"/>
      <dgm:spPr/>
      <dgm:t>
        <a:bodyPr/>
        <a:lstStyle/>
        <a:p>
          <a:r>
            <a:rPr lang="en-US" sz="2000" dirty="0" smtClean="0"/>
            <a:t>2</a:t>
          </a:r>
          <a:endParaRPr lang="en-US" sz="2000" dirty="0"/>
        </a:p>
      </dgm:t>
    </dgm:pt>
    <dgm:pt modelId="{CBF3D5CC-A7F6-42F9-A9B8-396D45FE710B}" type="parTrans" cxnId="{F5A15DB7-4A8A-4F63-8813-A1BE8503D209}">
      <dgm:prSet/>
      <dgm:spPr/>
      <dgm:t>
        <a:bodyPr/>
        <a:lstStyle/>
        <a:p>
          <a:endParaRPr lang="en-US"/>
        </a:p>
      </dgm:t>
    </dgm:pt>
    <dgm:pt modelId="{691129BC-6A7A-4D37-BD90-C9DE0827631D}" type="sibTrans" cxnId="{F5A15DB7-4A8A-4F63-8813-A1BE8503D209}">
      <dgm:prSet/>
      <dgm:spPr/>
      <dgm:t>
        <a:bodyPr/>
        <a:lstStyle/>
        <a:p>
          <a:endParaRPr lang="en-US"/>
        </a:p>
      </dgm:t>
    </dgm:pt>
    <dgm:pt modelId="{DE049E38-5C95-43DF-B4DC-E1D8A8AA1737}">
      <dgm:prSet phldrT="[Text]" custT="1"/>
      <dgm:spPr/>
      <dgm:t>
        <a:bodyPr/>
        <a:lstStyle/>
        <a:p>
          <a:r>
            <a:rPr lang="en-US" sz="2000" dirty="0" smtClean="0"/>
            <a:t>3</a:t>
          </a:r>
          <a:endParaRPr lang="en-US" sz="2000" dirty="0"/>
        </a:p>
      </dgm:t>
    </dgm:pt>
    <dgm:pt modelId="{FB4631D9-526C-48FF-A60E-0B75E075D435}" type="parTrans" cxnId="{0CB4F648-2B6B-4261-9389-EC6DDCC2F33C}">
      <dgm:prSet/>
      <dgm:spPr/>
      <dgm:t>
        <a:bodyPr/>
        <a:lstStyle/>
        <a:p>
          <a:endParaRPr lang="en-US"/>
        </a:p>
      </dgm:t>
    </dgm:pt>
    <dgm:pt modelId="{CCAA5B65-9C27-4BC6-9EDA-30840E1F1CA3}" type="sibTrans" cxnId="{0CB4F648-2B6B-4261-9389-EC6DDCC2F33C}">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1" custScaleX="54903" custScaleY="55649">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4"/>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4">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4"/>
      <dgm:spPr/>
      <dgm:t>
        <a:bodyPr/>
        <a:lstStyle/>
        <a:p>
          <a:endParaRPr lang="en-US"/>
        </a:p>
      </dgm:t>
    </dgm:pt>
    <dgm:pt modelId="{3B9F0642-EAEA-4353-8DEC-D34D1FF0353D}" type="pres">
      <dgm:prSet presAssocID="{D6E48690-AB8C-44F7-9BC0-CD9098F4B22D}" presName="hierChild4" presStyleCnt="0"/>
      <dgm:spPr/>
    </dgm:pt>
    <dgm:pt modelId="{F4FE3B9B-6976-4329-A984-B5C137474C55}" type="pres">
      <dgm:prSet presAssocID="{D6E48690-AB8C-44F7-9BC0-CD9098F4B22D}" presName="hierChild5" presStyleCnt="0"/>
      <dgm:spPr/>
    </dgm:pt>
    <dgm:pt modelId="{891EEFFC-7A29-4214-8150-997DDC2BB2D9}" type="pres">
      <dgm:prSet presAssocID="{AFA72984-2E5F-4941-8026-394B002F5819}" presName="Name37" presStyleLbl="parChTrans1D2" presStyleIdx="1" presStyleCnt="4"/>
      <dgm:spPr/>
      <dgm:t>
        <a:bodyPr/>
        <a:lstStyle/>
        <a:p>
          <a:endParaRPr lang="en-US"/>
        </a:p>
      </dgm:t>
    </dgm:pt>
    <dgm:pt modelId="{09DC4AC3-36C3-4EC9-BF48-A740E5A38839}" type="pres">
      <dgm:prSet presAssocID="{CB8603D2-A325-4484-8154-FD1E70B1D6BD}" presName="hierRoot2" presStyleCnt="0">
        <dgm:presLayoutVars>
          <dgm:hierBranch val="init"/>
        </dgm:presLayoutVars>
      </dgm:prSet>
      <dgm:spPr/>
    </dgm:pt>
    <dgm:pt modelId="{25B57926-4ECF-497A-A3FD-E454D7128BDB}" type="pres">
      <dgm:prSet presAssocID="{CB8603D2-A325-4484-8154-FD1E70B1D6BD}" presName="rootComposite" presStyleCnt="0"/>
      <dgm:spPr/>
    </dgm:pt>
    <dgm:pt modelId="{633314AC-B06D-4229-AF82-90F39F344883}" type="pres">
      <dgm:prSet presAssocID="{CB8603D2-A325-4484-8154-FD1E70B1D6BD}" presName="rootText" presStyleLbl="node2" presStyleIdx="1" presStyleCnt="4">
        <dgm:presLayoutVars>
          <dgm:chPref val="3"/>
        </dgm:presLayoutVars>
      </dgm:prSet>
      <dgm:spPr/>
      <dgm:t>
        <a:bodyPr/>
        <a:lstStyle/>
        <a:p>
          <a:endParaRPr lang="en-US"/>
        </a:p>
      </dgm:t>
    </dgm:pt>
    <dgm:pt modelId="{A0BBE47F-68ED-44AD-82B3-2562A9635886}" type="pres">
      <dgm:prSet presAssocID="{CB8603D2-A325-4484-8154-FD1E70B1D6BD}" presName="rootConnector" presStyleLbl="node2" presStyleIdx="1" presStyleCnt="4"/>
      <dgm:spPr/>
      <dgm:t>
        <a:bodyPr/>
        <a:lstStyle/>
        <a:p>
          <a:endParaRPr lang="en-US"/>
        </a:p>
      </dgm:t>
    </dgm:pt>
    <dgm:pt modelId="{B926CB24-8AFD-401B-8919-3429FAABEF85}" type="pres">
      <dgm:prSet presAssocID="{CB8603D2-A325-4484-8154-FD1E70B1D6BD}" presName="hierChild4" presStyleCnt="0"/>
      <dgm:spPr/>
    </dgm:pt>
    <dgm:pt modelId="{4AA61D2B-034F-4D45-A92C-257E26D09523}" type="pres">
      <dgm:prSet presAssocID="{CB8603D2-A325-4484-8154-FD1E70B1D6BD}" presName="hierChild5" presStyleCnt="0"/>
      <dgm:spPr/>
    </dgm:pt>
    <dgm:pt modelId="{AD19CD5D-9F1A-4C59-9859-0F414DDE42FC}" type="pres">
      <dgm:prSet presAssocID="{DD6887EF-DE05-4D5B-AB72-35DFF5ADD674}" presName="Name37" presStyleLbl="parChTrans1D2" presStyleIdx="2" presStyleCnt="4"/>
      <dgm:spPr/>
      <dgm:t>
        <a:bodyPr/>
        <a:lstStyle/>
        <a:p>
          <a:endParaRPr lang="en-US"/>
        </a:p>
      </dgm:t>
    </dgm:pt>
    <dgm:pt modelId="{896BC75E-FB0F-4E18-91E7-FA538B6539CE}" type="pres">
      <dgm:prSet presAssocID="{1EBFAAED-651D-46F5-AB95-CD233A6CD0AE}" presName="hierRoot2" presStyleCnt="0">
        <dgm:presLayoutVars>
          <dgm:hierBranch val="init"/>
        </dgm:presLayoutVars>
      </dgm:prSet>
      <dgm:spPr/>
    </dgm:pt>
    <dgm:pt modelId="{5B546004-B4D4-418F-A11E-B5508F719B32}" type="pres">
      <dgm:prSet presAssocID="{1EBFAAED-651D-46F5-AB95-CD233A6CD0AE}" presName="rootComposite" presStyleCnt="0"/>
      <dgm:spPr/>
    </dgm:pt>
    <dgm:pt modelId="{1EF83A36-DBDD-4C27-8779-152DBB84CF59}" type="pres">
      <dgm:prSet presAssocID="{1EBFAAED-651D-46F5-AB95-CD233A6CD0AE}" presName="rootText" presStyleLbl="node2" presStyleIdx="2" presStyleCnt="4">
        <dgm:presLayoutVars>
          <dgm:chPref val="3"/>
        </dgm:presLayoutVars>
      </dgm:prSet>
      <dgm:spPr/>
      <dgm:t>
        <a:bodyPr/>
        <a:lstStyle/>
        <a:p>
          <a:endParaRPr lang="en-US"/>
        </a:p>
      </dgm:t>
    </dgm:pt>
    <dgm:pt modelId="{5BC1EEE5-A168-46ED-8D54-4B0DD73BB574}" type="pres">
      <dgm:prSet presAssocID="{1EBFAAED-651D-46F5-AB95-CD233A6CD0AE}" presName="rootConnector" presStyleLbl="node2" presStyleIdx="2" presStyleCnt="4"/>
      <dgm:spPr/>
      <dgm:t>
        <a:bodyPr/>
        <a:lstStyle/>
        <a:p>
          <a:endParaRPr lang="en-US"/>
        </a:p>
      </dgm:t>
    </dgm:pt>
    <dgm:pt modelId="{B58A6460-79B4-4192-A7F8-3E2021742068}" type="pres">
      <dgm:prSet presAssocID="{1EBFAAED-651D-46F5-AB95-CD233A6CD0AE}" presName="hierChild4" presStyleCnt="0"/>
      <dgm:spPr/>
    </dgm:pt>
    <dgm:pt modelId="{83CE1205-0969-44D8-B2FE-E77F228FFC6A}" type="pres">
      <dgm:prSet presAssocID="{1EBFAAED-651D-46F5-AB95-CD233A6CD0AE}" presName="hierChild5" presStyleCnt="0"/>
      <dgm:spPr/>
    </dgm:pt>
    <dgm:pt modelId="{5C0DC928-11A3-4328-AF53-BCC723F33327}" type="pres">
      <dgm:prSet presAssocID="{A1531992-606A-4570-9DBC-13ADE22D24D4}" presName="Name37" presStyleLbl="parChTrans1D2" presStyleIdx="3" presStyleCnt="4"/>
      <dgm:spPr/>
      <dgm:t>
        <a:bodyPr/>
        <a:lstStyle/>
        <a:p>
          <a:endParaRPr lang="en-US"/>
        </a:p>
      </dgm:t>
    </dgm:pt>
    <dgm:pt modelId="{B895B7E1-F722-4CE0-AA21-50447E31910D}" type="pres">
      <dgm:prSet presAssocID="{972A12C8-96D2-47FF-B898-4B6BB71F2255}" presName="hierRoot2" presStyleCnt="0">
        <dgm:presLayoutVars>
          <dgm:hierBranch val="init"/>
        </dgm:presLayoutVars>
      </dgm:prSet>
      <dgm:spPr/>
    </dgm:pt>
    <dgm:pt modelId="{4B99304E-1677-4BE0-BD52-E76C942D57BE}" type="pres">
      <dgm:prSet presAssocID="{972A12C8-96D2-47FF-B898-4B6BB71F2255}" presName="rootComposite" presStyleCnt="0"/>
      <dgm:spPr/>
    </dgm:pt>
    <dgm:pt modelId="{6B6AC3BC-AEBD-4879-9F91-3792770D8754}" type="pres">
      <dgm:prSet presAssocID="{972A12C8-96D2-47FF-B898-4B6BB71F2255}" presName="rootText" presStyleLbl="node2" presStyleIdx="3" presStyleCnt="4">
        <dgm:presLayoutVars>
          <dgm:chPref val="3"/>
        </dgm:presLayoutVars>
      </dgm:prSet>
      <dgm:spPr/>
      <dgm:t>
        <a:bodyPr/>
        <a:lstStyle/>
        <a:p>
          <a:endParaRPr lang="en-US"/>
        </a:p>
      </dgm:t>
    </dgm:pt>
    <dgm:pt modelId="{6AE988B8-48D6-46A5-A2E1-A58AD9935EAC}" type="pres">
      <dgm:prSet presAssocID="{972A12C8-96D2-47FF-B898-4B6BB71F2255}" presName="rootConnector" presStyleLbl="node2" presStyleIdx="3" presStyleCnt="4"/>
      <dgm:spPr/>
      <dgm:t>
        <a:bodyPr/>
        <a:lstStyle/>
        <a:p>
          <a:endParaRPr lang="en-US"/>
        </a:p>
      </dgm:t>
    </dgm:pt>
    <dgm:pt modelId="{39345B0A-EF9C-4B01-88F1-60B2ADDFEE92}" type="pres">
      <dgm:prSet presAssocID="{972A12C8-96D2-47FF-B898-4B6BB71F2255}" presName="hierChild4" presStyleCnt="0"/>
      <dgm:spPr/>
    </dgm:pt>
    <dgm:pt modelId="{4C715C6E-01CF-4D25-8191-C3C54DA8719D}" type="pres">
      <dgm:prSet presAssocID="{25464721-B171-47E9-8FF8-5DF818671CB8}" presName="Name37" presStyleLbl="parChTrans1D3" presStyleIdx="0" presStyleCnt="3"/>
      <dgm:spPr/>
      <dgm:t>
        <a:bodyPr/>
        <a:lstStyle/>
        <a:p>
          <a:endParaRPr lang="en-US"/>
        </a:p>
      </dgm:t>
    </dgm:pt>
    <dgm:pt modelId="{3399E88C-3DBB-48C8-B65C-D47F611D5542}" type="pres">
      <dgm:prSet presAssocID="{723FDBF1-278D-4653-8C4E-4D2A23664ADD}" presName="hierRoot2" presStyleCnt="0">
        <dgm:presLayoutVars>
          <dgm:hierBranch val="init"/>
        </dgm:presLayoutVars>
      </dgm:prSet>
      <dgm:spPr/>
    </dgm:pt>
    <dgm:pt modelId="{2AA87568-D910-4A4B-B858-8A244EC95E53}" type="pres">
      <dgm:prSet presAssocID="{723FDBF1-278D-4653-8C4E-4D2A23664ADD}" presName="rootComposite" presStyleCnt="0"/>
      <dgm:spPr/>
    </dgm:pt>
    <dgm:pt modelId="{E432B47E-97A0-4EAA-A7C4-0E3EA3FB08CE}" type="pres">
      <dgm:prSet presAssocID="{723FDBF1-278D-4653-8C4E-4D2A23664ADD}" presName="rootText" presStyleLbl="node3" presStyleIdx="0" presStyleCnt="3" custLinFactX="-31999" custLinFactNeighborX="-100000" custLinFactNeighborY="48174">
        <dgm:presLayoutVars>
          <dgm:chPref val="3"/>
        </dgm:presLayoutVars>
      </dgm:prSet>
      <dgm:spPr/>
      <dgm:t>
        <a:bodyPr/>
        <a:lstStyle/>
        <a:p>
          <a:endParaRPr lang="en-US"/>
        </a:p>
      </dgm:t>
    </dgm:pt>
    <dgm:pt modelId="{8D48E7F7-9839-4EA4-90FB-DB1B5BD70624}" type="pres">
      <dgm:prSet presAssocID="{723FDBF1-278D-4653-8C4E-4D2A23664ADD}" presName="rootConnector" presStyleLbl="node3" presStyleIdx="0" presStyleCnt="3"/>
      <dgm:spPr/>
      <dgm:t>
        <a:bodyPr/>
        <a:lstStyle/>
        <a:p>
          <a:endParaRPr lang="en-US"/>
        </a:p>
      </dgm:t>
    </dgm:pt>
    <dgm:pt modelId="{2D278CDA-2787-47EC-8A01-8AACDCF40A21}" type="pres">
      <dgm:prSet presAssocID="{723FDBF1-278D-4653-8C4E-4D2A23664ADD}" presName="hierChild4" presStyleCnt="0"/>
      <dgm:spPr/>
    </dgm:pt>
    <dgm:pt modelId="{BA4B2E79-E00A-441E-BDA9-E6AAE39FE203}" type="pres">
      <dgm:prSet presAssocID="{723FDBF1-278D-4653-8C4E-4D2A23664ADD}" presName="hierChild5" presStyleCnt="0"/>
      <dgm:spPr/>
    </dgm:pt>
    <dgm:pt modelId="{C3E52D34-881A-465B-A892-6EE7777B2287}" type="pres">
      <dgm:prSet presAssocID="{CBF3D5CC-A7F6-42F9-A9B8-396D45FE710B}" presName="Name37" presStyleLbl="parChTrans1D3" presStyleIdx="1" presStyleCnt="3"/>
      <dgm:spPr/>
      <dgm:t>
        <a:bodyPr/>
        <a:lstStyle/>
        <a:p>
          <a:endParaRPr lang="en-US"/>
        </a:p>
      </dgm:t>
    </dgm:pt>
    <dgm:pt modelId="{4C30D65A-77B4-4291-8E91-CA6A67D39F38}" type="pres">
      <dgm:prSet presAssocID="{F4EA7FD6-56AF-41ED-AE16-090659341BF3}" presName="hierRoot2" presStyleCnt="0">
        <dgm:presLayoutVars>
          <dgm:hierBranch val="init"/>
        </dgm:presLayoutVars>
      </dgm:prSet>
      <dgm:spPr/>
    </dgm:pt>
    <dgm:pt modelId="{B9ED4BBB-9F64-4B90-A6C7-8DB88783F4DF}" type="pres">
      <dgm:prSet presAssocID="{F4EA7FD6-56AF-41ED-AE16-090659341BF3}" presName="rootComposite" presStyleCnt="0"/>
      <dgm:spPr/>
    </dgm:pt>
    <dgm:pt modelId="{10A1DEC2-117B-47B9-B599-E9496B2CB54C}" type="pres">
      <dgm:prSet presAssocID="{F4EA7FD6-56AF-41ED-AE16-090659341BF3}" presName="rootText" presStyleLbl="node3" presStyleIdx="1" presStyleCnt="3" custLinFactNeighborX="9" custLinFactNeighborY="-93826">
        <dgm:presLayoutVars>
          <dgm:chPref val="3"/>
        </dgm:presLayoutVars>
      </dgm:prSet>
      <dgm:spPr/>
      <dgm:t>
        <a:bodyPr/>
        <a:lstStyle/>
        <a:p>
          <a:endParaRPr lang="en-US"/>
        </a:p>
      </dgm:t>
    </dgm:pt>
    <dgm:pt modelId="{044774A7-7DDA-4406-803D-ECF5FDDDE2C2}" type="pres">
      <dgm:prSet presAssocID="{F4EA7FD6-56AF-41ED-AE16-090659341BF3}" presName="rootConnector" presStyleLbl="node3" presStyleIdx="1" presStyleCnt="3"/>
      <dgm:spPr/>
      <dgm:t>
        <a:bodyPr/>
        <a:lstStyle/>
        <a:p>
          <a:endParaRPr lang="en-US"/>
        </a:p>
      </dgm:t>
    </dgm:pt>
    <dgm:pt modelId="{4E22ED82-DC60-4934-95B4-B718546CC874}" type="pres">
      <dgm:prSet presAssocID="{F4EA7FD6-56AF-41ED-AE16-090659341BF3}" presName="hierChild4" presStyleCnt="0"/>
      <dgm:spPr/>
    </dgm:pt>
    <dgm:pt modelId="{533E5812-8BE1-4D8C-B0F6-52800AD9D219}" type="pres">
      <dgm:prSet presAssocID="{F4EA7FD6-56AF-41ED-AE16-090659341BF3}" presName="hierChild5" presStyleCnt="0"/>
      <dgm:spPr/>
    </dgm:pt>
    <dgm:pt modelId="{6407176A-266E-40D9-91D6-AE924304A307}" type="pres">
      <dgm:prSet presAssocID="{FB4631D9-526C-48FF-A60E-0B75E075D435}" presName="Name37" presStyleLbl="parChTrans1D3" presStyleIdx="2" presStyleCnt="3"/>
      <dgm:spPr/>
      <dgm:t>
        <a:bodyPr/>
        <a:lstStyle/>
        <a:p>
          <a:endParaRPr lang="en-US"/>
        </a:p>
      </dgm:t>
    </dgm:pt>
    <dgm:pt modelId="{94722863-993C-4F53-AE7F-FCA75D3942C3}" type="pres">
      <dgm:prSet presAssocID="{DE049E38-5C95-43DF-B4DC-E1D8A8AA1737}" presName="hierRoot2" presStyleCnt="0">
        <dgm:presLayoutVars>
          <dgm:hierBranch val="init"/>
        </dgm:presLayoutVars>
      </dgm:prSet>
      <dgm:spPr/>
    </dgm:pt>
    <dgm:pt modelId="{D2B663B7-35D9-4910-B331-3B25B3B3AABA}" type="pres">
      <dgm:prSet presAssocID="{DE049E38-5C95-43DF-B4DC-E1D8A8AA1737}" presName="rootComposite" presStyleCnt="0"/>
      <dgm:spPr/>
    </dgm:pt>
    <dgm:pt modelId="{4123BAE1-0585-4328-AC78-F204864DFA94}" type="pres">
      <dgm:prSet presAssocID="{DE049E38-5C95-43DF-B4DC-E1D8A8AA1737}" presName="rootText" presStyleLbl="node3" presStyleIdx="2" presStyleCnt="3" custLinFactX="32017" custLinFactY="-100000" custLinFactNeighborX="100000" custLinFactNeighborY="-135826">
        <dgm:presLayoutVars>
          <dgm:chPref val="3"/>
        </dgm:presLayoutVars>
      </dgm:prSet>
      <dgm:spPr/>
      <dgm:t>
        <a:bodyPr/>
        <a:lstStyle/>
        <a:p>
          <a:endParaRPr lang="en-US"/>
        </a:p>
      </dgm:t>
    </dgm:pt>
    <dgm:pt modelId="{749A9ED0-6D2A-42BC-BD51-EEF5C6315314}" type="pres">
      <dgm:prSet presAssocID="{DE049E38-5C95-43DF-B4DC-E1D8A8AA1737}" presName="rootConnector" presStyleLbl="node3" presStyleIdx="2" presStyleCnt="3"/>
      <dgm:spPr/>
      <dgm:t>
        <a:bodyPr/>
        <a:lstStyle/>
        <a:p>
          <a:endParaRPr lang="en-US"/>
        </a:p>
      </dgm:t>
    </dgm:pt>
    <dgm:pt modelId="{507F5CBA-45A5-4771-98D8-FA7757696091}" type="pres">
      <dgm:prSet presAssocID="{DE049E38-5C95-43DF-B4DC-E1D8A8AA1737}" presName="hierChild4" presStyleCnt="0"/>
      <dgm:spPr/>
    </dgm:pt>
    <dgm:pt modelId="{E7134751-B86A-4F30-8072-2084214F527E}" type="pres">
      <dgm:prSet presAssocID="{DE049E38-5C95-43DF-B4DC-E1D8A8AA1737}" presName="hierChild5" presStyleCnt="0"/>
      <dgm:spPr/>
    </dgm:pt>
    <dgm:pt modelId="{6F1EDEEC-930B-4BA6-950E-B5F97AC6B4CB}" type="pres">
      <dgm:prSet presAssocID="{972A12C8-96D2-47FF-B898-4B6BB71F2255}" presName="hierChild5" presStyleCnt="0"/>
      <dgm:spPr/>
    </dgm:pt>
    <dgm:pt modelId="{903B04E7-2052-4587-A915-2796D5117E88}" type="pres">
      <dgm:prSet presAssocID="{54E2406B-27E7-41CC-807C-CE2E7A5E8BDF}" presName="hierChild3" presStyleCnt="0"/>
      <dgm:spPr/>
    </dgm:pt>
  </dgm:ptLst>
  <dgm:cxnLst>
    <dgm:cxn modelId="{F89D8BC3-04D5-4420-834C-4C09782E97BB}" type="presOf" srcId="{972A12C8-96D2-47FF-B898-4B6BB71F2255}" destId="{6AE988B8-48D6-46A5-A2E1-A58AD9935EAC}" srcOrd="1" destOrd="0" presId="urn:microsoft.com/office/officeart/2005/8/layout/orgChart1"/>
    <dgm:cxn modelId="{0CB4F648-2B6B-4261-9389-EC6DDCC2F33C}" srcId="{972A12C8-96D2-47FF-B898-4B6BB71F2255}" destId="{DE049E38-5C95-43DF-B4DC-E1D8A8AA1737}" srcOrd="2" destOrd="0" parTransId="{FB4631D9-526C-48FF-A60E-0B75E075D435}" sibTransId="{CCAA5B65-9C27-4BC6-9EDA-30840E1F1CA3}"/>
    <dgm:cxn modelId="{F5A15DB7-4A8A-4F63-8813-A1BE8503D209}" srcId="{972A12C8-96D2-47FF-B898-4B6BB71F2255}" destId="{F4EA7FD6-56AF-41ED-AE16-090659341BF3}" srcOrd="1" destOrd="0" parTransId="{CBF3D5CC-A7F6-42F9-A9B8-396D45FE710B}" sibTransId="{691129BC-6A7A-4D37-BD90-C9DE0827631D}"/>
    <dgm:cxn modelId="{9BACB1E7-07AB-4B72-898D-F30CE9E363C5}" type="presOf" srcId="{A1531992-606A-4570-9DBC-13ADE22D24D4}" destId="{5C0DC928-11A3-4328-AF53-BCC723F33327}" srcOrd="0" destOrd="0" presId="urn:microsoft.com/office/officeart/2005/8/layout/orgChart1"/>
    <dgm:cxn modelId="{348E75F8-5605-4130-87EF-63C8E169677D}" type="presOf" srcId="{CBF3D5CC-A7F6-42F9-A9B8-396D45FE710B}" destId="{C3E52D34-881A-465B-A892-6EE7777B2287}" srcOrd="0" destOrd="0" presId="urn:microsoft.com/office/officeart/2005/8/layout/orgChart1"/>
    <dgm:cxn modelId="{70A6D793-39BE-4F49-8F38-B55A18F9E806}" srcId="{54E2406B-27E7-41CC-807C-CE2E7A5E8BDF}" destId="{1EBFAAED-651D-46F5-AB95-CD233A6CD0AE}" srcOrd="2" destOrd="0" parTransId="{DD6887EF-DE05-4D5B-AB72-35DFF5ADD674}" sibTransId="{5F43FF49-B694-428C-84B4-D5938E2AD41E}"/>
    <dgm:cxn modelId="{C2F0DF46-6543-4C9A-ABFE-F1F0262FA19E}" srcId="{54E2406B-27E7-41CC-807C-CE2E7A5E8BDF}" destId="{972A12C8-96D2-47FF-B898-4B6BB71F2255}" srcOrd="3" destOrd="0" parTransId="{A1531992-606A-4570-9DBC-13ADE22D24D4}" sibTransId="{EDED1021-CFBC-4C79-8818-5EBCFCC80728}"/>
    <dgm:cxn modelId="{F6D2718F-9D4E-47E0-9D80-9E32AF51D6E2}" type="presOf" srcId="{D6E48690-AB8C-44F7-9BC0-CD9098F4B22D}" destId="{58B8F09A-1C0D-46A0-8E1F-48D78109C39E}" srcOrd="0" destOrd="0" presId="urn:microsoft.com/office/officeart/2005/8/layout/orgChart1"/>
    <dgm:cxn modelId="{47091556-6BEA-4061-85EC-97C33722F85E}" type="presOf" srcId="{DE049E38-5C95-43DF-B4DC-E1D8A8AA1737}" destId="{4123BAE1-0585-4328-AC78-F204864DFA94}" srcOrd="0" destOrd="0" presId="urn:microsoft.com/office/officeart/2005/8/layout/orgChart1"/>
    <dgm:cxn modelId="{74327EF4-4C70-4EA9-9785-24B018972684}" type="presOf" srcId="{CB8603D2-A325-4484-8154-FD1E70B1D6BD}" destId="{633314AC-B06D-4229-AF82-90F39F344883}" srcOrd="0" destOrd="0" presId="urn:microsoft.com/office/officeart/2005/8/layout/orgChart1"/>
    <dgm:cxn modelId="{444BDCD8-ABF4-45F5-A17A-9FF5DDC1B5F9}" type="presOf" srcId="{54E2406B-27E7-41CC-807C-CE2E7A5E8BDF}" destId="{8F6FB555-FCD6-4F65-BB82-0D0C0E6F7CF1}" srcOrd="1" destOrd="0" presId="urn:microsoft.com/office/officeart/2005/8/layout/orgChart1"/>
    <dgm:cxn modelId="{0A9263F2-97E6-44D6-AB4B-1D6075EA725A}" type="presOf" srcId="{9915CCFF-9C5B-40C8-A44B-DB2C275520B3}" destId="{81938885-E1DE-4986-87D2-5E0EA8E5AEAE}" srcOrd="0" destOrd="0" presId="urn:microsoft.com/office/officeart/2005/8/layout/orgChart1"/>
    <dgm:cxn modelId="{31141562-97B4-46E6-8003-9738837A5753}" type="presOf" srcId="{EB43019A-63DF-4CA1-962E-4772580086ED}" destId="{1706F2ED-39A3-45A9-B135-D999145F8D22}" srcOrd="0" destOrd="0" presId="urn:microsoft.com/office/officeart/2005/8/layout/orgChart1"/>
    <dgm:cxn modelId="{C8D68621-533D-4D6B-B4D8-8B39376352EB}" type="presOf" srcId="{F4EA7FD6-56AF-41ED-AE16-090659341BF3}" destId="{10A1DEC2-117B-47B9-B599-E9496B2CB54C}" srcOrd="0" destOrd="0" presId="urn:microsoft.com/office/officeart/2005/8/layout/orgChart1"/>
    <dgm:cxn modelId="{75DD6E2C-D00F-4DF3-B747-02C14F61991C}" srcId="{54E2406B-27E7-41CC-807C-CE2E7A5E8BDF}" destId="{CB8603D2-A325-4484-8154-FD1E70B1D6BD}" srcOrd="1" destOrd="0" parTransId="{AFA72984-2E5F-4941-8026-394B002F5819}" sibTransId="{DC5C9BBC-65F9-41C1-8773-33B65BB30921}"/>
    <dgm:cxn modelId="{D541398F-286C-4D84-A1CD-0A2E2F3D5C2E}" type="presOf" srcId="{25464721-B171-47E9-8FF8-5DF818671CB8}" destId="{4C715C6E-01CF-4D25-8191-C3C54DA8719D}" srcOrd="0" destOrd="0" presId="urn:microsoft.com/office/officeart/2005/8/layout/orgChart1"/>
    <dgm:cxn modelId="{1035562E-C005-43FF-9D3B-EA23B1F407B4}" type="presOf" srcId="{D6E48690-AB8C-44F7-9BC0-CD9098F4B22D}" destId="{1F510E80-F54D-444C-9D91-8A012D26CAD6}" srcOrd="1" destOrd="0" presId="urn:microsoft.com/office/officeart/2005/8/layout/orgChart1"/>
    <dgm:cxn modelId="{37FB48E4-F0D1-4CC6-99E1-31D2C976806C}" srcId="{972A12C8-96D2-47FF-B898-4B6BB71F2255}" destId="{723FDBF1-278D-4653-8C4E-4D2A23664ADD}" srcOrd="0" destOrd="0" parTransId="{25464721-B171-47E9-8FF8-5DF818671CB8}" sibTransId="{4E00802D-8EC2-4C68-A086-A47CB49201DB}"/>
    <dgm:cxn modelId="{98D19596-6E22-41ED-832B-8251D9F2F726}" type="presOf" srcId="{DE049E38-5C95-43DF-B4DC-E1D8A8AA1737}" destId="{749A9ED0-6D2A-42BC-BD51-EEF5C6315314}" srcOrd="1" destOrd="0" presId="urn:microsoft.com/office/officeart/2005/8/layout/orgChart1"/>
    <dgm:cxn modelId="{B976C5F1-E63B-4DC6-B4E7-6896A935F53C}" type="presOf" srcId="{FB4631D9-526C-48FF-A60E-0B75E075D435}" destId="{6407176A-266E-40D9-91D6-AE924304A307}" srcOrd="0" destOrd="0" presId="urn:microsoft.com/office/officeart/2005/8/layout/orgChart1"/>
    <dgm:cxn modelId="{62BE826F-4032-4BD0-B855-B9961AEE9785}" type="presOf" srcId="{972A12C8-96D2-47FF-B898-4B6BB71F2255}" destId="{6B6AC3BC-AEBD-4879-9F91-3792770D8754}" srcOrd="0" destOrd="0" presId="urn:microsoft.com/office/officeart/2005/8/layout/orgChart1"/>
    <dgm:cxn modelId="{8DDF7A5D-A71F-44E3-A733-4C6C19815986}" srcId="{9915CCFF-9C5B-40C8-A44B-DB2C275520B3}" destId="{54E2406B-27E7-41CC-807C-CE2E7A5E8BDF}" srcOrd="0" destOrd="0" parTransId="{2366FBEA-54BA-4C9C-8949-7E68C34295BA}" sibTransId="{5C3BF95D-2E6E-439F-B72E-25AEF6530BED}"/>
    <dgm:cxn modelId="{9BEDC82B-74F6-4548-A4F2-33EA2267B844}" type="presOf" srcId="{54E2406B-27E7-41CC-807C-CE2E7A5E8BDF}" destId="{F17555C0-795B-4B38-9C96-52F317EFF09F}" srcOrd="0" destOrd="0" presId="urn:microsoft.com/office/officeart/2005/8/layout/orgChart1"/>
    <dgm:cxn modelId="{E76584DB-86B0-4543-95BA-10F908CA7C7D}" type="presOf" srcId="{723FDBF1-278D-4653-8C4E-4D2A23664ADD}" destId="{8D48E7F7-9839-4EA4-90FB-DB1B5BD70624}" srcOrd="1" destOrd="0" presId="urn:microsoft.com/office/officeart/2005/8/layout/orgChart1"/>
    <dgm:cxn modelId="{E44C78A1-0F6A-425F-894C-59DAD38E8766}" type="presOf" srcId="{1EBFAAED-651D-46F5-AB95-CD233A6CD0AE}" destId="{1EF83A36-DBDD-4C27-8779-152DBB84CF59}" srcOrd="0" destOrd="0" presId="urn:microsoft.com/office/officeart/2005/8/layout/orgChart1"/>
    <dgm:cxn modelId="{717FE66B-9FCB-4780-B864-1CD8CA28A47D}" type="presOf" srcId="{723FDBF1-278D-4653-8C4E-4D2A23664ADD}" destId="{E432B47E-97A0-4EAA-A7C4-0E3EA3FB08CE}" srcOrd="0" destOrd="0" presId="urn:microsoft.com/office/officeart/2005/8/layout/orgChart1"/>
    <dgm:cxn modelId="{3DD06937-983C-47AA-B239-9C1D24651C6D}" type="presOf" srcId="{AFA72984-2E5F-4941-8026-394B002F5819}" destId="{891EEFFC-7A29-4214-8150-997DDC2BB2D9}" srcOrd="0"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DC5D903D-4B5A-4D2A-A103-2CEAE9E0941F}" type="presOf" srcId="{CB8603D2-A325-4484-8154-FD1E70B1D6BD}" destId="{A0BBE47F-68ED-44AD-82B3-2562A9635886}" srcOrd="1" destOrd="0" presId="urn:microsoft.com/office/officeart/2005/8/layout/orgChart1"/>
    <dgm:cxn modelId="{755767FA-06DE-49FF-BB09-6E94C16C0FAA}" type="presOf" srcId="{1EBFAAED-651D-46F5-AB95-CD233A6CD0AE}" destId="{5BC1EEE5-A168-46ED-8D54-4B0DD73BB574}" srcOrd="1" destOrd="0" presId="urn:microsoft.com/office/officeart/2005/8/layout/orgChart1"/>
    <dgm:cxn modelId="{8F37ABF5-B079-4977-98F4-D68340627DEF}" type="presOf" srcId="{F4EA7FD6-56AF-41ED-AE16-090659341BF3}" destId="{044774A7-7DDA-4406-803D-ECF5FDDDE2C2}" srcOrd="1" destOrd="0" presId="urn:microsoft.com/office/officeart/2005/8/layout/orgChart1"/>
    <dgm:cxn modelId="{F07026A8-A507-4D36-A2A2-1F68B6E7679F}" type="presOf" srcId="{DD6887EF-DE05-4D5B-AB72-35DFF5ADD674}" destId="{AD19CD5D-9F1A-4C59-9859-0F414DDE42FC}" srcOrd="0" destOrd="0" presId="urn:microsoft.com/office/officeart/2005/8/layout/orgChart1"/>
    <dgm:cxn modelId="{00A84165-30D7-4A4C-B112-E626F954F7B4}" type="presParOf" srcId="{81938885-E1DE-4986-87D2-5E0EA8E5AEAE}" destId="{5D9C36CC-AB5C-46D5-98EF-3389927F7A29}" srcOrd="0" destOrd="0" presId="urn:microsoft.com/office/officeart/2005/8/layout/orgChart1"/>
    <dgm:cxn modelId="{9E903679-5EE6-4280-9FB7-AE9A7236E081}" type="presParOf" srcId="{5D9C36CC-AB5C-46D5-98EF-3389927F7A29}" destId="{186469F9-D643-471B-88DE-967CF2031B59}" srcOrd="0" destOrd="0" presId="urn:microsoft.com/office/officeart/2005/8/layout/orgChart1"/>
    <dgm:cxn modelId="{C8CCE26E-CF5B-4D59-86BD-830A112F0F62}" type="presParOf" srcId="{186469F9-D643-471B-88DE-967CF2031B59}" destId="{F17555C0-795B-4B38-9C96-52F317EFF09F}" srcOrd="0" destOrd="0" presId="urn:microsoft.com/office/officeart/2005/8/layout/orgChart1"/>
    <dgm:cxn modelId="{6CE76F62-4F77-4AAC-9AAA-B0F6DF83BBCA}" type="presParOf" srcId="{186469F9-D643-471B-88DE-967CF2031B59}" destId="{8F6FB555-FCD6-4F65-BB82-0D0C0E6F7CF1}" srcOrd="1" destOrd="0" presId="urn:microsoft.com/office/officeart/2005/8/layout/orgChart1"/>
    <dgm:cxn modelId="{1DF4F950-0F8F-422C-8B58-B456320CAC9B}" type="presParOf" srcId="{5D9C36CC-AB5C-46D5-98EF-3389927F7A29}" destId="{BAC3E739-810F-4818-8506-A3F2A9EA9302}" srcOrd="1" destOrd="0" presId="urn:microsoft.com/office/officeart/2005/8/layout/orgChart1"/>
    <dgm:cxn modelId="{6CC2CE26-74FD-4014-8A3A-3CFE978B73FE}" type="presParOf" srcId="{BAC3E739-810F-4818-8506-A3F2A9EA9302}" destId="{1706F2ED-39A3-45A9-B135-D999145F8D22}" srcOrd="0" destOrd="0" presId="urn:microsoft.com/office/officeart/2005/8/layout/orgChart1"/>
    <dgm:cxn modelId="{47AFF347-E59E-41AB-ADC5-AC6C32AE428C}" type="presParOf" srcId="{BAC3E739-810F-4818-8506-A3F2A9EA9302}" destId="{C66D4CCE-1F06-485F-9C89-0962CCF4D178}" srcOrd="1" destOrd="0" presId="urn:microsoft.com/office/officeart/2005/8/layout/orgChart1"/>
    <dgm:cxn modelId="{EEB7D451-882B-4B07-AB56-3AF229C8C323}" type="presParOf" srcId="{C66D4CCE-1F06-485F-9C89-0962CCF4D178}" destId="{7EB9A352-FE1B-4E2F-8092-911602345C30}" srcOrd="0" destOrd="0" presId="urn:microsoft.com/office/officeart/2005/8/layout/orgChart1"/>
    <dgm:cxn modelId="{41C4B4D9-F127-4502-9600-C715AC5D678A}" type="presParOf" srcId="{7EB9A352-FE1B-4E2F-8092-911602345C30}" destId="{58B8F09A-1C0D-46A0-8E1F-48D78109C39E}" srcOrd="0" destOrd="0" presId="urn:microsoft.com/office/officeart/2005/8/layout/orgChart1"/>
    <dgm:cxn modelId="{BFBB9C76-D8FA-44B6-88B8-6B1CE9D607A6}" type="presParOf" srcId="{7EB9A352-FE1B-4E2F-8092-911602345C30}" destId="{1F510E80-F54D-444C-9D91-8A012D26CAD6}" srcOrd="1" destOrd="0" presId="urn:microsoft.com/office/officeart/2005/8/layout/orgChart1"/>
    <dgm:cxn modelId="{4FF1728D-4E9D-45B3-8E56-2CF900993EA1}" type="presParOf" srcId="{C66D4CCE-1F06-485F-9C89-0962CCF4D178}" destId="{3B9F0642-EAEA-4353-8DEC-D34D1FF0353D}" srcOrd="1" destOrd="0" presId="urn:microsoft.com/office/officeart/2005/8/layout/orgChart1"/>
    <dgm:cxn modelId="{1CD88CCB-809F-45F0-89DB-2180BBA30BB8}" type="presParOf" srcId="{C66D4CCE-1F06-485F-9C89-0962CCF4D178}" destId="{F4FE3B9B-6976-4329-A984-B5C137474C55}" srcOrd="2" destOrd="0" presId="urn:microsoft.com/office/officeart/2005/8/layout/orgChart1"/>
    <dgm:cxn modelId="{FA13A49F-A0CC-45CD-9AD6-0141AA3D1965}" type="presParOf" srcId="{BAC3E739-810F-4818-8506-A3F2A9EA9302}" destId="{891EEFFC-7A29-4214-8150-997DDC2BB2D9}" srcOrd="2" destOrd="0" presId="urn:microsoft.com/office/officeart/2005/8/layout/orgChart1"/>
    <dgm:cxn modelId="{68C4A10D-E59B-4005-B869-3B5AB6D9B461}" type="presParOf" srcId="{BAC3E739-810F-4818-8506-A3F2A9EA9302}" destId="{09DC4AC3-36C3-4EC9-BF48-A740E5A38839}" srcOrd="3" destOrd="0" presId="urn:microsoft.com/office/officeart/2005/8/layout/orgChart1"/>
    <dgm:cxn modelId="{16730BD4-A38E-4699-9F36-8A3E554EB048}" type="presParOf" srcId="{09DC4AC3-36C3-4EC9-BF48-A740E5A38839}" destId="{25B57926-4ECF-497A-A3FD-E454D7128BDB}" srcOrd="0" destOrd="0" presId="urn:microsoft.com/office/officeart/2005/8/layout/orgChart1"/>
    <dgm:cxn modelId="{47A74B1F-1867-4B56-A675-44DEE1340051}" type="presParOf" srcId="{25B57926-4ECF-497A-A3FD-E454D7128BDB}" destId="{633314AC-B06D-4229-AF82-90F39F344883}" srcOrd="0" destOrd="0" presId="urn:microsoft.com/office/officeart/2005/8/layout/orgChart1"/>
    <dgm:cxn modelId="{96424F33-21EC-47C0-BFA7-1923803D17BD}" type="presParOf" srcId="{25B57926-4ECF-497A-A3FD-E454D7128BDB}" destId="{A0BBE47F-68ED-44AD-82B3-2562A9635886}" srcOrd="1" destOrd="0" presId="urn:microsoft.com/office/officeart/2005/8/layout/orgChart1"/>
    <dgm:cxn modelId="{9A93E6B4-1F5E-448D-A323-3E05483D03D0}" type="presParOf" srcId="{09DC4AC3-36C3-4EC9-BF48-A740E5A38839}" destId="{B926CB24-8AFD-401B-8919-3429FAABEF85}" srcOrd="1" destOrd="0" presId="urn:microsoft.com/office/officeart/2005/8/layout/orgChart1"/>
    <dgm:cxn modelId="{01C63CF4-7E6F-4D63-9E33-315092966A60}" type="presParOf" srcId="{09DC4AC3-36C3-4EC9-BF48-A740E5A38839}" destId="{4AA61D2B-034F-4D45-A92C-257E26D09523}" srcOrd="2" destOrd="0" presId="urn:microsoft.com/office/officeart/2005/8/layout/orgChart1"/>
    <dgm:cxn modelId="{FB5A54E4-A58F-44AB-8054-3B2A270BCF8B}" type="presParOf" srcId="{BAC3E739-810F-4818-8506-A3F2A9EA9302}" destId="{AD19CD5D-9F1A-4C59-9859-0F414DDE42FC}" srcOrd="4" destOrd="0" presId="urn:microsoft.com/office/officeart/2005/8/layout/orgChart1"/>
    <dgm:cxn modelId="{3EFA54E6-9DEC-4D76-8FF7-5E1C77F9611D}" type="presParOf" srcId="{BAC3E739-810F-4818-8506-A3F2A9EA9302}" destId="{896BC75E-FB0F-4E18-91E7-FA538B6539CE}" srcOrd="5" destOrd="0" presId="urn:microsoft.com/office/officeart/2005/8/layout/orgChart1"/>
    <dgm:cxn modelId="{D91C5D66-7066-4897-A0C4-ED830DAB8DE2}" type="presParOf" srcId="{896BC75E-FB0F-4E18-91E7-FA538B6539CE}" destId="{5B546004-B4D4-418F-A11E-B5508F719B32}" srcOrd="0" destOrd="0" presId="urn:microsoft.com/office/officeart/2005/8/layout/orgChart1"/>
    <dgm:cxn modelId="{367C4D6B-836D-41B4-B0BF-017C9A65A422}" type="presParOf" srcId="{5B546004-B4D4-418F-A11E-B5508F719B32}" destId="{1EF83A36-DBDD-4C27-8779-152DBB84CF59}" srcOrd="0" destOrd="0" presId="urn:microsoft.com/office/officeart/2005/8/layout/orgChart1"/>
    <dgm:cxn modelId="{A6DCB548-F1BA-4584-AB4B-386D61B3373D}" type="presParOf" srcId="{5B546004-B4D4-418F-A11E-B5508F719B32}" destId="{5BC1EEE5-A168-46ED-8D54-4B0DD73BB574}" srcOrd="1" destOrd="0" presId="urn:microsoft.com/office/officeart/2005/8/layout/orgChart1"/>
    <dgm:cxn modelId="{A5367B7A-1FD2-4B4E-A3BA-2569900772F0}" type="presParOf" srcId="{896BC75E-FB0F-4E18-91E7-FA538B6539CE}" destId="{B58A6460-79B4-4192-A7F8-3E2021742068}" srcOrd="1" destOrd="0" presId="urn:microsoft.com/office/officeart/2005/8/layout/orgChart1"/>
    <dgm:cxn modelId="{74EB1F5A-9076-40B0-BEF9-96152175D003}" type="presParOf" srcId="{896BC75E-FB0F-4E18-91E7-FA538B6539CE}" destId="{83CE1205-0969-44D8-B2FE-E77F228FFC6A}" srcOrd="2" destOrd="0" presId="urn:microsoft.com/office/officeart/2005/8/layout/orgChart1"/>
    <dgm:cxn modelId="{DC9F4526-13EA-465D-BBD1-9F44C83C3524}" type="presParOf" srcId="{BAC3E739-810F-4818-8506-A3F2A9EA9302}" destId="{5C0DC928-11A3-4328-AF53-BCC723F33327}" srcOrd="6" destOrd="0" presId="urn:microsoft.com/office/officeart/2005/8/layout/orgChart1"/>
    <dgm:cxn modelId="{A5D76756-73B9-4DE7-92D7-5692CB4F230E}" type="presParOf" srcId="{BAC3E739-810F-4818-8506-A3F2A9EA9302}" destId="{B895B7E1-F722-4CE0-AA21-50447E31910D}" srcOrd="7" destOrd="0" presId="urn:microsoft.com/office/officeart/2005/8/layout/orgChart1"/>
    <dgm:cxn modelId="{536924EC-944F-4CB2-922E-0331E5ADF240}" type="presParOf" srcId="{B895B7E1-F722-4CE0-AA21-50447E31910D}" destId="{4B99304E-1677-4BE0-BD52-E76C942D57BE}" srcOrd="0" destOrd="0" presId="urn:microsoft.com/office/officeart/2005/8/layout/orgChart1"/>
    <dgm:cxn modelId="{CC8DD3F2-5521-4BD9-9422-187700E1386B}" type="presParOf" srcId="{4B99304E-1677-4BE0-BD52-E76C942D57BE}" destId="{6B6AC3BC-AEBD-4879-9F91-3792770D8754}" srcOrd="0" destOrd="0" presId="urn:microsoft.com/office/officeart/2005/8/layout/orgChart1"/>
    <dgm:cxn modelId="{3E6A5311-925F-490B-A5B7-738457B1902B}" type="presParOf" srcId="{4B99304E-1677-4BE0-BD52-E76C942D57BE}" destId="{6AE988B8-48D6-46A5-A2E1-A58AD9935EAC}" srcOrd="1" destOrd="0" presId="urn:microsoft.com/office/officeart/2005/8/layout/orgChart1"/>
    <dgm:cxn modelId="{7D7851E5-D17D-44CE-9734-48F8A2AF3F68}" type="presParOf" srcId="{B895B7E1-F722-4CE0-AA21-50447E31910D}" destId="{39345B0A-EF9C-4B01-88F1-60B2ADDFEE92}" srcOrd="1" destOrd="0" presId="urn:microsoft.com/office/officeart/2005/8/layout/orgChart1"/>
    <dgm:cxn modelId="{FEE0007A-9D58-416A-914E-DAD6CA4D71B0}" type="presParOf" srcId="{39345B0A-EF9C-4B01-88F1-60B2ADDFEE92}" destId="{4C715C6E-01CF-4D25-8191-C3C54DA8719D}" srcOrd="0" destOrd="0" presId="urn:microsoft.com/office/officeart/2005/8/layout/orgChart1"/>
    <dgm:cxn modelId="{36D81DBA-0594-45E7-AD32-2252B4A6B299}" type="presParOf" srcId="{39345B0A-EF9C-4B01-88F1-60B2ADDFEE92}" destId="{3399E88C-3DBB-48C8-B65C-D47F611D5542}" srcOrd="1" destOrd="0" presId="urn:microsoft.com/office/officeart/2005/8/layout/orgChart1"/>
    <dgm:cxn modelId="{A63AD167-6A98-46F7-B568-EA3EB93527E4}" type="presParOf" srcId="{3399E88C-3DBB-48C8-B65C-D47F611D5542}" destId="{2AA87568-D910-4A4B-B858-8A244EC95E53}" srcOrd="0" destOrd="0" presId="urn:microsoft.com/office/officeart/2005/8/layout/orgChart1"/>
    <dgm:cxn modelId="{F9EE876F-3717-4556-BF8D-B6E36FB71C24}" type="presParOf" srcId="{2AA87568-D910-4A4B-B858-8A244EC95E53}" destId="{E432B47E-97A0-4EAA-A7C4-0E3EA3FB08CE}" srcOrd="0" destOrd="0" presId="urn:microsoft.com/office/officeart/2005/8/layout/orgChart1"/>
    <dgm:cxn modelId="{FF205F15-FBB7-47E6-B737-25CDA2D4AC0A}" type="presParOf" srcId="{2AA87568-D910-4A4B-B858-8A244EC95E53}" destId="{8D48E7F7-9839-4EA4-90FB-DB1B5BD70624}" srcOrd="1" destOrd="0" presId="urn:microsoft.com/office/officeart/2005/8/layout/orgChart1"/>
    <dgm:cxn modelId="{8D93FB64-9DF8-4BD0-9A71-D2EABC7DFDE3}" type="presParOf" srcId="{3399E88C-3DBB-48C8-B65C-D47F611D5542}" destId="{2D278CDA-2787-47EC-8A01-8AACDCF40A21}" srcOrd="1" destOrd="0" presId="urn:microsoft.com/office/officeart/2005/8/layout/orgChart1"/>
    <dgm:cxn modelId="{375600A9-393C-4D37-BD20-08AAA7BF246C}" type="presParOf" srcId="{3399E88C-3DBB-48C8-B65C-D47F611D5542}" destId="{BA4B2E79-E00A-441E-BDA9-E6AAE39FE203}" srcOrd="2" destOrd="0" presId="urn:microsoft.com/office/officeart/2005/8/layout/orgChart1"/>
    <dgm:cxn modelId="{0BB1A326-0AAC-42B3-8D29-E2DBA000196C}" type="presParOf" srcId="{39345B0A-EF9C-4B01-88F1-60B2ADDFEE92}" destId="{C3E52D34-881A-465B-A892-6EE7777B2287}" srcOrd="2" destOrd="0" presId="urn:microsoft.com/office/officeart/2005/8/layout/orgChart1"/>
    <dgm:cxn modelId="{3536767D-CD65-45CA-B94F-1BBB97A1814A}" type="presParOf" srcId="{39345B0A-EF9C-4B01-88F1-60B2ADDFEE92}" destId="{4C30D65A-77B4-4291-8E91-CA6A67D39F38}" srcOrd="3" destOrd="0" presId="urn:microsoft.com/office/officeart/2005/8/layout/orgChart1"/>
    <dgm:cxn modelId="{A3F4D6B9-BC2C-449B-84A1-06778B96062C}" type="presParOf" srcId="{4C30D65A-77B4-4291-8E91-CA6A67D39F38}" destId="{B9ED4BBB-9F64-4B90-A6C7-8DB88783F4DF}" srcOrd="0" destOrd="0" presId="urn:microsoft.com/office/officeart/2005/8/layout/orgChart1"/>
    <dgm:cxn modelId="{A131A820-1400-4E75-AFBC-FAD4A12B8162}" type="presParOf" srcId="{B9ED4BBB-9F64-4B90-A6C7-8DB88783F4DF}" destId="{10A1DEC2-117B-47B9-B599-E9496B2CB54C}" srcOrd="0" destOrd="0" presId="urn:microsoft.com/office/officeart/2005/8/layout/orgChart1"/>
    <dgm:cxn modelId="{5BDAA355-3731-482C-BA00-C4B76B15A7ED}" type="presParOf" srcId="{B9ED4BBB-9F64-4B90-A6C7-8DB88783F4DF}" destId="{044774A7-7DDA-4406-803D-ECF5FDDDE2C2}" srcOrd="1" destOrd="0" presId="urn:microsoft.com/office/officeart/2005/8/layout/orgChart1"/>
    <dgm:cxn modelId="{A4BEF927-F077-46F9-BAA5-B0ABCDCC40F9}" type="presParOf" srcId="{4C30D65A-77B4-4291-8E91-CA6A67D39F38}" destId="{4E22ED82-DC60-4934-95B4-B718546CC874}" srcOrd="1" destOrd="0" presId="urn:microsoft.com/office/officeart/2005/8/layout/orgChart1"/>
    <dgm:cxn modelId="{D975C6B6-BCC7-4DA2-A5A8-91EF38A0CE16}" type="presParOf" srcId="{4C30D65A-77B4-4291-8E91-CA6A67D39F38}" destId="{533E5812-8BE1-4D8C-B0F6-52800AD9D219}" srcOrd="2" destOrd="0" presId="urn:microsoft.com/office/officeart/2005/8/layout/orgChart1"/>
    <dgm:cxn modelId="{F2E57789-3476-4BE6-ABAA-D023B71C0D73}" type="presParOf" srcId="{39345B0A-EF9C-4B01-88F1-60B2ADDFEE92}" destId="{6407176A-266E-40D9-91D6-AE924304A307}" srcOrd="4" destOrd="0" presId="urn:microsoft.com/office/officeart/2005/8/layout/orgChart1"/>
    <dgm:cxn modelId="{ACAD6508-080E-4423-B9E8-38AAD2173D70}" type="presParOf" srcId="{39345B0A-EF9C-4B01-88F1-60B2ADDFEE92}" destId="{94722863-993C-4F53-AE7F-FCA75D3942C3}" srcOrd="5" destOrd="0" presId="urn:microsoft.com/office/officeart/2005/8/layout/orgChart1"/>
    <dgm:cxn modelId="{5BA960AB-B469-4D24-95A3-8538AD622AED}" type="presParOf" srcId="{94722863-993C-4F53-AE7F-FCA75D3942C3}" destId="{D2B663B7-35D9-4910-B331-3B25B3B3AABA}" srcOrd="0" destOrd="0" presId="urn:microsoft.com/office/officeart/2005/8/layout/orgChart1"/>
    <dgm:cxn modelId="{1FFADBB6-0AD7-45CF-9C12-F114A318C51B}" type="presParOf" srcId="{D2B663B7-35D9-4910-B331-3B25B3B3AABA}" destId="{4123BAE1-0585-4328-AC78-F204864DFA94}" srcOrd="0" destOrd="0" presId="urn:microsoft.com/office/officeart/2005/8/layout/orgChart1"/>
    <dgm:cxn modelId="{77EAE2FE-F17D-4120-99B6-ED5B5DC08510}" type="presParOf" srcId="{D2B663B7-35D9-4910-B331-3B25B3B3AABA}" destId="{749A9ED0-6D2A-42BC-BD51-EEF5C6315314}" srcOrd="1" destOrd="0" presId="urn:microsoft.com/office/officeart/2005/8/layout/orgChart1"/>
    <dgm:cxn modelId="{DA589894-3CD3-47E5-978E-38AA84C396F7}" type="presParOf" srcId="{94722863-993C-4F53-AE7F-FCA75D3942C3}" destId="{507F5CBA-45A5-4771-98D8-FA7757696091}" srcOrd="1" destOrd="0" presId="urn:microsoft.com/office/officeart/2005/8/layout/orgChart1"/>
    <dgm:cxn modelId="{D6FCA3C9-DF7C-4803-8A57-633440EBACB1}" type="presParOf" srcId="{94722863-993C-4F53-AE7F-FCA75D3942C3}" destId="{E7134751-B86A-4F30-8072-2084214F527E}" srcOrd="2" destOrd="0" presId="urn:microsoft.com/office/officeart/2005/8/layout/orgChart1"/>
    <dgm:cxn modelId="{34750379-DF78-4477-A25F-29C89FD819B3}" type="presParOf" srcId="{B895B7E1-F722-4CE0-AA21-50447E31910D}" destId="{6F1EDEEC-930B-4BA6-950E-B5F97AC6B4CB}" srcOrd="2" destOrd="0" presId="urn:microsoft.com/office/officeart/2005/8/layout/orgChart1"/>
    <dgm:cxn modelId="{A485A5C4-3722-421A-A467-5BDD77C24E32}"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custT="1"/>
      <dgm:spPr/>
      <dgm:t>
        <a:bodyPr/>
        <a:lstStyle/>
        <a:p>
          <a:r>
            <a:rPr lang="en-US" sz="2000" dirty="0" smtClean="0"/>
            <a:t>1</a:t>
          </a:r>
          <a:endParaRPr lang="en-US" sz="1400" dirty="0"/>
        </a:p>
      </dgm:t>
    </dgm:pt>
    <dgm:pt modelId="{A2347B1A-E004-4CCD-BF00-9EB0EBE53D49}" type="sibTrans" cxnId="{BB2C47AA-B63A-490D-A7D2-60DBF5B11B98}">
      <dgm:prSet/>
      <dgm:spPr/>
      <dgm:t>
        <a:bodyPr/>
        <a:lstStyle/>
        <a:p>
          <a:endParaRPr lang="en-US"/>
        </a:p>
      </dgm:t>
    </dgm:pt>
    <dgm:pt modelId="{EB43019A-63DF-4CA1-962E-4772580086ED}" type="parTrans" cxnId="{BB2C47AA-B63A-490D-A7D2-60DBF5B11B98}">
      <dgm:prSet/>
      <dgm:spPr/>
      <dgm:t>
        <a:bodyPr/>
        <a:lstStyle/>
        <a:p>
          <a:endParaRPr lang="en-US"/>
        </a:p>
      </dgm:t>
    </dgm:pt>
    <dgm:pt modelId="{CB8603D2-A325-4484-8154-FD1E70B1D6BD}">
      <dgm:prSet phldrT="[Text]" custT="1"/>
      <dgm:spPr/>
      <dgm:t>
        <a:bodyPr/>
        <a:lstStyle/>
        <a:p>
          <a:r>
            <a:rPr lang="en-US" sz="2000" dirty="0" smtClean="0"/>
            <a:t>2</a:t>
          </a:r>
          <a:endParaRPr lang="en-US" sz="2000" dirty="0"/>
        </a:p>
      </dgm:t>
    </dgm:pt>
    <dgm:pt modelId="{AFA72984-2E5F-4941-8026-394B002F5819}" type="parTrans" cxnId="{75DD6E2C-D00F-4DF3-B747-02C14F61991C}">
      <dgm:prSet/>
      <dgm:spPr/>
      <dgm:t>
        <a:bodyPr/>
        <a:lstStyle/>
        <a:p>
          <a:endParaRPr lang="en-US"/>
        </a:p>
      </dgm:t>
    </dgm:pt>
    <dgm:pt modelId="{DC5C9BBC-65F9-41C1-8773-33B65BB30921}" type="sibTrans" cxnId="{75DD6E2C-D00F-4DF3-B747-02C14F61991C}">
      <dgm:prSet/>
      <dgm:spPr/>
      <dgm:t>
        <a:bodyPr/>
        <a:lstStyle/>
        <a:p>
          <a:endParaRPr lang="en-US"/>
        </a:p>
      </dgm:t>
    </dgm:pt>
    <dgm:pt modelId="{972A12C8-96D2-47FF-B898-4B6BB71F2255}">
      <dgm:prSet phldrT="[Text]" custT="1"/>
      <dgm:spPr/>
      <dgm:t>
        <a:bodyPr/>
        <a:lstStyle/>
        <a:p>
          <a:r>
            <a:rPr lang="en-US" sz="2000" dirty="0" smtClean="0"/>
            <a:t>4</a:t>
          </a:r>
          <a:endParaRPr lang="en-US" sz="1400" dirty="0"/>
        </a:p>
      </dgm:t>
    </dgm:pt>
    <dgm:pt modelId="{A1531992-606A-4570-9DBC-13ADE22D24D4}" type="parTrans" cxnId="{C2F0DF46-6543-4C9A-ABFE-F1F0262FA19E}">
      <dgm:prSet/>
      <dgm:spPr/>
      <dgm:t>
        <a:bodyPr/>
        <a:lstStyle/>
        <a:p>
          <a:endParaRPr lang="en-US"/>
        </a:p>
      </dgm:t>
    </dgm:pt>
    <dgm:pt modelId="{EDED1021-CFBC-4C79-8818-5EBCFCC80728}" type="sibTrans" cxnId="{C2F0DF46-6543-4C9A-ABFE-F1F0262FA19E}">
      <dgm:prSet/>
      <dgm:spPr/>
      <dgm:t>
        <a:bodyPr/>
        <a:lstStyle/>
        <a:p>
          <a:endParaRPr lang="en-US"/>
        </a:p>
      </dgm:t>
    </dgm:pt>
    <dgm:pt modelId="{1EBFAAED-651D-46F5-AB95-CD233A6CD0AE}">
      <dgm:prSet phldrT="[Text]" custT="1"/>
      <dgm:spPr/>
      <dgm:t>
        <a:bodyPr/>
        <a:lstStyle/>
        <a:p>
          <a:r>
            <a:rPr lang="en-US" sz="2000" dirty="0" smtClean="0"/>
            <a:t>3</a:t>
          </a:r>
          <a:endParaRPr lang="en-US" sz="1400" dirty="0"/>
        </a:p>
      </dgm:t>
    </dgm:pt>
    <dgm:pt modelId="{5F43FF49-B694-428C-84B4-D5938E2AD41E}" type="sibTrans" cxnId="{70A6D793-39BE-4F49-8F38-B55A18F9E806}">
      <dgm:prSet/>
      <dgm:spPr/>
      <dgm:t>
        <a:bodyPr/>
        <a:lstStyle/>
        <a:p>
          <a:endParaRPr lang="en-US"/>
        </a:p>
      </dgm:t>
    </dgm:pt>
    <dgm:pt modelId="{DD6887EF-DE05-4D5B-AB72-35DFF5ADD674}" type="parTrans" cxnId="{70A6D793-39BE-4F49-8F38-B55A18F9E806}">
      <dgm:prSet/>
      <dgm:spPr/>
      <dgm:t>
        <a:bodyPr/>
        <a:lstStyle/>
        <a:p>
          <a:endParaRPr lang="en-US"/>
        </a:p>
      </dgm:t>
    </dgm:pt>
    <dgm:pt modelId="{723FDBF1-278D-4653-8C4E-4D2A23664ADD}">
      <dgm:prSet phldrT="[Text]" custT="1"/>
      <dgm:spPr/>
      <dgm:t>
        <a:bodyPr/>
        <a:lstStyle/>
        <a:p>
          <a:r>
            <a:rPr lang="en-US" sz="2000" dirty="0" smtClean="0"/>
            <a:t>1</a:t>
          </a:r>
          <a:endParaRPr lang="en-US" sz="2000" dirty="0"/>
        </a:p>
      </dgm:t>
    </dgm:pt>
    <dgm:pt modelId="{25464721-B171-47E9-8FF8-5DF818671CB8}" type="parTrans" cxnId="{37FB48E4-F0D1-4CC6-99E1-31D2C976806C}">
      <dgm:prSet/>
      <dgm:spPr/>
      <dgm:t>
        <a:bodyPr/>
        <a:lstStyle/>
        <a:p>
          <a:endParaRPr lang="en-US"/>
        </a:p>
      </dgm:t>
    </dgm:pt>
    <dgm:pt modelId="{4E00802D-8EC2-4C68-A086-A47CB49201DB}" type="sibTrans" cxnId="{37FB48E4-F0D1-4CC6-99E1-31D2C976806C}">
      <dgm:prSet/>
      <dgm:spPr/>
      <dgm:t>
        <a:bodyPr/>
        <a:lstStyle/>
        <a:p>
          <a:endParaRPr lang="en-US"/>
        </a:p>
      </dgm:t>
    </dgm:pt>
    <dgm:pt modelId="{F4EA7FD6-56AF-41ED-AE16-090659341BF3}">
      <dgm:prSet phldrT="[Text]" custT="1"/>
      <dgm:spPr/>
      <dgm:t>
        <a:bodyPr/>
        <a:lstStyle/>
        <a:p>
          <a:r>
            <a:rPr lang="en-US" sz="2000" dirty="0" smtClean="0"/>
            <a:t>2</a:t>
          </a:r>
          <a:endParaRPr lang="en-US" sz="1400" dirty="0"/>
        </a:p>
      </dgm:t>
    </dgm:pt>
    <dgm:pt modelId="{CBF3D5CC-A7F6-42F9-A9B8-396D45FE710B}" type="parTrans" cxnId="{F5A15DB7-4A8A-4F63-8813-A1BE8503D209}">
      <dgm:prSet/>
      <dgm:spPr/>
      <dgm:t>
        <a:bodyPr/>
        <a:lstStyle/>
        <a:p>
          <a:endParaRPr lang="en-US"/>
        </a:p>
      </dgm:t>
    </dgm:pt>
    <dgm:pt modelId="{691129BC-6A7A-4D37-BD90-C9DE0827631D}" type="sibTrans" cxnId="{F5A15DB7-4A8A-4F63-8813-A1BE8503D209}">
      <dgm:prSet/>
      <dgm:spPr/>
      <dgm:t>
        <a:bodyPr/>
        <a:lstStyle/>
        <a:p>
          <a:endParaRPr lang="en-US"/>
        </a:p>
      </dgm:t>
    </dgm:pt>
    <dgm:pt modelId="{DE049E38-5C95-43DF-B4DC-E1D8A8AA1737}">
      <dgm:prSet phldrT="[Text]" custT="1"/>
      <dgm:spPr/>
      <dgm:t>
        <a:bodyPr/>
        <a:lstStyle/>
        <a:p>
          <a:r>
            <a:rPr lang="en-US" sz="2000" dirty="0" smtClean="0"/>
            <a:t>3</a:t>
          </a:r>
          <a:endParaRPr lang="en-US" sz="2000" dirty="0"/>
        </a:p>
      </dgm:t>
    </dgm:pt>
    <dgm:pt modelId="{FB4631D9-526C-48FF-A60E-0B75E075D435}" type="parTrans" cxnId="{0CB4F648-2B6B-4261-9389-EC6DDCC2F33C}">
      <dgm:prSet/>
      <dgm:spPr/>
      <dgm:t>
        <a:bodyPr/>
        <a:lstStyle/>
        <a:p>
          <a:endParaRPr lang="en-US"/>
        </a:p>
      </dgm:t>
    </dgm:pt>
    <dgm:pt modelId="{CCAA5B65-9C27-4BC6-9EDA-30840E1F1CA3}" type="sibTrans" cxnId="{0CB4F648-2B6B-4261-9389-EC6DDCC2F33C}">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1" custScaleX="54903" custScaleY="55649">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4"/>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4">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4"/>
      <dgm:spPr/>
      <dgm:t>
        <a:bodyPr/>
        <a:lstStyle/>
        <a:p>
          <a:endParaRPr lang="en-US"/>
        </a:p>
      </dgm:t>
    </dgm:pt>
    <dgm:pt modelId="{3B9F0642-EAEA-4353-8DEC-D34D1FF0353D}" type="pres">
      <dgm:prSet presAssocID="{D6E48690-AB8C-44F7-9BC0-CD9098F4B22D}" presName="hierChild4" presStyleCnt="0"/>
      <dgm:spPr/>
    </dgm:pt>
    <dgm:pt modelId="{F4FE3B9B-6976-4329-A984-B5C137474C55}" type="pres">
      <dgm:prSet presAssocID="{D6E48690-AB8C-44F7-9BC0-CD9098F4B22D}" presName="hierChild5" presStyleCnt="0"/>
      <dgm:spPr/>
    </dgm:pt>
    <dgm:pt modelId="{891EEFFC-7A29-4214-8150-997DDC2BB2D9}" type="pres">
      <dgm:prSet presAssocID="{AFA72984-2E5F-4941-8026-394B002F5819}" presName="Name37" presStyleLbl="parChTrans1D2" presStyleIdx="1" presStyleCnt="4"/>
      <dgm:spPr/>
      <dgm:t>
        <a:bodyPr/>
        <a:lstStyle/>
        <a:p>
          <a:endParaRPr lang="en-US"/>
        </a:p>
      </dgm:t>
    </dgm:pt>
    <dgm:pt modelId="{09DC4AC3-36C3-4EC9-BF48-A740E5A38839}" type="pres">
      <dgm:prSet presAssocID="{CB8603D2-A325-4484-8154-FD1E70B1D6BD}" presName="hierRoot2" presStyleCnt="0">
        <dgm:presLayoutVars>
          <dgm:hierBranch val="init"/>
        </dgm:presLayoutVars>
      </dgm:prSet>
      <dgm:spPr/>
    </dgm:pt>
    <dgm:pt modelId="{25B57926-4ECF-497A-A3FD-E454D7128BDB}" type="pres">
      <dgm:prSet presAssocID="{CB8603D2-A325-4484-8154-FD1E70B1D6BD}" presName="rootComposite" presStyleCnt="0"/>
      <dgm:spPr/>
    </dgm:pt>
    <dgm:pt modelId="{633314AC-B06D-4229-AF82-90F39F344883}" type="pres">
      <dgm:prSet presAssocID="{CB8603D2-A325-4484-8154-FD1E70B1D6BD}" presName="rootText" presStyleLbl="node2" presStyleIdx="1" presStyleCnt="4">
        <dgm:presLayoutVars>
          <dgm:chPref val="3"/>
        </dgm:presLayoutVars>
      </dgm:prSet>
      <dgm:spPr/>
      <dgm:t>
        <a:bodyPr/>
        <a:lstStyle/>
        <a:p>
          <a:endParaRPr lang="en-US"/>
        </a:p>
      </dgm:t>
    </dgm:pt>
    <dgm:pt modelId="{A0BBE47F-68ED-44AD-82B3-2562A9635886}" type="pres">
      <dgm:prSet presAssocID="{CB8603D2-A325-4484-8154-FD1E70B1D6BD}" presName="rootConnector" presStyleLbl="node2" presStyleIdx="1" presStyleCnt="4"/>
      <dgm:spPr/>
      <dgm:t>
        <a:bodyPr/>
        <a:lstStyle/>
        <a:p>
          <a:endParaRPr lang="en-US"/>
        </a:p>
      </dgm:t>
    </dgm:pt>
    <dgm:pt modelId="{B926CB24-8AFD-401B-8919-3429FAABEF85}" type="pres">
      <dgm:prSet presAssocID="{CB8603D2-A325-4484-8154-FD1E70B1D6BD}" presName="hierChild4" presStyleCnt="0"/>
      <dgm:spPr/>
    </dgm:pt>
    <dgm:pt modelId="{4AA61D2B-034F-4D45-A92C-257E26D09523}" type="pres">
      <dgm:prSet presAssocID="{CB8603D2-A325-4484-8154-FD1E70B1D6BD}" presName="hierChild5" presStyleCnt="0"/>
      <dgm:spPr/>
    </dgm:pt>
    <dgm:pt modelId="{AD19CD5D-9F1A-4C59-9859-0F414DDE42FC}" type="pres">
      <dgm:prSet presAssocID="{DD6887EF-DE05-4D5B-AB72-35DFF5ADD674}" presName="Name37" presStyleLbl="parChTrans1D2" presStyleIdx="2" presStyleCnt="4"/>
      <dgm:spPr/>
      <dgm:t>
        <a:bodyPr/>
        <a:lstStyle/>
        <a:p>
          <a:endParaRPr lang="en-US"/>
        </a:p>
      </dgm:t>
    </dgm:pt>
    <dgm:pt modelId="{896BC75E-FB0F-4E18-91E7-FA538B6539CE}" type="pres">
      <dgm:prSet presAssocID="{1EBFAAED-651D-46F5-AB95-CD233A6CD0AE}" presName="hierRoot2" presStyleCnt="0">
        <dgm:presLayoutVars>
          <dgm:hierBranch val="init"/>
        </dgm:presLayoutVars>
      </dgm:prSet>
      <dgm:spPr/>
    </dgm:pt>
    <dgm:pt modelId="{5B546004-B4D4-418F-A11E-B5508F719B32}" type="pres">
      <dgm:prSet presAssocID="{1EBFAAED-651D-46F5-AB95-CD233A6CD0AE}" presName="rootComposite" presStyleCnt="0"/>
      <dgm:spPr/>
    </dgm:pt>
    <dgm:pt modelId="{1EF83A36-DBDD-4C27-8779-152DBB84CF59}" type="pres">
      <dgm:prSet presAssocID="{1EBFAAED-651D-46F5-AB95-CD233A6CD0AE}" presName="rootText" presStyleLbl="node2" presStyleIdx="2" presStyleCnt="4">
        <dgm:presLayoutVars>
          <dgm:chPref val="3"/>
        </dgm:presLayoutVars>
      </dgm:prSet>
      <dgm:spPr/>
      <dgm:t>
        <a:bodyPr/>
        <a:lstStyle/>
        <a:p>
          <a:endParaRPr lang="en-US"/>
        </a:p>
      </dgm:t>
    </dgm:pt>
    <dgm:pt modelId="{5BC1EEE5-A168-46ED-8D54-4B0DD73BB574}" type="pres">
      <dgm:prSet presAssocID="{1EBFAAED-651D-46F5-AB95-CD233A6CD0AE}" presName="rootConnector" presStyleLbl="node2" presStyleIdx="2" presStyleCnt="4"/>
      <dgm:spPr/>
      <dgm:t>
        <a:bodyPr/>
        <a:lstStyle/>
        <a:p>
          <a:endParaRPr lang="en-US"/>
        </a:p>
      </dgm:t>
    </dgm:pt>
    <dgm:pt modelId="{B58A6460-79B4-4192-A7F8-3E2021742068}" type="pres">
      <dgm:prSet presAssocID="{1EBFAAED-651D-46F5-AB95-CD233A6CD0AE}" presName="hierChild4" presStyleCnt="0"/>
      <dgm:spPr/>
    </dgm:pt>
    <dgm:pt modelId="{83CE1205-0969-44D8-B2FE-E77F228FFC6A}" type="pres">
      <dgm:prSet presAssocID="{1EBFAAED-651D-46F5-AB95-CD233A6CD0AE}" presName="hierChild5" presStyleCnt="0"/>
      <dgm:spPr/>
    </dgm:pt>
    <dgm:pt modelId="{5C0DC928-11A3-4328-AF53-BCC723F33327}" type="pres">
      <dgm:prSet presAssocID="{A1531992-606A-4570-9DBC-13ADE22D24D4}" presName="Name37" presStyleLbl="parChTrans1D2" presStyleIdx="3" presStyleCnt="4"/>
      <dgm:spPr/>
      <dgm:t>
        <a:bodyPr/>
        <a:lstStyle/>
        <a:p>
          <a:endParaRPr lang="en-US"/>
        </a:p>
      </dgm:t>
    </dgm:pt>
    <dgm:pt modelId="{B895B7E1-F722-4CE0-AA21-50447E31910D}" type="pres">
      <dgm:prSet presAssocID="{972A12C8-96D2-47FF-B898-4B6BB71F2255}" presName="hierRoot2" presStyleCnt="0">
        <dgm:presLayoutVars>
          <dgm:hierBranch val="init"/>
        </dgm:presLayoutVars>
      </dgm:prSet>
      <dgm:spPr/>
    </dgm:pt>
    <dgm:pt modelId="{4B99304E-1677-4BE0-BD52-E76C942D57BE}" type="pres">
      <dgm:prSet presAssocID="{972A12C8-96D2-47FF-B898-4B6BB71F2255}" presName="rootComposite" presStyleCnt="0"/>
      <dgm:spPr/>
    </dgm:pt>
    <dgm:pt modelId="{6B6AC3BC-AEBD-4879-9F91-3792770D8754}" type="pres">
      <dgm:prSet presAssocID="{972A12C8-96D2-47FF-B898-4B6BB71F2255}" presName="rootText" presStyleLbl="node2" presStyleIdx="3" presStyleCnt="4">
        <dgm:presLayoutVars>
          <dgm:chPref val="3"/>
        </dgm:presLayoutVars>
      </dgm:prSet>
      <dgm:spPr/>
      <dgm:t>
        <a:bodyPr/>
        <a:lstStyle/>
        <a:p>
          <a:endParaRPr lang="en-US"/>
        </a:p>
      </dgm:t>
    </dgm:pt>
    <dgm:pt modelId="{6AE988B8-48D6-46A5-A2E1-A58AD9935EAC}" type="pres">
      <dgm:prSet presAssocID="{972A12C8-96D2-47FF-B898-4B6BB71F2255}" presName="rootConnector" presStyleLbl="node2" presStyleIdx="3" presStyleCnt="4"/>
      <dgm:spPr/>
      <dgm:t>
        <a:bodyPr/>
        <a:lstStyle/>
        <a:p>
          <a:endParaRPr lang="en-US"/>
        </a:p>
      </dgm:t>
    </dgm:pt>
    <dgm:pt modelId="{39345B0A-EF9C-4B01-88F1-60B2ADDFEE92}" type="pres">
      <dgm:prSet presAssocID="{972A12C8-96D2-47FF-B898-4B6BB71F2255}" presName="hierChild4" presStyleCnt="0"/>
      <dgm:spPr/>
    </dgm:pt>
    <dgm:pt modelId="{4C715C6E-01CF-4D25-8191-C3C54DA8719D}" type="pres">
      <dgm:prSet presAssocID="{25464721-B171-47E9-8FF8-5DF818671CB8}" presName="Name37" presStyleLbl="parChTrans1D3" presStyleIdx="0" presStyleCnt="3"/>
      <dgm:spPr/>
      <dgm:t>
        <a:bodyPr/>
        <a:lstStyle/>
        <a:p>
          <a:endParaRPr lang="en-US"/>
        </a:p>
      </dgm:t>
    </dgm:pt>
    <dgm:pt modelId="{3399E88C-3DBB-48C8-B65C-D47F611D5542}" type="pres">
      <dgm:prSet presAssocID="{723FDBF1-278D-4653-8C4E-4D2A23664ADD}" presName="hierRoot2" presStyleCnt="0">
        <dgm:presLayoutVars>
          <dgm:hierBranch val="init"/>
        </dgm:presLayoutVars>
      </dgm:prSet>
      <dgm:spPr/>
    </dgm:pt>
    <dgm:pt modelId="{2AA87568-D910-4A4B-B858-8A244EC95E53}" type="pres">
      <dgm:prSet presAssocID="{723FDBF1-278D-4653-8C4E-4D2A23664ADD}" presName="rootComposite" presStyleCnt="0"/>
      <dgm:spPr/>
    </dgm:pt>
    <dgm:pt modelId="{E432B47E-97A0-4EAA-A7C4-0E3EA3FB08CE}" type="pres">
      <dgm:prSet presAssocID="{723FDBF1-278D-4653-8C4E-4D2A23664ADD}" presName="rootText" presStyleLbl="node3" presStyleIdx="0" presStyleCnt="3" custLinFactX="-31999" custLinFactNeighborX="-100000" custLinFactNeighborY="48174">
        <dgm:presLayoutVars>
          <dgm:chPref val="3"/>
        </dgm:presLayoutVars>
      </dgm:prSet>
      <dgm:spPr/>
      <dgm:t>
        <a:bodyPr/>
        <a:lstStyle/>
        <a:p>
          <a:endParaRPr lang="en-US"/>
        </a:p>
      </dgm:t>
    </dgm:pt>
    <dgm:pt modelId="{8D48E7F7-9839-4EA4-90FB-DB1B5BD70624}" type="pres">
      <dgm:prSet presAssocID="{723FDBF1-278D-4653-8C4E-4D2A23664ADD}" presName="rootConnector" presStyleLbl="node3" presStyleIdx="0" presStyleCnt="3"/>
      <dgm:spPr/>
      <dgm:t>
        <a:bodyPr/>
        <a:lstStyle/>
        <a:p>
          <a:endParaRPr lang="en-US"/>
        </a:p>
      </dgm:t>
    </dgm:pt>
    <dgm:pt modelId="{2D278CDA-2787-47EC-8A01-8AACDCF40A21}" type="pres">
      <dgm:prSet presAssocID="{723FDBF1-278D-4653-8C4E-4D2A23664ADD}" presName="hierChild4" presStyleCnt="0"/>
      <dgm:spPr/>
    </dgm:pt>
    <dgm:pt modelId="{BA4B2E79-E00A-441E-BDA9-E6AAE39FE203}" type="pres">
      <dgm:prSet presAssocID="{723FDBF1-278D-4653-8C4E-4D2A23664ADD}" presName="hierChild5" presStyleCnt="0"/>
      <dgm:spPr/>
    </dgm:pt>
    <dgm:pt modelId="{C3E52D34-881A-465B-A892-6EE7777B2287}" type="pres">
      <dgm:prSet presAssocID="{CBF3D5CC-A7F6-42F9-A9B8-396D45FE710B}" presName="Name37" presStyleLbl="parChTrans1D3" presStyleIdx="1" presStyleCnt="3"/>
      <dgm:spPr/>
      <dgm:t>
        <a:bodyPr/>
        <a:lstStyle/>
        <a:p>
          <a:endParaRPr lang="en-US"/>
        </a:p>
      </dgm:t>
    </dgm:pt>
    <dgm:pt modelId="{4C30D65A-77B4-4291-8E91-CA6A67D39F38}" type="pres">
      <dgm:prSet presAssocID="{F4EA7FD6-56AF-41ED-AE16-090659341BF3}" presName="hierRoot2" presStyleCnt="0">
        <dgm:presLayoutVars>
          <dgm:hierBranch val="init"/>
        </dgm:presLayoutVars>
      </dgm:prSet>
      <dgm:spPr/>
    </dgm:pt>
    <dgm:pt modelId="{B9ED4BBB-9F64-4B90-A6C7-8DB88783F4DF}" type="pres">
      <dgm:prSet presAssocID="{F4EA7FD6-56AF-41ED-AE16-090659341BF3}" presName="rootComposite" presStyleCnt="0"/>
      <dgm:spPr/>
    </dgm:pt>
    <dgm:pt modelId="{10A1DEC2-117B-47B9-B599-E9496B2CB54C}" type="pres">
      <dgm:prSet presAssocID="{F4EA7FD6-56AF-41ED-AE16-090659341BF3}" presName="rootText" presStyleLbl="node3" presStyleIdx="1" presStyleCnt="3" custLinFactNeighborX="9" custLinFactNeighborY="-93826">
        <dgm:presLayoutVars>
          <dgm:chPref val="3"/>
        </dgm:presLayoutVars>
      </dgm:prSet>
      <dgm:spPr/>
      <dgm:t>
        <a:bodyPr/>
        <a:lstStyle/>
        <a:p>
          <a:endParaRPr lang="en-US"/>
        </a:p>
      </dgm:t>
    </dgm:pt>
    <dgm:pt modelId="{044774A7-7DDA-4406-803D-ECF5FDDDE2C2}" type="pres">
      <dgm:prSet presAssocID="{F4EA7FD6-56AF-41ED-AE16-090659341BF3}" presName="rootConnector" presStyleLbl="node3" presStyleIdx="1" presStyleCnt="3"/>
      <dgm:spPr/>
      <dgm:t>
        <a:bodyPr/>
        <a:lstStyle/>
        <a:p>
          <a:endParaRPr lang="en-US"/>
        </a:p>
      </dgm:t>
    </dgm:pt>
    <dgm:pt modelId="{4E22ED82-DC60-4934-95B4-B718546CC874}" type="pres">
      <dgm:prSet presAssocID="{F4EA7FD6-56AF-41ED-AE16-090659341BF3}" presName="hierChild4" presStyleCnt="0"/>
      <dgm:spPr/>
    </dgm:pt>
    <dgm:pt modelId="{533E5812-8BE1-4D8C-B0F6-52800AD9D219}" type="pres">
      <dgm:prSet presAssocID="{F4EA7FD6-56AF-41ED-AE16-090659341BF3}" presName="hierChild5" presStyleCnt="0"/>
      <dgm:spPr/>
    </dgm:pt>
    <dgm:pt modelId="{6407176A-266E-40D9-91D6-AE924304A307}" type="pres">
      <dgm:prSet presAssocID="{FB4631D9-526C-48FF-A60E-0B75E075D435}" presName="Name37" presStyleLbl="parChTrans1D3" presStyleIdx="2" presStyleCnt="3"/>
      <dgm:spPr/>
      <dgm:t>
        <a:bodyPr/>
        <a:lstStyle/>
        <a:p>
          <a:endParaRPr lang="en-US"/>
        </a:p>
      </dgm:t>
    </dgm:pt>
    <dgm:pt modelId="{94722863-993C-4F53-AE7F-FCA75D3942C3}" type="pres">
      <dgm:prSet presAssocID="{DE049E38-5C95-43DF-B4DC-E1D8A8AA1737}" presName="hierRoot2" presStyleCnt="0">
        <dgm:presLayoutVars>
          <dgm:hierBranch val="init"/>
        </dgm:presLayoutVars>
      </dgm:prSet>
      <dgm:spPr/>
    </dgm:pt>
    <dgm:pt modelId="{D2B663B7-35D9-4910-B331-3B25B3B3AABA}" type="pres">
      <dgm:prSet presAssocID="{DE049E38-5C95-43DF-B4DC-E1D8A8AA1737}" presName="rootComposite" presStyleCnt="0"/>
      <dgm:spPr/>
    </dgm:pt>
    <dgm:pt modelId="{4123BAE1-0585-4328-AC78-F204864DFA94}" type="pres">
      <dgm:prSet presAssocID="{DE049E38-5C95-43DF-B4DC-E1D8A8AA1737}" presName="rootText" presStyleLbl="node3" presStyleIdx="2" presStyleCnt="3" custLinFactX="32017" custLinFactY="-100000" custLinFactNeighborX="100000" custLinFactNeighborY="-135826">
        <dgm:presLayoutVars>
          <dgm:chPref val="3"/>
        </dgm:presLayoutVars>
      </dgm:prSet>
      <dgm:spPr/>
      <dgm:t>
        <a:bodyPr/>
        <a:lstStyle/>
        <a:p>
          <a:endParaRPr lang="en-US"/>
        </a:p>
      </dgm:t>
    </dgm:pt>
    <dgm:pt modelId="{749A9ED0-6D2A-42BC-BD51-EEF5C6315314}" type="pres">
      <dgm:prSet presAssocID="{DE049E38-5C95-43DF-B4DC-E1D8A8AA1737}" presName="rootConnector" presStyleLbl="node3" presStyleIdx="2" presStyleCnt="3"/>
      <dgm:spPr/>
      <dgm:t>
        <a:bodyPr/>
        <a:lstStyle/>
        <a:p>
          <a:endParaRPr lang="en-US"/>
        </a:p>
      </dgm:t>
    </dgm:pt>
    <dgm:pt modelId="{507F5CBA-45A5-4771-98D8-FA7757696091}" type="pres">
      <dgm:prSet presAssocID="{DE049E38-5C95-43DF-B4DC-E1D8A8AA1737}" presName="hierChild4" presStyleCnt="0"/>
      <dgm:spPr/>
    </dgm:pt>
    <dgm:pt modelId="{E7134751-B86A-4F30-8072-2084214F527E}" type="pres">
      <dgm:prSet presAssocID="{DE049E38-5C95-43DF-B4DC-E1D8A8AA1737}" presName="hierChild5" presStyleCnt="0"/>
      <dgm:spPr/>
    </dgm:pt>
    <dgm:pt modelId="{6F1EDEEC-930B-4BA6-950E-B5F97AC6B4CB}" type="pres">
      <dgm:prSet presAssocID="{972A12C8-96D2-47FF-B898-4B6BB71F2255}" presName="hierChild5" presStyleCnt="0"/>
      <dgm:spPr/>
    </dgm:pt>
    <dgm:pt modelId="{903B04E7-2052-4587-A915-2796D5117E88}" type="pres">
      <dgm:prSet presAssocID="{54E2406B-27E7-41CC-807C-CE2E7A5E8BDF}" presName="hierChild3" presStyleCnt="0"/>
      <dgm:spPr/>
    </dgm:pt>
  </dgm:ptLst>
  <dgm:cxnLst>
    <dgm:cxn modelId="{0CB4F648-2B6B-4261-9389-EC6DDCC2F33C}" srcId="{972A12C8-96D2-47FF-B898-4B6BB71F2255}" destId="{DE049E38-5C95-43DF-B4DC-E1D8A8AA1737}" srcOrd="2" destOrd="0" parTransId="{FB4631D9-526C-48FF-A60E-0B75E075D435}" sibTransId="{CCAA5B65-9C27-4BC6-9EDA-30840E1F1CA3}"/>
    <dgm:cxn modelId="{F5A15DB7-4A8A-4F63-8813-A1BE8503D209}" srcId="{972A12C8-96D2-47FF-B898-4B6BB71F2255}" destId="{F4EA7FD6-56AF-41ED-AE16-090659341BF3}" srcOrd="1" destOrd="0" parTransId="{CBF3D5CC-A7F6-42F9-A9B8-396D45FE710B}" sibTransId="{691129BC-6A7A-4D37-BD90-C9DE0827631D}"/>
    <dgm:cxn modelId="{C4D616EE-6F36-4D90-BCF4-0F7FB0D3351F}" type="presOf" srcId="{CB8603D2-A325-4484-8154-FD1E70B1D6BD}" destId="{633314AC-B06D-4229-AF82-90F39F344883}" srcOrd="0" destOrd="0" presId="urn:microsoft.com/office/officeart/2005/8/layout/orgChart1"/>
    <dgm:cxn modelId="{89A81D1D-5FB1-4AC0-84E6-70E3B2A2E276}" type="presOf" srcId="{A1531992-606A-4570-9DBC-13ADE22D24D4}" destId="{5C0DC928-11A3-4328-AF53-BCC723F33327}" srcOrd="0" destOrd="0" presId="urn:microsoft.com/office/officeart/2005/8/layout/orgChart1"/>
    <dgm:cxn modelId="{D6E11342-1CBB-44EB-B29D-AF462BC8ADB2}" type="presOf" srcId="{1EBFAAED-651D-46F5-AB95-CD233A6CD0AE}" destId="{5BC1EEE5-A168-46ED-8D54-4B0DD73BB574}" srcOrd="1" destOrd="0" presId="urn:microsoft.com/office/officeart/2005/8/layout/orgChart1"/>
    <dgm:cxn modelId="{AB62BDED-01B7-42F9-A94D-51E32527AF82}" type="presOf" srcId="{AFA72984-2E5F-4941-8026-394B002F5819}" destId="{891EEFFC-7A29-4214-8150-997DDC2BB2D9}" srcOrd="0" destOrd="0" presId="urn:microsoft.com/office/officeart/2005/8/layout/orgChart1"/>
    <dgm:cxn modelId="{23786D83-4B83-4974-886A-17E6F9577969}" type="presOf" srcId="{972A12C8-96D2-47FF-B898-4B6BB71F2255}" destId="{6AE988B8-48D6-46A5-A2E1-A58AD9935EAC}" srcOrd="1" destOrd="0" presId="urn:microsoft.com/office/officeart/2005/8/layout/orgChart1"/>
    <dgm:cxn modelId="{C77C1244-0110-4AB3-820A-7676CAE938B2}" type="presOf" srcId="{972A12C8-96D2-47FF-B898-4B6BB71F2255}" destId="{6B6AC3BC-AEBD-4879-9F91-3792770D8754}" srcOrd="0" destOrd="0" presId="urn:microsoft.com/office/officeart/2005/8/layout/orgChart1"/>
    <dgm:cxn modelId="{0C186E56-2DA5-42B9-9924-402F8B0C03C7}" type="presOf" srcId="{DE049E38-5C95-43DF-B4DC-E1D8A8AA1737}" destId="{749A9ED0-6D2A-42BC-BD51-EEF5C6315314}" srcOrd="1" destOrd="0" presId="urn:microsoft.com/office/officeart/2005/8/layout/orgChart1"/>
    <dgm:cxn modelId="{3A8DC511-4F1D-4FA7-BDB3-8985E9ECB48D}" type="presOf" srcId="{25464721-B171-47E9-8FF8-5DF818671CB8}" destId="{4C715C6E-01CF-4D25-8191-C3C54DA8719D}" srcOrd="0" destOrd="0" presId="urn:microsoft.com/office/officeart/2005/8/layout/orgChart1"/>
    <dgm:cxn modelId="{70A6D793-39BE-4F49-8F38-B55A18F9E806}" srcId="{54E2406B-27E7-41CC-807C-CE2E7A5E8BDF}" destId="{1EBFAAED-651D-46F5-AB95-CD233A6CD0AE}" srcOrd="2" destOrd="0" parTransId="{DD6887EF-DE05-4D5B-AB72-35DFF5ADD674}" sibTransId="{5F43FF49-B694-428C-84B4-D5938E2AD41E}"/>
    <dgm:cxn modelId="{C2F0DF46-6543-4C9A-ABFE-F1F0262FA19E}" srcId="{54E2406B-27E7-41CC-807C-CE2E7A5E8BDF}" destId="{972A12C8-96D2-47FF-B898-4B6BB71F2255}" srcOrd="3" destOrd="0" parTransId="{A1531992-606A-4570-9DBC-13ADE22D24D4}" sibTransId="{EDED1021-CFBC-4C79-8818-5EBCFCC80728}"/>
    <dgm:cxn modelId="{41B70C0F-606D-4D97-A264-1107C2CCAF56}" type="presOf" srcId="{CB8603D2-A325-4484-8154-FD1E70B1D6BD}" destId="{A0BBE47F-68ED-44AD-82B3-2562A9635886}" srcOrd="1" destOrd="0" presId="urn:microsoft.com/office/officeart/2005/8/layout/orgChart1"/>
    <dgm:cxn modelId="{FB821303-C5CA-4090-AEF4-1A4BCAE32FF9}" type="presOf" srcId="{DD6887EF-DE05-4D5B-AB72-35DFF5ADD674}" destId="{AD19CD5D-9F1A-4C59-9859-0F414DDE42FC}" srcOrd="0" destOrd="0" presId="urn:microsoft.com/office/officeart/2005/8/layout/orgChart1"/>
    <dgm:cxn modelId="{1A7A9A96-A9B5-44E5-8169-7A5AE6F9980C}" type="presOf" srcId="{9915CCFF-9C5B-40C8-A44B-DB2C275520B3}" destId="{81938885-E1DE-4986-87D2-5E0EA8E5AEAE}" srcOrd="0" destOrd="0" presId="urn:microsoft.com/office/officeart/2005/8/layout/orgChart1"/>
    <dgm:cxn modelId="{D7A5CA52-0992-4277-98FE-22B35AA96F7C}" type="presOf" srcId="{DE049E38-5C95-43DF-B4DC-E1D8A8AA1737}" destId="{4123BAE1-0585-4328-AC78-F204864DFA94}" srcOrd="0" destOrd="0" presId="urn:microsoft.com/office/officeart/2005/8/layout/orgChart1"/>
    <dgm:cxn modelId="{BB939F24-EEA1-4F99-A95F-22528E943449}" type="presOf" srcId="{CBF3D5CC-A7F6-42F9-A9B8-396D45FE710B}" destId="{C3E52D34-881A-465B-A892-6EE7777B2287}" srcOrd="0" destOrd="0" presId="urn:microsoft.com/office/officeart/2005/8/layout/orgChart1"/>
    <dgm:cxn modelId="{75DD6E2C-D00F-4DF3-B747-02C14F61991C}" srcId="{54E2406B-27E7-41CC-807C-CE2E7A5E8BDF}" destId="{CB8603D2-A325-4484-8154-FD1E70B1D6BD}" srcOrd="1" destOrd="0" parTransId="{AFA72984-2E5F-4941-8026-394B002F5819}" sibTransId="{DC5C9BBC-65F9-41C1-8773-33B65BB30921}"/>
    <dgm:cxn modelId="{4B9E5EBC-63D5-45E6-A9EB-AC539DDCFA64}" type="presOf" srcId="{F4EA7FD6-56AF-41ED-AE16-090659341BF3}" destId="{10A1DEC2-117B-47B9-B599-E9496B2CB54C}" srcOrd="0" destOrd="0" presId="urn:microsoft.com/office/officeart/2005/8/layout/orgChart1"/>
    <dgm:cxn modelId="{DA25D40A-106E-41D1-93EB-5632B69EE205}" type="presOf" srcId="{54E2406B-27E7-41CC-807C-CE2E7A5E8BDF}" destId="{F17555C0-795B-4B38-9C96-52F317EFF09F}" srcOrd="0" destOrd="0" presId="urn:microsoft.com/office/officeart/2005/8/layout/orgChart1"/>
    <dgm:cxn modelId="{37FB48E4-F0D1-4CC6-99E1-31D2C976806C}" srcId="{972A12C8-96D2-47FF-B898-4B6BB71F2255}" destId="{723FDBF1-278D-4653-8C4E-4D2A23664ADD}" srcOrd="0" destOrd="0" parTransId="{25464721-B171-47E9-8FF8-5DF818671CB8}" sibTransId="{4E00802D-8EC2-4C68-A086-A47CB49201DB}"/>
    <dgm:cxn modelId="{8DDF7A5D-A71F-44E3-A733-4C6C19815986}" srcId="{9915CCFF-9C5B-40C8-A44B-DB2C275520B3}" destId="{54E2406B-27E7-41CC-807C-CE2E7A5E8BDF}" srcOrd="0" destOrd="0" parTransId="{2366FBEA-54BA-4C9C-8949-7E68C34295BA}" sibTransId="{5C3BF95D-2E6E-439F-B72E-25AEF6530BED}"/>
    <dgm:cxn modelId="{8134F428-98FC-4906-9D9B-F3F4EA77A649}" type="presOf" srcId="{FB4631D9-526C-48FF-A60E-0B75E075D435}" destId="{6407176A-266E-40D9-91D6-AE924304A307}" srcOrd="0" destOrd="0" presId="urn:microsoft.com/office/officeart/2005/8/layout/orgChart1"/>
    <dgm:cxn modelId="{7F5F1497-C66C-4D82-AFAE-0083E30EC02B}" type="presOf" srcId="{EB43019A-63DF-4CA1-962E-4772580086ED}" destId="{1706F2ED-39A3-45A9-B135-D999145F8D22}" srcOrd="0" destOrd="0" presId="urn:microsoft.com/office/officeart/2005/8/layout/orgChart1"/>
    <dgm:cxn modelId="{BC234D98-2577-49D6-A2A9-92D3513AB45B}" type="presOf" srcId="{54E2406B-27E7-41CC-807C-CE2E7A5E8BDF}" destId="{8F6FB555-FCD6-4F65-BB82-0D0C0E6F7CF1}" srcOrd="1"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1F2F0ADA-05A2-4349-99C6-7E7205BD774E}" type="presOf" srcId="{D6E48690-AB8C-44F7-9BC0-CD9098F4B22D}" destId="{1F510E80-F54D-444C-9D91-8A012D26CAD6}" srcOrd="1" destOrd="0" presId="urn:microsoft.com/office/officeart/2005/8/layout/orgChart1"/>
    <dgm:cxn modelId="{3AB67942-FB4C-40D6-A3D7-E146B37CFFDC}" type="presOf" srcId="{1EBFAAED-651D-46F5-AB95-CD233A6CD0AE}" destId="{1EF83A36-DBDD-4C27-8779-152DBB84CF59}" srcOrd="0" destOrd="0" presId="urn:microsoft.com/office/officeart/2005/8/layout/orgChart1"/>
    <dgm:cxn modelId="{37DB916A-0F01-490A-A156-D5D376FB2E25}" type="presOf" srcId="{D6E48690-AB8C-44F7-9BC0-CD9098F4B22D}" destId="{58B8F09A-1C0D-46A0-8E1F-48D78109C39E}" srcOrd="0" destOrd="0" presId="urn:microsoft.com/office/officeart/2005/8/layout/orgChart1"/>
    <dgm:cxn modelId="{3EE9097E-A877-4C02-97AC-C95B7C732E29}" type="presOf" srcId="{723FDBF1-278D-4653-8C4E-4D2A23664ADD}" destId="{8D48E7F7-9839-4EA4-90FB-DB1B5BD70624}" srcOrd="1" destOrd="0" presId="urn:microsoft.com/office/officeart/2005/8/layout/orgChart1"/>
    <dgm:cxn modelId="{224DD1DE-F5DB-40FD-BB42-7F50F0554534}" type="presOf" srcId="{F4EA7FD6-56AF-41ED-AE16-090659341BF3}" destId="{044774A7-7DDA-4406-803D-ECF5FDDDE2C2}" srcOrd="1" destOrd="0" presId="urn:microsoft.com/office/officeart/2005/8/layout/orgChart1"/>
    <dgm:cxn modelId="{CB5DDF04-57A2-4248-8CA3-F0356FFD3B26}" type="presOf" srcId="{723FDBF1-278D-4653-8C4E-4D2A23664ADD}" destId="{E432B47E-97A0-4EAA-A7C4-0E3EA3FB08CE}" srcOrd="0" destOrd="0" presId="urn:microsoft.com/office/officeart/2005/8/layout/orgChart1"/>
    <dgm:cxn modelId="{48F6F83F-2C1B-496D-B091-4ACA2435E007}" type="presParOf" srcId="{81938885-E1DE-4986-87D2-5E0EA8E5AEAE}" destId="{5D9C36CC-AB5C-46D5-98EF-3389927F7A29}" srcOrd="0" destOrd="0" presId="urn:microsoft.com/office/officeart/2005/8/layout/orgChart1"/>
    <dgm:cxn modelId="{23EAF92B-FF7D-4D56-A4A0-AEC444ECEAD9}" type="presParOf" srcId="{5D9C36CC-AB5C-46D5-98EF-3389927F7A29}" destId="{186469F9-D643-471B-88DE-967CF2031B59}" srcOrd="0" destOrd="0" presId="urn:microsoft.com/office/officeart/2005/8/layout/orgChart1"/>
    <dgm:cxn modelId="{483E60C5-A5AD-47A7-A487-1E1B2217FA53}" type="presParOf" srcId="{186469F9-D643-471B-88DE-967CF2031B59}" destId="{F17555C0-795B-4B38-9C96-52F317EFF09F}" srcOrd="0" destOrd="0" presId="urn:microsoft.com/office/officeart/2005/8/layout/orgChart1"/>
    <dgm:cxn modelId="{481D9033-7430-4754-BD8D-24BBE2DD230E}" type="presParOf" srcId="{186469F9-D643-471B-88DE-967CF2031B59}" destId="{8F6FB555-FCD6-4F65-BB82-0D0C0E6F7CF1}" srcOrd="1" destOrd="0" presId="urn:microsoft.com/office/officeart/2005/8/layout/orgChart1"/>
    <dgm:cxn modelId="{D226EB4C-D987-4C69-A83E-22A048438E4D}" type="presParOf" srcId="{5D9C36CC-AB5C-46D5-98EF-3389927F7A29}" destId="{BAC3E739-810F-4818-8506-A3F2A9EA9302}" srcOrd="1" destOrd="0" presId="urn:microsoft.com/office/officeart/2005/8/layout/orgChart1"/>
    <dgm:cxn modelId="{B1906FF5-E45D-41ED-9393-4EABE322ADDD}" type="presParOf" srcId="{BAC3E739-810F-4818-8506-A3F2A9EA9302}" destId="{1706F2ED-39A3-45A9-B135-D999145F8D22}" srcOrd="0" destOrd="0" presId="urn:microsoft.com/office/officeart/2005/8/layout/orgChart1"/>
    <dgm:cxn modelId="{D3EE0F4D-18D8-458C-BFD2-0E2B5714C529}" type="presParOf" srcId="{BAC3E739-810F-4818-8506-A3F2A9EA9302}" destId="{C66D4CCE-1F06-485F-9C89-0962CCF4D178}" srcOrd="1" destOrd="0" presId="urn:microsoft.com/office/officeart/2005/8/layout/orgChart1"/>
    <dgm:cxn modelId="{67390D18-4559-4949-90B4-93165940B82B}" type="presParOf" srcId="{C66D4CCE-1F06-485F-9C89-0962CCF4D178}" destId="{7EB9A352-FE1B-4E2F-8092-911602345C30}" srcOrd="0" destOrd="0" presId="urn:microsoft.com/office/officeart/2005/8/layout/orgChart1"/>
    <dgm:cxn modelId="{47AB4DA0-78E4-4CAE-9295-C322AE1B8BE9}" type="presParOf" srcId="{7EB9A352-FE1B-4E2F-8092-911602345C30}" destId="{58B8F09A-1C0D-46A0-8E1F-48D78109C39E}" srcOrd="0" destOrd="0" presId="urn:microsoft.com/office/officeart/2005/8/layout/orgChart1"/>
    <dgm:cxn modelId="{EA71C4FC-B14D-484E-B1CE-BF0E53345C04}" type="presParOf" srcId="{7EB9A352-FE1B-4E2F-8092-911602345C30}" destId="{1F510E80-F54D-444C-9D91-8A012D26CAD6}" srcOrd="1" destOrd="0" presId="urn:microsoft.com/office/officeart/2005/8/layout/orgChart1"/>
    <dgm:cxn modelId="{5FE2C85F-4142-40DC-95BC-1F009E576FED}" type="presParOf" srcId="{C66D4CCE-1F06-485F-9C89-0962CCF4D178}" destId="{3B9F0642-EAEA-4353-8DEC-D34D1FF0353D}" srcOrd="1" destOrd="0" presId="urn:microsoft.com/office/officeart/2005/8/layout/orgChart1"/>
    <dgm:cxn modelId="{386F19C5-83DF-4712-A8C3-64E81B1E1357}" type="presParOf" srcId="{C66D4CCE-1F06-485F-9C89-0962CCF4D178}" destId="{F4FE3B9B-6976-4329-A984-B5C137474C55}" srcOrd="2" destOrd="0" presId="urn:microsoft.com/office/officeart/2005/8/layout/orgChart1"/>
    <dgm:cxn modelId="{2262C880-0DBD-4B13-9D5D-5578CBB84EC8}" type="presParOf" srcId="{BAC3E739-810F-4818-8506-A3F2A9EA9302}" destId="{891EEFFC-7A29-4214-8150-997DDC2BB2D9}" srcOrd="2" destOrd="0" presId="urn:microsoft.com/office/officeart/2005/8/layout/orgChart1"/>
    <dgm:cxn modelId="{4BA92F4F-4589-4643-B739-78CE8EE4C442}" type="presParOf" srcId="{BAC3E739-810F-4818-8506-A3F2A9EA9302}" destId="{09DC4AC3-36C3-4EC9-BF48-A740E5A38839}" srcOrd="3" destOrd="0" presId="urn:microsoft.com/office/officeart/2005/8/layout/orgChart1"/>
    <dgm:cxn modelId="{6DB966A1-B342-49A1-A6D7-6092B5FE3D08}" type="presParOf" srcId="{09DC4AC3-36C3-4EC9-BF48-A740E5A38839}" destId="{25B57926-4ECF-497A-A3FD-E454D7128BDB}" srcOrd="0" destOrd="0" presId="urn:microsoft.com/office/officeart/2005/8/layout/orgChart1"/>
    <dgm:cxn modelId="{458D40AF-B488-428C-A155-069DEE08F504}" type="presParOf" srcId="{25B57926-4ECF-497A-A3FD-E454D7128BDB}" destId="{633314AC-B06D-4229-AF82-90F39F344883}" srcOrd="0" destOrd="0" presId="urn:microsoft.com/office/officeart/2005/8/layout/orgChart1"/>
    <dgm:cxn modelId="{ABB7AA5B-548F-432D-86A2-87CC8200E8CB}" type="presParOf" srcId="{25B57926-4ECF-497A-A3FD-E454D7128BDB}" destId="{A0BBE47F-68ED-44AD-82B3-2562A9635886}" srcOrd="1" destOrd="0" presId="urn:microsoft.com/office/officeart/2005/8/layout/orgChart1"/>
    <dgm:cxn modelId="{E502DB4C-8A6C-49B1-B65A-141DD67E9A72}" type="presParOf" srcId="{09DC4AC3-36C3-4EC9-BF48-A740E5A38839}" destId="{B926CB24-8AFD-401B-8919-3429FAABEF85}" srcOrd="1" destOrd="0" presId="urn:microsoft.com/office/officeart/2005/8/layout/orgChart1"/>
    <dgm:cxn modelId="{0316A33D-0B5B-4CFB-B3BC-31A2EC6DB914}" type="presParOf" srcId="{09DC4AC3-36C3-4EC9-BF48-A740E5A38839}" destId="{4AA61D2B-034F-4D45-A92C-257E26D09523}" srcOrd="2" destOrd="0" presId="urn:microsoft.com/office/officeart/2005/8/layout/orgChart1"/>
    <dgm:cxn modelId="{4D2ECD65-543F-44DF-B3D3-96711F8D89AC}" type="presParOf" srcId="{BAC3E739-810F-4818-8506-A3F2A9EA9302}" destId="{AD19CD5D-9F1A-4C59-9859-0F414DDE42FC}" srcOrd="4" destOrd="0" presId="urn:microsoft.com/office/officeart/2005/8/layout/orgChart1"/>
    <dgm:cxn modelId="{8ECF4D03-1830-4B56-9CF0-76BF5F73BBA8}" type="presParOf" srcId="{BAC3E739-810F-4818-8506-A3F2A9EA9302}" destId="{896BC75E-FB0F-4E18-91E7-FA538B6539CE}" srcOrd="5" destOrd="0" presId="urn:microsoft.com/office/officeart/2005/8/layout/orgChart1"/>
    <dgm:cxn modelId="{4B90BDF3-D916-4C05-861B-A10F359E50A7}" type="presParOf" srcId="{896BC75E-FB0F-4E18-91E7-FA538B6539CE}" destId="{5B546004-B4D4-418F-A11E-B5508F719B32}" srcOrd="0" destOrd="0" presId="urn:microsoft.com/office/officeart/2005/8/layout/orgChart1"/>
    <dgm:cxn modelId="{F2A19362-0CC3-4D42-A237-B2C3F9B7D4CC}" type="presParOf" srcId="{5B546004-B4D4-418F-A11E-B5508F719B32}" destId="{1EF83A36-DBDD-4C27-8779-152DBB84CF59}" srcOrd="0" destOrd="0" presId="urn:microsoft.com/office/officeart/2005/8/layout/orgChart1"/>
    <dgm:cxn modelId="{747B04BA-C42C-45C9-9586-D50DA7477C41}" type="presParOf" srcId="{5B546004-B4D4-418F-A11E-B5508F719B32}" destId="{5BC1EEE5-A168-46ED-8D54-4B0DD73BB574}" srcOrd="1" destOrd="0" presId="urn:microsoft.com/office/officeart/2005/8/layout/orgChart1"/>
    <dgm:cxn modelId="{CD1430FD-81C1-4AB5-AEBD-AAA15AC3B31D}" type="presParOf" srcId="{896BC75E-FB0F-4E18-91E7-FA538B6539CE}" destId="{B58A6460-79B4-4192-A7F8-3E2021742068}" srcOrd="1" destOrd="0" presId="urn:microsoft.com/office/officeart/2005/8/layout/orgChart1"/>
    <dgm:cxn modelId="{3D155354-A91B-421C-B9A9-F9C01A5B1ACA}" type="presParOf" srcId="{896BC75E-FB0F-4E18-91E7-FA538B6539CE}" destId="{83CE1205-0969-44D8-B2FE-E77F228FFC6A}" srcOrd="2" destOrd="0" presId="urn:microsoft.com/office/officeart/2005/8/layout/orgChart1"/>
    <dgm:cxn modelId="{96D16439-D3EF-4160-82E3-A4A34BB839E8}" type="presParOf" srcId="{BAC3E739-810F-4818-8506-A3F2A9EA9302}" destId="{5C0DC928-11A3-4328-AF53-BCC723F33327}" srcOrd="6" destOrd="0" presId="urn:microsoft.com/office/officeart/2005/8/layout/orgChart1"/>
    <dgm:cxn modelId="{758EBA50-E2B2-4C25-9C63-5DDB91E0F563}" type="presParOf" srcId="{BAC3E739-810F-4818-8506-A3F2A9EA9302}" destId="{B895B7E1-F722-4CE0-AA21-50447E31910D}" srcOrd="7" destOrd="0" presId="urn:microsoft.com/office/officeart/2005/8/layout/orgChart1"/>
    <dgm:cxn modelId="{5FD1BF85-A988-404E-B5F0-FEEB43FEF055}" type="presParOf" srcId="{B895B7E1-F722-4CE0-AA21-50447E31910D}" destId="{4B99304E-1677-4BE0-BD52-E76C942D57BE}" srcOrd="0" destOrd="0" presId="urn:microsoft.com/office/officeart/2005/8/layout/orgChart1"/>
    <dgm:cxn modelId="{880A09DD-1CD4-4D29-9D67-1782E472B9C0}" type="presParOf" srcId="{4B99304E-1677-4BE0-BD52-E76C942D57BE}" destId="{6B6AC3BC-AEBD-4879-9F91-3792770D8754}" srcOrd="0" destOrd="0" presId="urn:microsoft.com/office/officeart/2005/8/layout/orgChart1"/>
    <dgm:cxn modelId="{CFA4F8D8-3839-401B-9513-2453EFB20FC0}" type="presParOf" srcId="{4B99304E-1677-4BE0-BD52-E76C942D57BE}" destId="{6AE988B8-48D6-46A5-A2E1-A58AD9935EAC}" srcOrd="1" destOrd="0" presId="urn:microsoft.com/office/officeart/2005/8/layout/orgChart1"/>
    <dgm:cxn modelId="{4956742A-DAE5-4607-B73D-F5C99E835964}" type="presParOf" srcId="{B895B7E1-F722-4CE0-AA21-50447E31910D}" destId="{39345B0A-EF9C-4B01-88F1-60B2ADDFEE92}" srcOrd="1" destOrd="0" presId="urn:microsoft.com/office/officeart/2005/8/layout/orgChart1"/>
    <dgm:cxn modelId="{DE730CB3-916A-4EAC-BE92-0FE826241A5E}" type="presParOf" srcId="{39345B0A-EF9C-4B01-88F1-60B2ADDFEE92}" destId="{4C715C6E-01CF-4D25-8191-C3C54DA8719D}" srcOrd="0" destOrd="0" presId="urn:microsoft.com/office/officeart/2005/8/layout/orgChart1"/>
    <dgm:cxn modelId="{350226C1-95B7-4264-A279-86E7029EC2DA}" type="presParOf" srcId="{39345B0A-EF9C-4B01-88F1-60B2ADDFEE92}" destId="{3399E88C-3DBB-48C8-B65C-D47F611D5542}" srcOrd="1" destOrd="0" presId="urn:microsoft.com/office/officeart/2005/8/layout/orgChart1"/>
    <dgm:cxn modelId="{4FA382D0-F03F-4BA7-92A7-45DCF56E3DEF}" type="presParOf" srcId="{3399E88C-3DBB-48C8-B65C-D47F611D5542}" destId="{2AA87568-D910-4A4B-B858-8A244EC95E53}" srcOrd="0" destOrd="0" presId="urn:microsoft.com/office/officeart/2005/8/layout/orgChart1"/>
    <dgm:cxn modelId="{F2781666-52E0-4B44-B0C8-4CE413E6A704}" type="presParOf" srcId="{2AA87568-D910-4A4B-B858-8A244EC95E53}" destId="{E432B47E-97A0-4EAA-A7C4-0E3EA3FB08CE}" srcOrd="0" destOrd="0" presId="urn:microsoft.com/office/officeart/2005/8/layout/orgChart1"/>
    <dgm:cxn modelId="{B8E84FF8-1DCC-453A-B8B1-6330DC479015}" type="presParOf" srcId="{2AA87568-D910-4A4B-B858-8A244EC95E53}" destId="{8D48E7F7-9839-4EA4-90FB-DB1B5BD70624}" srcOrd="1" destOrd="0" presId="urn:microsoft.com/office/officeart/2005/8/layout/orgChart1"/>
    <dgm:cxn modelId="{E7F0B75E-60C6-4727-897E-C2C3EB50B631}" type="presParOf" srcId="{3399E88C-3DBB-48C8-B65C-D47F611D5542}" destId="{2D278CDA-2787-47EC-8A01-8AACDCF40A21}" srcOrd="1" destOrd="0" presId="urn:microsoft.com/office/officeart/2005/8/layout/orgChart1"/>
    <dgm:cxn modelId="{53086E23-107C-46BE-971C-8FDD29ADF898}" type="presParOf" srcId="{3399E88C-3DBB-48C8-B65C-D47F611D5542}" destId="{BA4B2E79-E00A-441E-BDA9-E6AAE39FE203}" srcOrd="2" destOrd="0" presId="urn:microsoft.com/office/officeart/2005/8/layout/orgChart1"/>
    <dgm:cxn modelId="{EC617A82-51A6-4FC1-924E-D9833DA1973E}" type="presParOf" srcId="{39345B0A-EF9C-4B01-88F1-60B2ADDFEE92}" destId="{C3E52D34-881A-465B-A892-6EE7777B2287}" srcOrd="2" destOrd="0" presId="urn:microsoft.com/office/officeart/2005/8/layout/orgChart1"/>
    <dgm:cxn modelId="{712E3E68-18B7-4156-A5FC-18054B9F3C41}" type="presParOf" srcId="{39345B0A-EF9C-4B01-88F1-60B2ADDFEE92}" destId="{4C30D65A-77B4-4291-8E91-CA6A67D39F38}" srcOrd="3" destOrd="0" presId="urn:microsoft.com/office/officeart/2005/8/layout/orgChart1"/>
    <dgm:cxn modelId="{9DD84DBA-E22C-434B-B63B-BB7801FC8E2B}" type="presParOf" srcId="{4C30D65A-77B4-4291-8E91-CA6A67D39F38}" destId="{B9ED4BBB-9F64-4B90-A6C7-8DB88783F4DF}" srcOrd="0" destOrd="0" presId="urn:microsoft.com/office/officeart/2005/8/layout/orgChart1"/>
    <dgm:cxn modelId="{F9478723-5429-4647-8A72-462D096538D9}" type="presParOf" srcId="{B9ED4BBB-9F64-4B90-A6C7-8DB88783F4DF}" destId="{10A1DEC2-117B-47B9-B599-E9496B2CB54C}" srcOrd="0" destOrd="0" presId="urn:microsoft.com/office/officeart/2005/8/layout/orgChart1"/>
    <dgm:cxn modelId="{E1512C05-F9F0-4112-B2DC-7086486CD6C4}" type="presParOf" srcId="{B9ED4BBB-9F64-4B90-A6C7-8DB88783F4DF}" destId="{044774A7-7DDA-4406-803D-ECF5FDDDE2C2}" srcOrd="1" destOrd="0" presId="urn:microsoft.com/office/officeart/2005/8/layout/orgChart1"/>
    <dgm:cxn modelId="{DCA7A990-2F0F-42AB-92E1-078F228B431C}" type="presParOf" srcId="{4C30D65A-77B4-4291-8E91-CA6A67D39F38}" destId="{4E22ED82-DC60-4934-95B4-B718546CC874}" srcOrd="1" destOrd="0" presId="urn:microsoft.com/office/officeart/2005/8/layout/orgChart1"/>
    <dgm:cxn modelId="{8C3D1C74-F436-4F1F-895E-31D145FB5D91}" type="presParOf" srcId="{4C30D65A-77B4-4291-8E91-CA6A67D39F38}" destId="{533E5812-8BE1-4D8C-B0F6-52800AD9D219}" srcOrd="2" destOrd="0" presId="urn:microsoft.com/office/officeart/2005/8/layout/orgChart1"/>
    <dgm:cxn modelId="{50B7DAEA-6637-4E1C-B5A5-DD098CDC052D}" type="presParOf" srcId="{39345B0A-EF9C-4B01-88F1-60B2ADDFEE92}" destId="{6407176A-266E-40D9-91D6-AE924304A307}" srcOrd="4" destOrd="0" presId="urn:microsoft.com/office/officeart/2005/8/layout/orgChart1"/>
    <dgm:cxn modelId="{1D18EDAE-77F6-4DB3-8E59-530A875D1016}" type="presParOf" srcId="{39345B0A-EF9C-4B01-88F1-60B2ADDFEE92}" destId="{94722863-993C-4F53-AE7F-FCA75D3942C3}" srcOrd="5" destOrd="0" presId="urn:microsoft.com/office/officeart/2005/8/layout/orgChart1"/>
    <dgm:cxn modelId="{2179157B-F07B-484E-8473-4FA7F032AA17}" type="presParOf" srcId="{94722863-993C-4F53-AE7F-FCA75D3942C3}" destId="{D2B663B7-35D9-4910-B331-3B25B3B3AABA}" srcOrd="0" destOrd="0" presId="urn:microsoft.com/office/officeart/2005/8/layout/orgChart1"/>
    <dgm:cxn modelId="{B891B7F7-7429-48D9-9D5E-D938DE601546}" type="presParOf" srcId="{D2B663B7-35D9-4910-B331-3B25B3B3AABA}" destId="{4123BAE1-0585-4328-AC78-F204864DFA94}" srcOrd="0" destOrd="0" presId="urn:microsoft.com/office/officeart/2005/8/layout/orgChart1"/>
    <dgm:cxn modelId="{2D5CB48C-6C54-4909-BF94-7B1C6F1CFE70}" type="presParOf" srcId="{D2B663B7-35D9-4910-B331-3B25B3B3AABA}" destId="{749A9ED0-6D2A-42BC-BD51-EEF5C6315314}" srcOrd="1" destOrd="0" presId="urn:microsoft.com/office/officeart/2005/8/layout/orgChart1"/>
    <dgm:cxn modelId="{63C97199-85DB-4ED3-88DA-6F42F98491A2}" type="presParOf" srcId="{94722863-993C-4F53-AE7F-FCA75D3942C3}" destId="{507F5CBA-45A5-4771-98D8-FA7757696091}" srcOrd="1" destOrd="0" presId="urn:microsoft.com/office/officeart/2005/8/layout/orgChart1"/>
    <dgm:cxn modelId="{3648E607-3B3B-42E2-97FE-BE3FC8EDBDA5}" type="presParOf" srcId="{94722863-993C-4F53-AE7F-FCA75D3942C3}" destId="{E7134751-B86A-4F30-8072-2084214F527E}" srcOrd="2" destOrd="0" presId="urn:microsoft.com/office/officeart/2005/8/layout/orgChart1"/>
    <dgm:cxn modelId="{E8F39507-8EF2-430E-9729-C35981D2D18D}" type="presParOf" srcId="{B895B7E1-F722-4CE0-AA21-50447E31910D}" destId="{6F1EDEEC-930B-4BA6-950E-B5F97AC6B4CB}" srcOrd="2" destOrd="0" presId="urn:microsoft.com/office/officeart/2005/8/layout/orgChart1"/>
    <dgm:cxn modelId="{9E7F7914-84F1-4FA5-B73A-E95D587F04CC}"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custT="1"/>
      <dgm:spPr/>
      <dgm:t>
        <a:bodyPr/>
        <a:lstStyle/>
        <a:p>
          <a:r>
            <a:rPr lang="en-US" sz="3200" dirty="0" smtClean="0"/>
            <a:t>1</a:t>
          </a:r>
          <a:endParaRPr lang="en-US" sz="3200" dirty="0"/>
        </a:p>
      </dgm:t>
    </dgm:pt>
    <dgm:pt modelId="{A2347B1A-E004-4CCD-BF00-9EB0EBE53D49}" type="sibTrans" cxnId="{BB2C47AA-B63A-490D-A7D2-60DBF5B11B98}">
      <dgm:prSet/>
      <dgm:spPr/>
      <dgm:t>
        <a:bodyPr/>
        <a:lstStyle/>
        <a:p>
          <a:endParaRPr lang="en-US"/>
        </a:p>
      </dgm:t>
    </dgm:pt>
    <dgm:pt modelId="{EB43019A-63DF-4CA1-962E-4772580086ED}" type="parTrans" cxnId="{BB2C47AA-B63A-490D-A7D2-60DBF5B11B98}">
      <dgm:prSet/>
      <dgm:spPr/>
      <dgm:t>
        <a:bodyPr/>
        <a:lstStyle/>
        <a:p>
          <a:endParaRPr lang="en-US"/>
        </a:p>
      </dgm:t>
    </dgm:pt>
    <dgm:pt modelId="{CB8603D2-A325-4484-8154-FD1E70B1D6BD}">
      <dgm:prSet phldrT="[Text]" custT="1"/>
      <dgm:spPr/>
      <dgm:t>
        <a:bodyPr/>
        <a:lstStyle/>
        <a:p>
          <a:r>
            <a:rPr lang="en-US" sz="3200" dirty="0" smtClean="0"/>
            <a:t>2</a:t>
          </a:r>
          <a:endParaRPr lang="en-US" sz="3200" dirty="0"/>
        </a:p>
      </dgm:t>
    </dgm:pt>
    <dgm:pt modelId="{AFA72984-2E5F-4941-8026-394B002F5819}" type="parTrans" cxnId="{75DD6E2C-D00F-4DF3-B747-02C14F61991C}">
      <dgm:prSet/>
      <dgm:spPr/>
      <dgm:t>
        <a:bodyPr/>
        <a:lstStyle/>
        <a:p>
          <a:endParaRPr lang="en-US"/>
        </a:p>
      </dgm:t>
    </dgm:pt>
    <dgm:pt modelId="{DC5C9BBC-65F9-41C1-8773-33B65BB30921}" type="sibTrans" cxnId="{75DD6E2C-D00F-4DF3-B747-02C14F61991C}">
      <dgm:prSet/>
      <dgm:spPr/>
      <dgm:t>
        <a:bodyPr/>
        <a:lstStyle/>
        <a:p>
          <a:endParaRPr lang="en-US"/>
        </a:p>
      </dgm:t>
    </dgm:pt>
    <dgm:pt modelId="{972A12C8-96D2-47FF-B898-4B6BB71F2255}">
      <dgm:prSet phldrT="[Text]" custT="1"/>
      <dgm:spPr/>
      <dgm:t>
        <a:bodyPr/>
        <a:lstStyle/>
        <a:p>
          <a:r>
            <a:rPr lang="en-US" sz="3200" dirty="0" smtClean="0"/>
            <a:t>4</a:t>
          </a:r>
          <a:endParaRPr lang="en-US" sz="2500" dirty="0"/>
        </a:p>
      </dgm:t>
    </dgm:pt>
    <dgm:pt modelId="{A1531992-606A-4570-9DBC-13ADE22D24D4}" type="parTrans" cxnId="{C2F0DF46-6543-4C9A-ABFE-F1F0262FA19E}">
      <dgm:prSet/>
      <dgm:spPr/>
      <dgm:t>
        <a:bodyPr/>
        <a:lstStyle/>
        <a:p>
          <a:endParaRPr lang="en-US"/>
        </a:p>
      </dgm:t>
    </dgm:pt>
    <dgm:pt modelId="{EDED1021-CFBC-4C79-8818-5EBCFCC80728}" type="sibTrans" cxnId="{C2F0DF46-6543-4C9A-ABFE-F1F0262FA19E}">
      <dgm:prSet/>
      <dgm:spPr/>
      <dgm:t>
        <a:bodyPr/>
        <a:lstStyle/>
        <a:p>
          <a:endParaRPr lang="en-US"/>
        </a:p>
      </dgm:t>
    </dgm:pt>
    <dgm:pt modelId="{1EBFAAED-651D-46F5-AB95-CD233A6CD0AE}">
      <dgm:prSet phldrT="[Text]" custT="1"/>
      <dgm:spPr/>
      <dgm:t>
        <a:bodyPr/>
        <a:lstStyle/>
        <a:p>
          <a:r>
            <a:rPr lang="en-US" sz="3200" dirty="0" smtClean="0"/>
            <a:t>3</a:t>
          </a:r>
          <a:endParaRPr lang="en-US" sz="2500" dirty="0"/>
        </a:p>
      </dgm:t>
    </dgm:pt>
    <dgm:pt modelId="{5F43FF49-B694-428C-84B4-D5938E2AD41E}" type="sibTrans" cxnId="{70A6D793-39BE-4F49-8F38-B55A18F9E806}">
      <dgm:prSet/>
      <dgm:spPr/>
      <dgm:t>
        <a:bodyPr/>
        <a:lstStyle/>
        <a:p>
          <a:endParaRPr lang="en-US"/>
        </a:p>
      </dgm:t>
    </dgm:pt>
    <dgm:pt modelId="{DD6887EF-DE05-4D5B-AB72-35DFF5ADD674}" type="parTrans" cxnId="{70A6D793-39BE-4F49-8F38-B55A18F9E806}">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1" custScaleX="54903" custScaleY="55649">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4"/>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4" custScaleX="56170">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4"/>
      <dgm:spPr/>
      <dgm:t>
        <a:bodyPr/>
        <a:lstStyle/>
        <a:p>
          <a:endParaRPr lang="en-US"/>
        </a:p>
      </dgm:t>
    </dgm:pt>
    <dgm:pt modelId="{3B9F0642-EAEA-4353-8DEC-D34D1FF0353D}" type="pres">
      <dgm:prSet presAssocID="{D6E48690-AB8C-44F7-9BC0-CD9098F4B22D}" presName="hierChild4" presStyleCnt="0"/>
      <dgm:spPr/>
    </dgm:pt>
    <dgm:pt modelId="{F4FE3B9B-6976-4329-A984-B5C137474C55}" type="pres">
      <dgm:prSet presAssocID="{D6E48690-AB8C-44F7-9BC0-CD9098F4B22D}" presName="hierChild5" presStyleCnt="0"/>
      <dgm:spPr/>
    </dgm:pt>
    <dgm:pt modelId="{891EEFFC-7A29-4214-8150-997DDC2BB2D9}" type="pres">
      <dgm:prSet presAssocID="{AFA72984-2E5F-4941-8026-394B002F5819}" presName="Name37" presStyleLbl="parChTrans1D2" presStyleIdx="1" presStyleCnt="4"/>
      <dgm:spPr/>
      <dgm:t>
        <a:bodyPr/>
        <a:lstStyle/>
        <a:p>
          <a:endParaRPr lang="en-US"/>
        </a:p>
      </dgm:t>
    </dgm:pt>
    <dgm:pt modelId="{09DC4AC3-36C3-4EC9-BF48-A740E5A38839}" type="pres">
      <dgm:prSet presAssocID="{CB8603D2-A325-4484-8154-FD1E70B1D6BD}" presName="hierRoot2" presStyleCnt="0">
        <dgm:presLayoutVars>
          <dgm:hierBranch val="init"/>
        </dgm:presLayoutVars>
      </dgm:prSet>
      <dgm:spPr/>
    </dgm:pt>
    <dgm:pt modelId="{25B57926-4ECF-497A-A3FD-E454D7128BDB}" type="pres">
      <dgm:prSet presAssocID="{CB8603D2-A325-4484-8154-FD1E70B1D6BD}" presName="rootComposite" presStyleCnt="0"/>
      <dgm:spPr/>
    </dgm:pt>
    <dgm:pt modelId="{633314AC-B06D-4229-AF82-90F39F344883}" type="pres">
      <dgm:prSet presAssocID="{CB8603D2-A325-4484-8154-FD1E70B1D6BD}" presName="rootText" presStyleLbl="node2" presStyleIdx="1" presStyleCnt="4" custScaleX="62799">
        <dgm:presLayoutVars>
          <dgm:chPref val="3"/>
        </dgm:presLayoutVars>
      </dgm:prSet>
      <dgm:spPr/>
      <dgm:t>
        <a:bodyPr/>
        <a:lstStyle/>
        <a:p>
          <a:endParaRPr lang="en-US"/>
        </a:p>
      </dgm:t>
    </dgm:pt>
    <dgm:pt modelId="{A0BBE47F-68ED-44AD-82B3-2562A9635886}" type="pres">
      <dgm:prSet presAssocID="{CB8603D2-A325-4484-8154-FD1E70B1D6BD}" presName="rootConnector" presStyleLbl="node2" presStyleIdx="1" presStyleCnt="4"/>
      <dgm:spPr/>
      <dgm:t>
        <a:bodyPr/>
        <a:lstStyle/>
        <a:p>
          <a:endParaRPr lang="en-US"/>
        </a:p>
      </dgm:t>
    </dgm:pt>
    <dgm:pt modelId="{B926CB24-8AFD-401B-8919-3429FAABEF85}" type="pres">
      <dgm:prSet presAssocID="{CB8603D2-A325-4484-8154-FD1E70B1D6BD}" presName="hierChild4" presStyleCnt="0"/>
      <dgm:spPr/>
    </dgm:pt>
    <dgm:pt modelId="{4AA61D2B-034F-4D45-A92C-257E26D09523}" type="pres">
      <dgm:prSet presAssocID="{CB8603D2-A325-4484-8154-FD1E70B1D6BD}" presName="hierChild5" presStyleCnt="0"/>
      <dgm:spPr/>
    </dgm:pt>
    <dgm:pt modelId="{AD19CD5D-9F1A-4C59-9859-0F414DDE42FC}" type="pres">
      <dgm:prSet presAssocID="{DD6887EF-DE05-4D5B-AB72-35DFF5ADD674}" presName="Name37" presStyleLbl="parChTrans1D2" presStyleIdx="2" presStyleCnt="4"/>
      <dgm:spPr/>
      <dgm:t>
        <a:bodyPr/>
        <a:lstStyle/>
        <a:p>
          <a:endParaRPr lang="en-US"/>
        </a:p>
      </dgm:t>
    </dgm:pt>
    <dgm:pt modelId="{896BC75E-FB0F-4E18-91E7-FA538B6539CE}" type="pres">
      <dgm:prSet presAssocID="{1EBFAAED-651D-46F5-AB95-CD233A6CD0AE}" presName="hierRoot2" presStyleCnt="0">
        <dgm:presLayoutVars>
          <dgm:hierBranch val="init"/>
        </dgm:presLayoutVars>
      </dgm:prSet>
      <dgm:spPr/>
    </dgm:pt>
    <dgm:pt modelId="{5B546004-B4D4-418F-A11E-B5508F719B32}" type="pres">
      <dgm:prSet presAssocID="{1EBFAAED-651D-46F5-AB95-CD233A6CD0AE}" presName="rootComposite" presStyleCnt="0"/>
      <dgm:spPr/>
    </dgm:pt>
    <dgm:pt modelId="{1EF83A36-DBDD-4C27-8779-152DBB84CF59}" type="pres">
      <dgm:prSet presAssocID="{1EBFAAED-651D-46F5-AB95-CD233A6CD0AE}" presName="rootText" presStyleLbl="node2" presStyleIdx="2" presStyleCnt="4" custScaleX="60036">
        <dgm:presLayoutVars>
          <dgm:chPref val="3"/>
        </dgm:presLayoutVars>
      </dgm:prSet>
      <dgm:spPr/>
      <dgm:t>
        <a:bodyPr/>
        <a:lstStyle/>
        <a:p>
          <a:endParaRPr lang="en-US"/>
        </a:p>
      </dgm:t>
    </dgm:pt>
    <dgm:pt modelId="{5BC1EEE5-A168-46ED-8D54-4B0DD73BB574}" type="pres">
      <dgm:prSet presAssocID="{1EBFAAED-651D-46F5-AB95-CD233A6CD0AE}" presName="rootConnector" presStyleLbl="node2" presStyleIdx="2" presStyleCnt="4"/>
      <dgm:spPr/>
      <dgm:t>
        <a:bodyPr/>
        <a:lstStyle/>
        <a:p>
          <a:endParaRPr lang="en-US"/>
        </a:p>
      </dgm:t>
    </dgm:pt>
    <dgm:pt modelId="{B58A6460-79B4-4192-A7F8-3E2021742068}" type="pres">
      <dgm:prSet presAssocID="{1EBFAAED-651D-46F5-AB95-CD233A6CD0AE}" presName="hierChild4" presStyleCnt="0"/>
      <dgm:spPr/>
    </dgm:pt>
    <dgm:pt modelId="{83CE1205-0969-44D8-B2FE-E77F228FFC6A}" type="pres">
      <dgm:prSet presAssocID="{1EBFAAED-651D-46F5-AB95-CD233A6CD0AE}" presName="hierChild5" presStyleCnt="0"/>
      <dgm:spPr/>
    </dgm:pt>
    <dgm:pt modelId="{5C0DC928-11A3-4328-AF53-BCC723F33327}" type="pres">
      <dgm:prSet presAssocID="{A1531992-606A-4570-9DBC-13ADE22D24D4}" presName="Name37" presStyleLbl="parChTrans1D2" presStyleIdx="3" presStyleCnt="4"/>
      <dgm:spPr/>
      <dgm:t>
        <a:bodyPr/>
        <a:lstStyle/>
        <a:p>
          <a:endParaRPr lang="en-US"/>
        </a:p>
      </dgm:t>
    </dgm:pt>
    <dgm:pt modelId="{B895B7E1-F722-4CE0-AA21-50447E31910D}" type="pres">
      <dgm:prSet presAssocID="{972A12C8-96D2-47FF-B898-4B6BB71F2255}" presName="hierRoot2" presStyleCnt="0">
        <dgm:presLayoutVars>
          <dgm:hierBranch val="init"/>
        </dgm:presLayoutVars>
      </dgm:prSet>
      <dgm:spPr/>
    </dgm:pt>
    <dgm:pt modelId="{4B99304E-1677-4BE0-BD52-E76C942D57BE}" type="pres">
      <dgm:prSet presAssocID="{972A12C8-96D2-47FF-B898-4B6BB71F2255}" presName="rootComposite" presStyleCnt="0"/>
      <dgm:spPr/>
    </dgm:pt>
    <dgm:pt modelId="{6B6AC3BC-AEBD-4879-9F91-3792770D8754}" type="pres">
      <dgm:prSet presAssocID="{972A12C8-96D2-47FF-B898-4B6BB71F2255}" presName="rootText" presStyleLbl="node2" presStyleIdx="3" presStyleCnt="4" custScaleX="54211">
        <dgm:presLayoutVars>
          <dgm:chPref val="3"/>
        </dgm:presLayoutVars>
      </dgm:prSet>
      <dgm:spPr/>
      <dgm:t>
        <a:bodyPr/>
        <a:lstStyle/>
        <a:p>
          <a:endParaRPr lang="en-US"/>
        </a:p>
      </dgm:t>
    </dgm:pt>
    <dgm:pt modelId="{6AE988B8-48D6-46A5-A2E1-A58AD9935EAC}" type="pres">
      <dgm:prSet presAssocID="{972A12C8-96D2-47FF-B898-4B6BB71F2255}" presName="rootConnector" presStyleLbl="node2" presStyleIdx="3" presStyleCnt="4"/>
      <dgm:spPr/>
      <dgm:t>
        <a:bodyPr/>
        <a:lstStyle/>
        <a:p>
          <a:endParaRPr lang="en-US"/>
        </a:p>
      </dgm:t>
    </dgm:pt>
    <dgm:pt modelId="{39345B0A-EF9C-4B01-88F1-60B2ADDFEE92}" type="pres">
      <dgm:prSet presAssocID="{972A12C8-96D2-47FF-B898-4B6BB71F2255}" presName="hierChild4" presStyleCnt="0"/>
      <dgm:spPr/>
    </dgm:pt>
    <dgm:pt modelId="{6F1EDEEC-930B-4BA6-950E-B5F97AC6B4CB}" type="pres">
      <dgm:prSet presAssocID="{972A12C8-96D2-47FF-B898-4B6BB71F2255}" presName="hierChild5" presStyleCnt="0"/>
      <dgm:spPr/>
    </dgm:pt>
    <dgm:pt modelId="{903B04E7-2052-4587-A915-2796D5117E88}" type="pres">
      <dgm:prSet presAssocID="{54E2406B-27E7-41CC-807C-CE2E7A5E8BDF}" presName="hierChild3" presStyleCnt="0"/>
      <dgm:spPr/>
    </dgm:pt>
  </dgm:ptLst>
  <dgm:cxnLst>
    <dgm:cxn modelId="{4AD2D19A-63BD-4934-9B4A-3BD6BCFDF252}" type="presOf" srcId="{A1531992-606A-4570-9DBC-13ADE22D24D4}" destId="{5C0DC928-11A3-4328-AF53-BCC723F33327}" srcOrd="0"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2C774D83-331B-4C09-A486-4A5F095285BB}" type="presOf" srcId="{D6E48690-AB8C-44F7-9BC0-CD9098F4B22D}" destId="{1F510E80-F54D-444C-9D91-8A012D26CAD6}" srcOrd="1" destOrd="0" presId="urn:microsoft.com/office/officeart/2005/8/layout/orgChart1"/>
    <dgm:cxn modelId="{70A6D793-39BE-4F49-8F38-B55A18F9E806}" srcId="{54E2406B-27E7-41CC-807C-CE2E7A5E8BDF}" destId="{1EBFAAED-651D-46F5-AB95-CD233A6CD0AE}" srcOrd="2" destOrd="0" parTransId="{DD6887EF-DE05-4D5B-AB72-35DFF5ADD674}" sibTransId="{5F43FF49-B694-428C-84B4-D5938E2AD41E}"/>
    <dgm:cxn modelId="{32C0421F-AE98-4CAD-B4C7-395EDC170754}" type="presOf" srcId="{972A12C8-96D2-47FF-B898-4B6BB71F2255}" destId="{6AE988B8-48D6-46A5-A2E1-A58AD9935EAC}" srcOrd="1" destOrd="0" presId="urn:microsoft.com/office/officeart/2005/8/layout/orgChart1"/>
    <dgm:cxn modelId="{9BA8FDD7-C80C-4CAC-9CCE-B3B463256076}" type="presOf" srcId="{CB8603D2-A325-4484-8154-FD1E70B1D6BD}" destId="{633314AC-B06D-4229-AF82-90F39F344883}" srcOrd="0" destOrd="0" presId="urn:microsoft.com/office/officeart/2005/8/layout/orgChart1"/>
    <dgm:cxn modelId="{115FFA1A-2924-4979-9425-CCCF62579162}" type="presOf" srcId="{D6E48690-AB8C-44F7-9BC0-CD9098F4B22D}" destId="{58B8F09A-1C0D-46A0-8E1F-48D78109C39E}" srcOrd="0" destOrd="0" presId="urn:microsoft.com/office/officeart/2005/8/layout/orgChart1"/>
    <dgm:cxn modelId="{9CBC62EE-D84E-4F95-975A-16865F4B8C1A}" type="presOf" srcId="{54E2406B-27E7-41CC-807C-CE2E7A5E8BDF}" destId="{8F6FB555-FCD6-4F65-BB82-0D0C0E6F7CF1}" srcOrd="1" destOrd="0" presId="urn:microsoft.com/office/officeart/2005/8/layout/orgChart1"/>
    <dgm:cxn modelId="{3140C912-3283-4681-B18E-19F1B3CAB80B}" type="presOf" srcId="{9915CCFF-9C5B-40C8-A44B-DB2C275520B3}" destId="{81938885-E1DE-4986-87D2-5E0EA8E5AEAE}" srcOrd="0" destOrd="0" presId="urn:microsoft.com/office/officeart/2005/8/layout/orgChart1"/>
    <dgm:cxn modelId="{8DDF7A5D-A71F-44E3-A733-4C6C19815986}" srcId="{9915CCFF-9C5B-40C8-A44B-DB2C275520B3}" destId="{54E2406B-27E7-41CC-807C-CE2E7A5E8BDF}" srcOrd="0" destOrd="0" parTransId="{2366FBEA-54BA-4C9C-8949-7E68C34295BA}" sibTransId="{5C3BF95D-2E6E-439F-B72E-25AEF6530BED}"/>
    <dgm:cxn modelId="{56EF3584-E57C-433B-85C6-662A53D92BB7}" type="presOf" srcId="{1EBFAAED-651D-46F5-AB95-CD233A6CD0AE}" destId="{5BC1EEE5-A168-46ED-8D54-4B0DD73BB574}" srcOrd="1" destOrd="0" presId="urn:microsoft.com/office/officeart/2005/8/layout/orgChart1"/>
    <dgm:cxn modelId="{311B881A-5C2C-4976-8A5E-BBA9A0A082E7}" type="presOf" srcId="{EB43019A-63DF-4CA1-962E-4772580086ED}" destId="{1706F2ED-39A3-45A9-B135-D999145F8D22}" srcOrd="0" destOrd="0" presId="urn:microsoft.com/office/officeart/2005/8/layout/orgChart1"/>
    <dgm:cxn modelId="{0E424433-7F03-4534-AB35-32307197DC44}" type="presOf" srcId="{54E2406B-27E7-41CC-807C-CE2E7A5E8BDF}" destId="{F17555C0-795B-4B38-9C96-52F317EFF09F}" srcOrd="0" destOrd="0" presId="urn:microsoft.com/office/officeart/2005/8/layout/orgChart1"/>
    <dgm:cxn modelId="{7CE4E7B6-1060-4863-9C84-4DE29BCADD89}" type="presOf" srcId="{972A12C8-96D2-47FF-B898-4B6BB71F2255}" destId="{6B6AC3BC-AEBD-4879-9F91-3792770D8754}" srcOrd="0" destOrd="0" presId="urn:microsoft.com/office/officeart/2005/8/layout/orgChart1"/>
    <dgm:cxn modelId="{75DD6E2C-D00F-4DF3-B747-02C14F61991C}" srcId="{54E2406B-27E7-41CC-807C-CE2E7A5E8BDF}" destId="{CB8603D2-A325-4484-8154-FD1E70B1D6BD}" srcOrd="1" destOrd="0" parTransId="{AFA72984-2E5F-4941-8026-394B002F5819}" sibTransId="{DC5C9BBC-65F9-41C1-8773-33B65BB30921}"/>
    <dgm:cxn modelId="{EC2D130D-935E-4BD1-BDFE-59157F08A6C2}" type="presOf" srcId="{AFA72984-2E5F-4941-8026-394B002F5819}" destId="{891EEFFC-7A29-4214-8150-997DDC2BB2D9}" srcOrd="0" destOrd="0" presId="urn:microsoft.com/office/officeart/2005/8/layout/orgChart1"/>
    <dgm:cxn modelId="{2DDA5C37-E044-4C4A-A722-0E1756F56E42}" type="presOf" srcId="{1EBFAAED-651D-46F5-AB95-CD233A6CD0AE}" destId="{1EF83A36-DBDD-4C27-8779-152DBB84CF59}" srcOrd="0" destOrd="0" presId="urn:microsoft.com/office/officeart/2005/8/layout/orgChart1"/>
    <dgm:cxn modelId="{42C5D2AE-FCFE-43DD-A82E-E236DEC8271A}" type="presOf" srcId="{DD6887EF-DE05-4D5B-AB72-35DFF5ADD674}" destId="{AD19CD5D-9F1A-4C59-9859-0F414DDE42FC}" srcOrd="0" destOrd="0" presId="urn:microsoft.com/office/officeart/2005/8/layout/orgChart1"/>
    <dgm:cxn modelId="{B7DD4ED4-7D91-4E97-8679-F71E7CAD3011}" type="presOf" srcId="{CB8603D2-A325-4484-8154-FD1E70B1D6BD}" destId="{A0BBE47F-68ED-44AD-82B3-2562A9635886}" srcOrd="1" destOrd="0" presId="urn:microsoft.com/office/officeart/2005/8/layout/orgChart1"/>
    <dgm:cxn modelId="{C2F0DF46-6543-4C9A-ABFE-F1F0262FA19E}" srcId="{54E2406B-27E7-41CC-807C-CE2E7A5E8BDF}" destId="{972A12C8-96D2-47FF-B898-4B6BB71F2255}" srcOrd="3" destOrd="0" parTransId="{A1531992-606A-4570-9DBC-13ADE22D24D4}" sibTransId="{EDED1021-CFBC-4C79-8818-5EBCFCC80728}"/>
    <dgm:cxn modelId="{F4C84544-1E41-470E-9C9E-E6928CFFC1CA}" type="presParOf" srcId="{81938885-E1DE-4986-87D2-5E0EA8E5AEAE}" destId="{5D9C36CC-AB5C-46D5-98EF-3389927F7A29}" srcOrd="0" destOrd="0" presId="urn:microsoft.com/office/officeart/2005/8/layout/orgChart1"/>
    <dgm:cxn modelId="{5F7EB7CC-B1C6-475A-A48D-022B311FA013}" type="presParOf" srcId="{5D9C36CC-AB5C-46D5-98EF-3389927F7A29}" destId="{186469F9-D643-471B-88DE-967CF2031B59}" srcOrd="0" destOrd="0" presId="urn:microsoft.com/office/officeart/2005/8/layout/orgChart1"/>
    <dgm:cxn modelId="{B6DC2844-7A2D-4359-BBFE-CA33FAEE4E62}" type="presParOf" srcId="{186469F9-D643-471B-88DE-967CF2031B59}" destId="{F17555C0-795B-4B38-9C96-52F317EFF09F}" srcOrd="0" destOrd="0" presId="urn:microsoft.com/office/officeart/2005/8/layout/orgChart1"/>
    <dgm:cxn modelId="{A914DB7D-FC0A-4E8E-83F9-1882F501CA55}" type="presParOf" srcId="{186469F9-D643-471B-88DE-967CF2031B59}" destId="{8F6FB555-FCD6-4F65-BB82-0D0C0E6F7CF1}" srcOrd="1" destOrd="0" presId="urn:microsoft.com/office/officeart/2005/8/layout/orgChart1"/>
    <dgm:cxn modelId="{8780F2B4-13E6-4A29-98E2-3CF9785BC86F}" type="presParOf" srcId="{5D9C36CC-AB5C-46D5-98EF-3389927F7A29}" destId="{BAC3E739-810F-4818-8506-A3F2A9EA9302}" srcOrd="1" destOrd="0" presId="urn:microsoft.com/office/officeart/2005/8/layout/orgChart1"/>
    <dgm:cxn modelId="{E2378466-5A64-40F3-917F-6476671EAD1A}" type="presParOf" srcId="{BAC3E739-810F-4818-8506-A3F2A9EA9302}" destId="{1706F2ED-39A3-45A9-B135-D999145F8D22}" srcOrd="0" destOrd="0" presId="urn:microsoft.com/office/officeart/2005/8/layout/orgChart1"/>
    <dgm:cxn modelId="{3CC424B5-4D80-43D3-A6D3-8AB4F2BC03A5}" type="presParOf" srcId="{BAC3E739-810F-4818-8506-A3F2A9EA9302}" destId="{C66D4CCE-1F06-485F-9C89-0962CCF4D178}" srcOrd="1" destOrd="0" presId="urn:microsoft.com/office/officeart/2005/8/layout/orgChart1"/>
    <dgm:cxn modelId="{7B5F09B9-AEEF-46A5-BF6D-CB6982AAED42}" type="presParOf" srcId="{C66D4CCE-1F06-485F-9C89-0962CCF4D178}" destId="{7EB9A352-FE1B-4E2F-8092-911602345C30}" srcOrd="0" destOrd="0" presId="urn:microsoft.com/office/officeart/2005/8/layout/orgChart1"/>
    <dgm:cxn modelId="{F8694C2B-02FA-4204-8319-F61AC2A26AFC}" type="presParOf" srcId="{7EB9A352-FE1B-4E2F-8092-911602345C30}" destId="{58B8F09A-1C0D-46A0-8E1F-48D78109C39E}" srcOrd="0" destOrd="0" presId="urn:microsoft.com/office/officeart/2005/8/layout/orgChart1"/>
    <dgm:cxn modelId="{5F7B13EE-38B5-42C2-BDD5-09567E6DD643}" type="presParOf" srcId="{7EB9A352-FE1B-4E2F-8092-911602345C30}" destId="{1F510E80-F54D-444C-9D91-8A012D26CAD6}" srcOrd="1" destOrd="0" presId="urn:microsoft.com/office/officeart/2005/8/layout/orgChart1"/>
    <dgm:cxn modelId="{7057FFDC-DFE9-4A43-AFD8-50F3C6A146BD}" type="presParOf" srcId="{C66D4CCE-1F06-485F-9C89-0962CCF4D178}" destId="{3B9F0642-EAEA-4353-8DEC-D34D1FF0353D}" srcOrd="1" destOrd="0" presId="urn:microsoft.com/office/officeart/2005/8/layout/orgChart1"/>
    <dgm:cxn modelId="{2133C810-CEE9-496E-AC72-7438958362F4}" type="presParOf" srcId="{C66D4CCE-1F06-485F-9C89-0962CCF4D178}" destId="{F4FE3B9B-6976-4329-A984-B5C137474C55}" srcOrd="2" destOrd="0" presId="urn:microsoft.com/office/officeart/2005/8/layout/orgChart1"/>
    <dgm:cxn modelId="{02EA6FF7-DB69-4D0C-A664-6525538B0240}" type="presParOf" srcId="{BAC3E739-810F-4818-8506-A3F2A9EA9302}" destId="{891EEFFC-7A29-4214-8150-997DDC2BB2D9}" srcOrd="2" destOrd="0" presId="urn:microsoft.com/office/officeart/2005/8/layout/orgChart1"/>
    <dgm:cxn modelId="{BABD6841-A99E-49BA-AAA7-7F42424C4EA1}" type="presParOf" srcId="{BAC3E739-810F-4818-8506-A3F2A9EA9302}" destId="{09DC4AC3-36C3-4EC9-BF48-A740E5A38839}" srcOrd="3" destOrd="0" presId="urn:microsoft.com/office/officeart/2005/8/layout/orgChart1"/>
    <dgm:cxn modelId="{BDB631FE-DE53-4906-9BF2-1310A6901706}" type="presParOf" srcId="{09DC4AC3-36C3-4EC9-BF48-A740E5A38839}" destId="{25B57926-4ECF-497A-A3FD-E454D7128BDB}" srcOrd="0" destOrd="0" presId="urn:microsoft.com/office/officeart/2005/8/layout/orgChart1"/>
    <dgm:cxn modelId="{BBEFD639-92D4-4075-BDD7-AEA091939EF7}" type="presParOf" srcId="{25B57926-4ECF-497A-A3FD-E454D7128BDB}" destId="{633314AC-B06D-4229-AF82-90F39F344883}" srcOrd="0" destOrd="0" presId="urn:microsoft.com/office/officeart/2005/8/layout/orgChart1"/>
    <dgm:cxn modelId="{81FFACA8-5C46-4E4E-8310-6E3407EA1C2F}" type="presParOf" srcId="{25B57926-4ECF-497A-A3FD-E454D7128BDB}" destId="{A0BBE47F-68ED-44AD-82B3-2562A9635886}" srcOrd="1" destOrd="0" presId="urn:microsoft.com/office/officeart/2005/8/layout/orgChart1"/>
    <dgm:cxn modelId="{41BC053C-F97F-4412-8242-0A313AA79BE2}" type="presParOf" srcId="{09DC4AC3-36C3-4EC9-BF48-A740E5A38839}" destId="{B926CB24-8AFD-401B-8919-3429FAABEF85}" srcOrd="1" destOrd="0" presId="urn:microsoft.com/office/officeart/2005/8/layout/orgChart1"/>
    <dgm:cxn modelId="{E3D49DF4-731B-44D0-910A-2D4BB25FA74D}" type="presParOf" srcId="{09DC4AC3-36C3-4EC9-BF48-A740E5A38839}" destId="{4AA61D2B-034F-4D45-A92C-257E26D09523}" srcOrd="2" destOrd="0" presId="urn:microsoft.com/office/officeart/2005/8/layout/orgChart1"/>
    <dgm:cxn modelId="{0F9193A2-A097-4BE6-B93E-DFB7E38E528D}" type="presParOf" srcId="{BAC3E739-810F-4818-8506-A3F2A9EA9302}" destId="{AD19CD5D-9F1A-4C59-9859-0F414DDE42FC}" srcOrd="4" destOrd="0" presId="urn:microsoft.com/office/officeart/2005/8/layout/orgChart1"/>
    <dgm:cxn modelId="{66C00CF5-7C12-4370-A837-C48470D83B96}" type="presParOf" srcId="{BAC3E739-810F-4818-8506-A3F2A9EA9302}" destId="{896BC75E-FB0F-4E18-91E7-FA538B6539CE}" srcOrd="5" destOrd="0" presId="urn:microsoft.com/office/officeart/2005/8/layout/orgChart1"/>
    <dgm:cxn modelId="{567A4181-DAF8-4C3D-BCD7-1F6B49F1B7B1}" type="presParOf" srcId="{896BC75E-FB0F-4E18-91E7-FA538B6539CE}" destId="{5B546004-B4D4-418F-A11E-B5508F719B32}" srcOrd="0" destOrd="0" presId="urn:microsoft.com/office/officeart/2005/8/layout/orgChart1"/>
    <dgm:cxn modelId="{462F432F-1935-49AF-8300-BF95AAA9895A}" type="presParOf" srcId="{5B546004-B4D4-418F-A11E-B5508F719B32}" destId="{1EF83A36-DBDD-4C27-8779-152DBB84CF59}" srcOrd="0" destOrd="0" presId="urn:microsoft.com/office/officeart/2005/8/layout/orgChart1"/>
    <dgm:cxn modelId="{795EB33D-F593-4ED7-A76E-84939D8A5421}" type="presParOf" srcId="{5B546004-B4D4-418F-A11E-B5508F719B32}" destId="{5BC1EEE5-A168-46ED-8D54-4B0DD73BB574}" srcOrd="1" destOrd="0" presId="urn:microsoft.com/office/officeart/2005/8/layout/orgChart1"/>
    <dgm:cxn modelId="{4171DAA8-182C-4264-8CC4-0ABA2933E91B}" type="presParOf" srcId="{896BC75E-FB0F-4E18-91E7-FA538B6539CE}" destId="{B58A6460-79B4-4192-A7F8-3E2021742068}" srcOrd="1" destOrd="0" presId="urn:microsoft.com/office/officeart/2005/8/layout/orgChart1"/>
    <dgm:cxn modelId="{519E7FDF-9FDE-42DB-A9C0-FDBCF05181E8}" type="presParOf" srcId="{896BC75E-FB0F-4E18-91E7-FA538B6539CE}" destId="{83CE1205-0969-44D8-B2FE-E77F228FFC6A}" srcOrd="2" destOrd="0" presId="urn:microsoft.com/office/officeart/2005/8/layout/orgChart1"/>
    <dgm:cxn modelId="{5E68A149-9306-48D9-8A8D-2F67B3452C8D}" type="presParOf" srcId="{BAC3E739-810F-4818-8506-A3F2A9EA9302}" destId="{5C0DC928-11A3-4328-AF53-BCC723F33327}" srcOrd="6" destOrd="0" presId="urn:microsoft.com/office/officeart/2005/8/layout/orgChart1"/>
    <dgm:cxn modelId="{749C8895-00F7-4A62-8FD7-2B8C7C38ED7F}" type="presParOf" srcId="{BAC3E739-810F-4818-8506-A3F2A9EA9302}" destId="{B895B7E1-F722-4CE0-AA21-50447E31910D}" srcOrd="7" destOrd="0" presId="urn:microsoft.com/office/officeart/2005/8/layout/orgChart1"/>
    <dgm:cxn modelId="{7DED2DE3-4F2E-467C-9AD7-DA877233EB21}" type="presParOf" srcId="{B895B7E1-F722-4CE0-AA21-50447E31910D}" destId="{4B99304E-1677-4BE0-BD52-E76C942D57BE}" srcOrd="0" destOrd="0" presId="urn:microsoft.com/office/officeart/2005/8/layout/orgChart1"/>
    <dgm:cxn modelId="{E07BE6E2-DC78-44E1-A41F-FA1DD4FD7BF9}" type="presParOf" srcId="{4B99304E-1677-4BE0-BD52-E76C942D57BE}" destId="{6B6AC3BC-AEBD-4879-9F91-3792770D8754}" srcOrd="0" destOrd="0" presId="urn:microsoft.com/office/officeart/2005/8/layout/orgChart1"/>
    <dgm:cxn modelId="{9A9DD14E-1A50-4954-84E2-DFFF1BAF3F7E}" type="presParOf" srcId="{4B99304E-1677-4BE0-BD52-E76C942D57BE}" destId="{6AE988B8-48D6-46A5-A2E1-A58AD9935EAC}" srcOrd="1" destOrd="0" presId="urn:microsoft.com/office/officeart/2005/8/layout/orgChart1"/>
    <dgm:cxn modelId="{9EAAA3CA-1877-4F05-A6FC-73995C94781B}" type="presParOf" srcId="{B895B7E1-F722-4CE0-AA21-50447E31910D}" destId="{39345B0A-EF9C-4B01-88F1-60B2ADDFEE92}" srcOrd="1" destOrd="0" presId="urn:microsoft.com/office/officeart/2005/8/layout/orgChart1"/>
    <dgm:cxn modelId="{6B3499F1-B67A-4F21-BBEB-102049C4FDE5}" type="presParOf" srcId="{B895B7E1-F722-4CE0-AA21-50447E31910D}" destId="{6F1EDEEC-930B-4BA6-950E-B5F97AC6B4CB}" srcOrd="2" destOrd="0" presId="urn:microsoft.com/office/officeart/2005/8/layout/orgChart1"/>
    <dgm:cxn modelId="{3E445A90-D7AC-46E2-BA03-084CDD882E5A}"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15CCFF-9C5B-40C8-A44B-DB2C275520B3}" type="doc">
      <dgm:prSet loTypeId="urn:microsoft.com/office/officeart/2005/8/layout/orgChart1" loCatId="hierarchy" qsTypeId="urn:microsoft.com/office/officeart/2005/8/quickstyle/simple3" qsCatId="simple" csTypeId="urn:microsoft.com/office/officeart/2005/8/colors/accent2_1" csCatId="accent2" phldr="1"/>
      <dgm:spPr/>
      <dgm:t>
        <a:bodyPr/>
        <a:lstStyle/>
        <a:p>
          <a:endParaRPr lang="en-US"/>
        </a:p>
      </dgm:t>
    </dgm:pt>
    <dgm:pt modelId="{54E2406B-27E7-41CC-807C-CE2E7A5E8BDF}" type="asst">
      <dgm:prSet phldrT="[Text]"/>
      <dgm:spPr/>
      <dgm:t>
        <a:bodyPr/>
        <a:lstStyle/>
        <a:p>
          <a:r>
            <a:rPr lang="en-US" dirty="0" smtClean="0"/>
            <a:t>Start</a:t>
          </a:r>
          <a:endParaRPr lang="en-US" dirty="0"/>
        </a:p>
      </dgm:t>
    </dgm:pt>
    <dgm:pt modelId="{2366FBEA-54BA-4C9C-8949-7E68C34295BA}" type="parTrans" cxnId="{8DDF7A5D-A71F-44E3-A733-4C6C19815986}">
      <dgm:prSet/>
      <dgm:spPr/>
      <dgm:t>
        <a:bodyPr/>
        <a:lstStyle/>
        <a:p>
          <a:endParaRPr lang="en-US"/>
        </a:p>
      </dgm:t>
    </dgm:pt>
    <dgm:pt modelId="{5C3BF95D-2E6E-439F-B72E-25AEF6530BED}" type="sibTrans" cxnId="{8DDF7A5D-A71F-44E3-A733-4C6C19815986}">
      <dgm:prSet/>
      <dgm:spPr/>
      <dgm:t>
        <a:bodyPr/>
        <a:lstStyle/>
        <a:p>
          <a:endParaRPr lang="en-US"/>
        </a:p>
      </dgm:t>
    </dgm:pt>
    <dgm:pt modelId="{D6E48690-AB8C-44F7-9BC0-CD9098F4B22D}">
      <dgm:prSet phldrT="[Text]" custT="1"/>
      <dgm:spPr/>
      <dgm:t>
        <a:bodyPr/>
        <a:lstStyle/>
        <a:p>
          <a:r>
            <a:rPr lang="en-US" sz="3200" dirty="0" smtClean="0"/>
            <a:t>1</a:t>
          </a:r>
          <a:endParaRPr lang="en-US" sz="3200" dirty="0"/>
        </a:p>
      </dgm:t>
    </dgm:pt>
    <dgm:pt modelId="{A2347B1A-E004-4CCD-BF00-9EB0EBE53D49}" type="sibTrans" cxnId="{BB2C47AA-B63A-490D-A7D2-60DBF5B11B98}">
      <dgm:prSet/>
      <dgm:spPr/>
      <dgm:t>
        <a:bodyPr/>
        <a:lstStyle/>
        <a:p>
          <a:endParaRPr lang="en-US"/>
        </a:p>
      </dgm:t>
    </dgm:pt>
    <dgm:pt modelId="{EB43019A-63DF-4CA1-962E-4772580086ED}" type="parTrans" cxnId="{BB2C47AA-B63A-490D-A7D2-60DBF5B11B98}">
      <dgm:prSet/>
      <dgm:spPr/>
      <dgm:t>
        <a:bodyPr/>
        <a:lstStyle/>
        <a:p>
          <a:endParaRPr lang="en-US"/>
        </a:p>
      </dgm:t>
    </dgm:pt>
    <dgm:pt modelId="{CB8603D2-A325-4484-8154-FD1E70B1D6BD}">
      <dgm:prSet phldrT="[Text]" custT="1"/>
      <dgm:spPr/>
      <dgm:t>
        <a:bodyPr/>
        <a:lstStyle/>
        <a:p>
          <a:r>
            <a:rPr lang="en-US" sz="3200" dirty="0" smtClean="0"/>
            <a:t>2</a:t>
          </a:r>
          <a:endParaRPr lang="en-US" sz="3200" dirty="0"/>
        </a:p>
      </dgm:t>
    </dgm:pt>
    <dgm:pt modelId="{AFA72984-2E5F-4941-8026-394B002F5819}" type="parTrans" cxnId="{75DD6E2C-D00F-4DF3-B747-02C14F61991C}">
      <dgm:prSet/>
      <dgm:spPr/>
      <dgm:t>
        <a:bodyPr/>
        <a:lstStyle/>
        <a:p>
          <a:endParaRPr lang="en-US"/>
        </a:p>
      </dgm:t>
    </dgm:pt>
    <dgm:pt modelId="{DC5C9BBC-65F9-41C1-8773-33B65BB30921}" type="sibTrans" cxnId="{75DD6E2C-D00F-4DF3-B747-02C14F61991C}">
      <dgm:prSet/>
      <dgm:spPr/>
      <dgm:t>
        <a:bodyPr/>
        <a:lstStyle/>
        <a:p>
          <a:endParaRPr lang="en-US"/>
        </a:p>
      </dgm:t>
    </dgm:pt>
    <dgm:pt modelId="{972A12C8-96D2-47FF-B898-4B6BB71F2255}">
      <dgm:prSet phldrT="[Text]" custT="1"/>
      <dgm:spPr/>
      <dgm:t>
        <a:bodyPr/>
        <a:lstStyle/>
        <a:p>
          <a:r>
            <a:rPr lang="en-US" sz="3200" dirty="0" smtClean="0"/>
            <a:t>4</a:t>
          </a:r>
          <a:endParaRPr lang="en-US" sz="2500" dirty="0"/>
        </a:p>
      </dgm:t>
    </dgm:pt>
    <dgm:pt modelId="{A1531992-606A-4570-9DBC-13ADE22D24D4}" type="parTrans" cxnId="{C2F0DF46-6543-4C9A-ABFE-F1F0262FA19E}">
      <dgm:prSet/>
      <dgm:spPr/>
      <dgm:t>
        <a:bodyPr/>
        <a:lstStyle/>
        <a:p>
          <a:endParaRPr lang="en-US"/>
        </a:p>
      </dgm:t>
    </dgm:pt>
    <dgm:pt modelId="{EDED1021-CFBC-4C79-8818-5EBCFCC80728}" type="sibTrans" cxnId="{C2F0DF46-6543-4C9A-ABFE-F1F0262FA19E}">
      <dgm:prSet/>
      <dgm:spPr/>
      <dgm:t>
        <a:bodyPr/>
        <a:lstStyle/>
        <a:p>
          <a:endParaRPr lang="en-US"/>
        </a:p>
      </dgm:t>
    </dgm:pt>
    <dgm:pt modelId="{1EBFAAED-651D-46F5-AB95-CD233A6CD0AE}">
      <dgm:prSet phldrT="[Text]" custT="1"/>
      <dgm:spPr/>
      <dgm:t>
        <a:bodyPr/>
        <a:lstStyle/>
        <a:p>
          <a:r>
            <a:rPr lang="en-US" sz="3200" dirty="0" smtClean="0"/>
            <a:t>3</a:t>
          </a:r>
          <a:endParaRPr lang="en-US" sz="2500" dirty="0"/>
        </a:p>
      </dgm:t>
    </dgm:pt>
    <dgm:pt modelId="{5F43FF49-B694-428C-84B4-D5938E2AD41E}" type="sibTrans" cxnId="{70A6D793-39BE-4F49-8F38-B55A18F9E806}">
      <dgm:prSet/>
      <dgm:spPr/>
      <dgm:t>
        <a:bodyPr/>
        <a:lstStyle/>
        <a:p>
          <a:endParaRPr lang="en-US"/>
        </a:p>
      </dgm:t>
    </dgm:pt>
    <dgm:pt modelId="{DD6887EF-DE05-4D5B-AB72-35DFF5ADD674}" type="parTrans" cxnId="{70A6D793-39BE-4F49-8F38-B55A18F9E806}">
      <dgm:prSet/>
      <dgm:spPr/>
      <dgm:t>
        <a:bodyPr/>
        <a:lstStyle/>
        <a:p>
          <a:endParaRPr lang="en-US"/>
        </a:p>
      </dgm:t>
    </dgm:pt>
    <dgm:pt modelId="{81938885-E1DE-4986-87D2-5E0EA8E5AEAE}" type="pres">
      <dgm:prSet presAssocID="{9915CCFF-9C5B-40C8-A44B-DB2C275520B3}" presName="hierChild1" presStyleCnt="0">
        <dgm:presLayoutVars>
          <dgm:orgChart val="1"/>
          <dgm:chPref val="1"/>
          <dgm:dir/>
          <dgm:animOne val="branch"/>
          <dgm:animLvl val="lvl"/>
          <dgm:resizeHandles/>
        </dgm:presLayoutVars>
      </dgm:prSet>
      <dgm:spPr/>
      <dgm:t>
        <a:bodyPr/>
        <a:lstStyle/>
        <a:p>
          <a:endParaRPr lang="en-US"/>
        </a:p>
      </dgm:t>
    </dgm:pt>
    <dgm:pt modelId="{5D9C36CC-AB5C-46D5-98EF-3389927F7A29}" type="pres">
      <dgm:prSet presAssocID="{54E2406B-27E7-41CC-807C-CE2E7A5E8BDF}" presName="hierRoot1" presStyleCnt="0">
        <dgm:presLayoutVars>
          <dgm:hierBranch val="init"/>
        </dgm:presLayoutVars>
      </dgm:prSet>
      <dgm:spPr/>
    </dgm:pt>
    <dgm:pt modelId="{186469F9-D643-471B-88DE-967CF2031B59}" type="pres">
      <dgm:prSet presAssocID="{54E2406B-27E7-41CC-807C-CE2E7A5E8BDF}" presName="rootComposite1" presStyleCnt="0"/>
      <dgm:spPr/>
    </dgm:pt>
    <dgm:pt modelId="{F17555C0-795B-4B38-9C96-52F317EFF09F}" type="pres">
      <dgm:prSet presAssocID="{54E2406B-27E7-41CC-807C-CE2E7A5E8BDF}" presName="rootText1" presStyleLbl="node0" presStyleIdx="0" presStyleCnt="1" custScaleX="54903" custScaleY="55649">
        <dgm:presLayoutVars>
          <dgm:chPref val="3"/>
        </dgm:presLayoutVars>
      </dgm:prSet>
      <dgm:spPr/>
      <dgm:t>
        <a:bodyPr/>
        <a:lstStyle/>
        <a:p>
          <a:endParaRPr lang="en-US"/>
        </a:p>
      </dgm:t>
    </dgm:pt>
    <dgm:pt modelId="{8F6FB555-FCD6-4F65-BB82-0D0C0E6F7CF1}" type="pres">
      <dgm:prSet presAssocID="{54E2406B-27E7-41CC-807C-CE2E7A5E8BDF}" presName="rootConnector1" presStyleLbl="asst0" presStyleIdx="0" presStyleCnt="0"/>
      <dgm:spPr/>
      <dgm:t>
        <a:bodyPr/>
        <a:lstStyle/>
        <a:p>
          <a:endParaRPr lang="en-US"/>
        </a:p>
      </dgm:t>
    </dgm:pt>
    <dgm:pt modelId="{BAC3E739-810F-4818-8506-A3F2A9EA9302}" type="pres">
      <dgm:prSet presAssocID="{54E2406B-27E7-41CC-807C-CE2E7A5E8BDF}" presName="hierChild2" presStyleCnt="0"/>
      <dgm:spPr/>
    </dgm:pt>
    <dgm:pt modelId="{1706F2ED-39A3-45A9-B135-D999145F8D22}" type="pres">
      <dgm:prSet presAssocID="{EB43019A-63DF-4CA1-962E-4772580086ED}" presName="Name37" presStyleLbl="parChTrans1D2" presStyleIdx="0" presStyleCnt="4"/>
      <dgm:spPr/>
      <dgm:t>
        <a:bodyPr/>
        <a:lstStyle/>
        <a:p>
          <a:endParaRPr lang="en-US"/>
        </a:p>
      </dgm:t>
    </dgm:pt>
    <dgm:pt modelId="{C66D4CCE-1F06-485F-9C89-0962CCF4D178}" type="pres">
      <dgm:prSet presAssocID="{D6E48690-AB8C-44F7-9BC0-CD9098F4B22D}" presName="hierRoot2" presStyleCnt="0">
        <dgm:presLayoutVars>
          <dgm:hierBranch val="init"/>
        </dgm:presLayoutVars>
      </dgm:prSet>
      <dgm:spPr/>
    </dgm:pt>
    <dgm:pt modelId="{7EB9A352-FE1B-4E2F-8092-911602345C30}" type="pres">
      <dgm:prSet presAssocID="{D6E48690-AB8C-44F7-9BC0-CD9098F4B22D}" presName="rootComposite" presStyleCnt="0"/>
      <dgm:spPr/>
    </dgm:pt>
    <dgm:pt modelId="{58B8F09A-1C0D-46A0-8E1F-48D78109C39E}" type="pres">
      <dgm:prSet presAssocID="{D6E48690-AB8C-44F7-9BC0-CD9098F4B22D}" presName="rootText" presStyleLbl="node2" presStyleIdx="0" presStyleCnt="4" custScaleX="56170">
        <dgm:presLayoutVars>
          <dgm:chPref val="3"/>
        </dgm:presLayoutVars>
      </dgm:prSet>
      <dgm:spPr/>
      <dgm:t>
        <a:bodyPr/>
        <a:lstStyle/>
        <a:p>
          <a:endParaRPr lang="en-US"/>
        </a:p>
      </dgm:t>
    </dgm:pt>
    <dgm:pt modelId="{1F510E80-F54D-444C-9D91-8A012D26CAD6}" type="pres">
      <dgm:prSet presAssocID="{D6E48690-AB8C-44F7-9BC0-CD9098F4B22D}" presName="rootConnector" presStyleLbl="node2" presStyleIdx="0" presStyleCnt="4"/>
      <dgm:spPr/>
      <dgm:t>
        <a:bodyPr/>
        <a:lstStyle/>
        <a:p>
          <a:endParaRPr lang="en-US"/>
        </a:p>
      </dgm:t>
    </dgm:pt>
    <dgm:pt modelId="{3B9F0642-EAEA-4353-8DEC-D34D1FF0353D}" type="pres">
      <dgm:prSet presAssocID="{D6E48690-AB8C-44F7-9BC0-CD9098F4B22D}" presName="hierChild4" presStyleCnt="0"/>
      <dgm:spPr/>
    </dgm:pt>
    <dgm:pt modelId="{F4FE3B9B-6976-4329-A984-B5C137474C55}" type="pres">
      <dgm:prSet presAssocID="{D6E48690-AB8C-44F7-9BC0-CD9098F4B22D}" presName="hierChild5" presStyleCnt="0"/>
      <dgm:spPr/>
    </dgm:pt>
    <dgm:pt modelId="{891EEFFC-7A29-4214-8150-997DDC2BB2D9}" type="pres">
      <dgm:prSet presAssocID="{AFA72984-2E5F-4941-8026-394B002F5819}" presName="Name37" presStyleLbl="parChTrans1D2" presStyleIdx="1" presStyleCnt="4"/>
      <dgm:spPr/>
      <dgm:t>
        <a:bodyPr/>
        <a:lstStyle/>
        <a:p>
          <a:endParaRPr lang="en-US"/>
        </a:p>
      </dgm:t>
    </dgm:pt>
    <dgm:pt modelId="{09DC4AC3-36C3-4EC9-BF48-A740E5A38839}" type="pres">
      <dgm:prSet presAssocID="{CB8603D2-A325-4484-8154-FD1E70B1D6BD}" presName="hierRoot2" presStyleCnt="0">
        <dgm:presLayoutVars>
          <dgm:hierBranch val="init"/>
        </dgm:presLayoutVars>
      </dgm:prSet>
      <dgm:spPr/>
    </dgm:pt>
    <dgm:pt modelId="{25B57926-4ECF-497A-A3FD-E454D7128BDB}" type="pres">
      <dgm:prSet presAssocID="{CB8603D2-A325-4484-8154-FD1E70B1D6BD}" presName="rootComposite" presStyleCnt="0"/>
      <dgm:spPr/>
    </dgm:pt>
    <dgm:pt modelId="{633314AC-B06D-4229-AF82-90F39F344883}" type="pres">
      <dgm:prSet presAssocID="{CB8603D2-A325-4484-8154-FD1E70B1D6BD}" presName="rootText" presStyleLbl="node2" presStyleIdx="1" presStyleCnt="4" custScaleX="62799">
        <dgm:presLayoutVars>
          <dgm:chPref val="3"/>
        </dgm:presLayoutVars>
      </dgm:prSet>
      <dgm:spPr/>
      <dgm:t>
        <a:bodyPr/>
        <a:lstStyle/>
        <a:p>
          <a:endParaRPr lang="en-US"/>
        </a:p>
      </dgm:t>
    </dgm:pt>
    <dgm:pt modelId="{A0BBE47F-68ED-44AD-82B3-2562A9635886}" type="pres">
      <dgm:prSet presAssocID="{CB8603D2-A325-4484-8154-FD1E70B1D6BD}" presName="rootConnector" presStyleLbl="node2" presStyleIdx="1" presStyleCnt="4"/>
      <dgm:spPr/>
      <dgm:t>
        <a:bodyPr/>
        <a:lstStyle/>
        <a:p>
          <a:endParaRPr lang="en-US"/>
        </a:p>
      </dgm:t>
    </dgm:pt>
    <dgm:pt modelId="{B926CB24-8AFD-401B-8919-3429FAABEF85}" type="pres">
      <dgm:prSet presAssocID="{CB8603D2-A325-4484-8154-FD1E70B1D6BD}" presName="hierChild4" presStyleCnt="0"/>
      <dgm:spPr/>
    </dgm:pt>
    <dgm:pt modelId="{4AA61D2B-034F-4D45-A92C-257E26D09523}" type="pres">
      <dgm:prSet presAssocID="{CB8603D2-A325-4484-8154-FD1E70B1D6BD}" presName="hierChild5" presStyleCnt="0"/>
      <dgm:spPr/>
    </dgm:pt>
    <dgm:pt modelId="{AD19CD5D-9F1A-4C59-9859-0F414DDE42FC}" type="pres">
      <dgm:prSet presAssocID="{DD6887EF-DE05-4D5B-AB72-35DFF5ADD674}" presName="Name37" presStyleLbl="parChTrans1D2" presStyleIdx="2" presStyleCnt="4"/>
      <dgm:spPr/>
      <dgm:t>
        <a:bodyPr/>
        <a:lstStyle/>
        <a:p>
          <a:endParaRPr lang="en-US"/>
        </a:p>
      </dgm:t>
    </dgm:pt>
    <dgm:pt modelId="{896BC75E-FB0F-4E18-91E7-FA538B6539CE}" type="pres">
      <dgm:prSet presAssocID="{1EBFAAED-651D-46F5-AB95-CD233A6CD0AE}" presName="hierRoot2" presStyleCnt="0">
        <dgm:presLayoutVars>
          <dgm:hierBranch val="init"/>
        </dgm:presLayoutVars>
      </dgm:prSet>
      <dgm:spPr/>
    </dgm:pt>
    <dgm:pt modelId="{5B546004-B4D4-418F-A11E-B5508F719B32}" type="pres">
      <dgm:prSet presAssocID="{1EBFAAED-651D-46F5-AB95-CD233A6CD0AE}" presName="rootComposite" presStyleCnt="0"/>
      <dgm:spPr/>
    </dgm:pt>
    <dgm:pt modelId="{1EF83A36-DBDD-4C27-8779-152DBB84CF59}" type="pres">
      <dgm:prSet presAssocID="{1EBFAAED-651D-46F5-AB95-CD233A6CD0AE}" presName="rootText" presStyleLbl="node2" presStyleIdx="2" presStyleCnt="4" custScaleX="60036">
        <dgm:presLayoutVars>
          <dgm:chPref val="3"/>
        </dgm:presLayoutVars>
      </dgm:prSet>
      <dgm:spPr/>
      <dgm:t>
        <a:bodyPr/>
        <a:lstStyle/>
        <a:p>
          <a:endParaRPr lang="en-US"/>
        </a:p>
      </dgm:t>
    </dgm:pt>
    <dgm:pt modelId="{5BC1EEE5-A168-46ED-8D54-4B0DD73BB574}" type="pres">
      <dgm:prSet presAssocID="{1EBFAAED-651D-46F5-AB95-CD233A6CD0AE}" presName="rootConnector" presStyleLbl="node2" presStyleIdx="2" presStyleCnt="4"/>
      <dgm:spPr/>
      <dgm:t>
        <a:bodyPr/>
        <a:lstStyle/>
        <a:p>
          <a:endParaRPr lang="en-US"/>
        </a:p>
      </dgm:t>
    </dgm:pt>
    <dgm:pt modelId="{B58A6460-79B4-4192-A7F8-3E2021742068}" type="pres">
      <dgm:prSet presAssocID="{1EBFAAED-651D-46F5-AB95-CD233A6CD0AE}" presName="hierChild4" presStyleCnt="0"/>
      <dgm:spPr/>
    </dgm:pt>
    <dgm:pt modelId="{83CE1205-0969-44D8-B2FE-E77F228FFC6A}" type="pres">
      <dgm:prSet presAssocID="{1EBFAAED-651D-46F5-AB95-CD233A6CD0AE}" presName="hierChild5" presStyleCnt="0"/>
      <dgm:spPr/>
    </dgm:pt>
    <dgm:pt modelId="{5C0DC928-11A3-4328-AF53-BCC723F33327}" type="pres">
      <dgm:prSet presAssocID="{A1531992-606A-4570-9DBC-13ADE22D24D4}" presName="Name37" presStyleLbl="parChTrans1D2" presStyleIdx="3" presStyleCnt="4"/>
      <dgm:spPr/>
      <dgm:t>
        <a:bodyPr/>
        <a:lstStyle/>
        <a:p>
          <a:endParaRPr lang="en-US"/>
        </a:p>
      </dgm:t>
    </dgm:pt>
    <dgm:pt modelId="{B895B7E1-F722-4CE0-AA21-50447E31910D}" type="pres">
      <dgm:prSet presAssocID="{972A12C8-96D2-47FF-B898-4B6BB71F2255}" presName="hierRoot2" presStyleCnt="0">
        <dgm:presLayoutVars>
          <dgm:hierBranch val="init"/>
        </dgm:presLayoutVars>
      </dgm:prSet>
      <dgm:spPr/>
    </dgm:pt>
    <dgm:pt modelId="{4B99304E-1677-4BE0-BD52-E76C942D57BE}" type="pres">
      <dgm:prSet presAssocID="{972A12C8-96D2-47FF-B898-4B6BB71F2255}" presName="rootComposite" presStyleCnt="0"/>
      <dgm:spPr/>
    </dgm:pt>
    <dgm:pt modelId="{6B6AC3BC-AEBD-4879-9F91-3792770D8754}" type="pres">
      <dgm:prSet presAssocID="{972A12C8-96D2-47FF-B898-4B6BB71F2255}" presName="rootText" presStyleLbl="node2" presStyleIdx="3" presStyleCnt="4" custScaleX="54211">
        <dgm:presLayoutVars>
          <dgm:chPref val="3"/>
        </dgm:presLayoutVars>
      </dgm:prSet>
      <dgm:spPr/>
      <dgm:t>
        <a:bodyPr/>
        <a:lstStyle/>
        <a:p>
          <a:endParaRPr lang="en-US"/>
        </a:p>
      </dgm:t>
    </dgm:pt>
    <dgm:pt modelId="{6AE988B8-48D6-46A5-A2E1-A58AD9935EAC}" type="pres">
      <dgm:prSet presAssocID="{972A12C8-96D2-47FF-B898-4B6BB71F2255}" presName="rootConnector" presStyleLbl="node2" presStyleIdx="3" presStyleCnt="4"/>
      <dgm:spPr/>
      <dgm:t>
        <a:bodyPr/>
        <a:lstStyle/>
        <a:p>
          <a:endParaRPr lang="en-US"/>
        </a:p>
      </dgm:t>
    </dgm:pt>
    <dgm:pt modelId="{39345B0A-EF9C-4B01-88F1-60B2ADDFEE92}" type="pres">
      <dgm:prSet presAssocID="{972A12C8-96D2-47FF-B898-4B6BB71F2255}" presName="hierChild4" presStyleCnt="0"/>
      <dgm:spPr/>
    </dgm:pt>
    <dgm:pt modelId="{6F1EDEEC-930B-4BA6-950E-B5F97AC6B4CB}" type="pres">
      <dgm:prSet presAssocID="{972A12C8-96D2-47FF-B898-4B6BB71F2255}" presName="hierChild5" presStyleCnt="0"/>
      <dgm:spPr/>
    </dgm:pt>
    <dgm:pt modelId="{903B04E7-2052-4587-A915-2796D5117E88}" type="pres">
      <dgm:prSet presAssocID="{54E2406B-27E7-41CC-807C-CE2E7A5E8BDF}" presName="hierChild3" presStyleCnt="0"/>
      <dgm:spPr/>
    </dgm:pt>
  </dgm:ptLst>
  <dgm:cxnLst>
    <dgm:cxn modelId="{CFC45C48-3855-45EE-BA97-585316FD1D65}" type="presOf" srcId="{54E2406B-27E7-41CC-807C-CE2E7A5E8BDF}" destId="{8F6FB555-FCD6-4F65-BB82-0D0C0E6F7CF1}" srcOrd="1" destOrd="0" presId="urn:microsoft.com/office/officeart/2005/8/layout/orgChart1"/>
    <dgm:cxn modelId="{65E89AF4-8514-4EF9-A4ED-30B099B5CDDA}" type="presOf" srcId="{1EBFAAED-651D-46F5-AB95-CD233A6CD0AE}" destId="{1EF83A36-DBDD-4C27-8779-152DBB84CF59}" srcOrd="0" destOrd="0" presId="urn:microsoft.com/office/officeart/2005/8/layout/orgChart1"/>
    <dgm:cxn modelId="{8781406A-A978-402A-A8F6-3AEBAB8B6DB7}" type="presOf" srcId="{54E2406B-27E7-41CC-807C-CE2E7A5E8BDF}" destId="{F17555C0-795B-4B38-9C96-52F317EFF09F}" srcOrd="0" destOrd="0" presId="urn:microsoft.com/office/officeart/2005/8/layout/orgChart1"/>
    <dgm:cxn modelId="{BB2C47AA-B63A-490D-A7D2-60DBF5B11B98}" srcId="{54E2406B-27E7-41CC-807C-CE2E7A5E8BDF}" destId="{D6E48690-AB8C-44F7-9BC0-CD9098F4B22D}" srcOrd="0" destOrd="0" parTransId="{EB43019A-63DF-4CA1-962E-4772580086ED}" sibTransId="{A2347B1A-E004-4CCD-BF00-9EB0EBE53D49}"/>
    <dgm:cxn modelId="{70A6D793-39BE-4F49-8F38-B55A18F9E806}" srcId="{54E2406B-27E7-41CC-807C-CE2E7A5E8BDF}" destId="{1EBFAAED-651D-46F5-AB95-CD233A6CD0AE}" srcOrd="2" destOrd="0" parTransId="{DD6887EF-DE05-4D5B-AB72-35DFF5ADD674}" sibTransId="{5F43FF49-B694-428C-84B4-D5938E2AD41E}"/>
    <dgm:cxn modelId="{7BC14A31-0464-4A28-A9C4-D96EAA0B5559}" type="presOf" srcId="{D6E48690-AB8C-44F7-9BC0-CD9098F4B22D}" destId="{1F510E80-F54D-444C-9D91-8A012D26CAD6}" srcOrd="1" destOrd="0" presId="urn:microsoft.com/office/officeart/2005/8/layout/orgChart1"/>
    <dgm:cxn modelId="{8DDF7A5D-A71F-44E3-A733-4C6C19815986}" srcId="{9915CCFF-9C5B-40C8-A44B-DB2C275520B3}" destId="{54E2406B-27E7-41CC-807C-CE2E7A5E8BDF}" srcOrd="0" destOrd="0" parTransId="{2366FBEA-54BA-4C9C-8949-7E68C34295BA}" sibTransId="{5C3BF95D-2E6E-439F-B72E-25AEF6530BED}"/>
    <dgm:cxn modelId="{2FFE0D44-12FC-49DE-824E-4DFB980C4ACD}" type="presOf" srcId="{1EBFAAED-651D-46F5-AB95-CD233A6CD0AE}" destId="{5BC1EEE5-A168-46ED-8D54-4B0DD73BB574}" srcOrd="1" destOrd="0" presId="urn:microsoft.com/office/officeart/2005/8/layout/orgChart1"/>
    <dgm:cxn modelId="{7B34AE3B-1B40-4576-BE6E-1A726A81C5C8}" type="presOf" srcId="{9915CCFF-9C5B-40C8-A44B-DB2C275520B3}" destId="{81938885-E1DE-4986-87D2-5E0EA8E5AEAE}" srcOrd="0" destOrd="0" presId="urn:microsoft.com/office/officeart/2005/8/layout/orgChart1"/>
    <dgm:cxn modelId="{8FC6AD29-03CC-4641-8BD5-8076CDF93751}" type="presOf" srcId="{972A12C8-96D2-47FF-B898-4B6BB71F2255}" destId="{6B6AC3BC-AEBD-4879-9F91-3792770D8754}" srcOrd="0" destOrd="0" presId="urn:microsoft.com/office/officeart/2005/8/layout/orgChart1"/>
    <dgm:cxn modelId="{F582C069-ABCE-46DA-8FD5-A0F122F5418B}" type="presOf" srcId="{972A12C8-96D2-47FF-B898-4B6BB71F2255}" destId="{6AE988B8-48D6-46A5-A2E1-A58AD9935EAC}" srcOrd="1" destOrd="0" presId="urn:microsoft.com/office/officeart/2005/8/layout/orgChart1"/>
    <dgm:cxn modelId="{C37664B1-D2E1-4B32-B7F4-B9C5E1D29EBF}" type="presOf" srcId="{A1531992-606A-4570-9DBC-13ADE22D24D4}" destId="{5C0DC928-11A3-4328-AF53-BCC723F33327}" srcOrd="0" destOrd="0" presId="urn:microsoft.com/office/officeart/2005/8/layout/orgChart1"/>
    <dgm:cxn modelId="{D93DDDCB-E2D8-4FB5-923A-A228DCF1B804}" type="presOf" srcId="{DD6887EF-DE05-4D5B-AB72-35DFF5ADD674}" destId="{AD19CD5D-9F1A-4C59-9859-0F414DDE42FC}" srcOrd="0" destOrd="0" presId="urn:microsoft.com/office/officeart/2005/8/layout/orgChart1"/>
    <dgm:cxn modelId="{2A5459F2-8189-4F30-89F4-E8E3D6881E46}" type="presOf" srcId="{CB8603D2-A325-4484-8154-FD1E70B1D6BD}" destId="{633314AC-B06D-4229-AF82-90F39F344883}" srcOrd="0" destOrd="0" presId="urn:microsoft.com/office/officeart/2005/8/layout/orgChart1"/>
    <dgm:cxn modelId="{75DD6E2C-D00F-4DF3-B747-02C14F61991C}" srcId="{54E2406B-27E7-41CC-807C-CE2E7A5E8BDF}" destId="{CB8603D2-A325-4484-8154-FD1E70B1D6BD}" srcOrd="1" destOrd="0" parTransId="{AFA72984-2E5F-4941-8026-394B002F5819}" sibTransId="{DC5C9BBC-65F9-41C1-8773-33B65BB30921}"/>
    <dgm:cxn modelId="{01169434-8B57-463D-BFDA-9A57F6C1E5B3}" type="presOf" srcId="{EB43019A-63DF-4CA1-962E-4772580086ED}" destId="{1706F2ED-39A3-45A9-B135-D999145F8D22}" srcOrd="0" destOrd="0" presId="urn:microsoft.com/office/officeart/2005/8/layout/orgChart1"/>
    <dgm:cxn modelId="{9277AECB-FAC0-4DA4-9F84-343CB10B6760}" type="presOf" srcId="{D6E48690-AB8C-44F7-9BC0-CD9098F4B22D}" destId="{58B8F09A-1C0D-46A0-8E1F-48D78109C39E}" srcOrd="0" destOrd="0" presId="urn:microsoft.com/office/officeart/2005/8/layout/orgChart1"/>
    <dgm:cxn modelId="{445BC17E-C8AA-435B-A2E6-8683B64AB08E}" type="presOf" srcId="{CB8603D2-A325-4484-8154-FD1E70B1D6BD}" destId="{A0BBE47F-68ED-44AD-82B3-2562A9635886}" srcOrd="1" destOrd="0" presId="urn:microsoft.com/office/officeart/2005/8/layout/orgChart1"/>
    <dgm:cxn modelId="{E9970AD2-13F6-4927-BDA0-E7AF52B53BA4}" type="presOf" srcId="{AFA72984-2E5F-4941-8026-394B002F5819}" destId="{891EEFFC-7A29-4214-8150-997DDC2BB2D9}" srcOrd="0" destOrd="0" presId="urn:microsoft.com/office/officeart/2005/8/layout/orgChart1"/>
    <dgm:cxn modelId="{C2F0DF46-6543-4C9A-ABFE-F1F0262FA19E}" srcId="{54E2406B-27E7-41CC-807C-CE2E7A5E8BDF}" destId="{972A12C8-96D2-47FF-B898-4B6BB71F2255}" srcOrd="3" destOrd="0" parTransId="{A1531992-606A-4570-9DBC-13ADE22D24D4}" sibTransId="{EDED1021-CFBC-4C79-8818-5EBCFCC80728}"/>
    <dgm:cxn modelId="{EE3F057C-17C0-4DBE-B920-533353F3013C}" type="presParOf" srcId="{81938885-E1DE-4986-87D2-5E0EA8E5AEAE}" destId="{5D9C36CC-AB5C-46D5-98EF-3389927F7A29}" srcOrd="0" destOrd="0" presId="urn:microsoft.com/office/officeart/2005/8/layout/orgChart1"/>
    <dgm:cxn modelId="{0D5B8BFE-6089-4760-A49F-85D3334B70D0}" type="presParOf" srcId="{5D9C36CC-AB5C-46D5-98EF-3389927F7A29}" destId="{186469F9-D643-471B-88DE-967CF2031B59}" srcOrd="0" destOrd="0" presId="urn:microsoft.com/office/officeart/2005/8/layout/orgChart1"/>
    <dgm:cxn modelId="{E32F5F08-FC7A-4553-A017-22C4C41CA562}" type="presParOf" srcId="{186469F9-D643-471B-88DE-967CF2031B59}" destId="{F17555C0-795B-4B38-9C96-52F317EFF09F}" srcOrd="0" destOrd="0" presId="urn:microsoft.com/office/officeart/2005/8/layout/orgChart1"/>
    <dgm:cxn modelId="{0D29A71F-7230-4775-8CD6-2D23AA685EA2}" type="presParOf" srcId="{186469F9-D643-471B-88DE-967CF2031B59}" destId="{8F6FB555-FCD6-4F65-BB82-0D0C0E6F7CF1}" srcOrd="1" destOrd="0" presId="urn:microsoft.com/office/officeart/2005/8/layout/orgChart1"/>
    <dgm:cxn modelId="{725251BE-D08C-40B0-B753-EB263D731AA3}" type="presParOf" srcId="{5D9C36CC-AB5C-46D5-98EF-3389927F7A29}" destId="{BAC3E739-810F-4818-8506-A3F2A9EA9302}" srcOrd="1" destOrd="0" presId="urn:microsoft.com/office/officeart/2005/8/layout/orgChart1"/>
    <dgm:cxn modelId="{CE559F1F-FB90-4A28-9457-2CBEBAFDC83B}" type="presParOf" srcId="{BAC3E739-810F-4818-8506-A3F2A9EA9302}" destId="{1706F2ED-39A3-45A9-B135-D999145F8D22}" srcOrd="0" destOrd="0" presId="urn:microsoft.com/office/officeart/2005/8/layout/orgChart1"/>
    <dgm:cxn modelId="{1778EF65-C081-4A50-95B0-9446F3950A5B}" type="presParOf" srcId="{BAC3E739-810F-4818-8506-A3F2A9EA9302}" destId="{C66D4CCE-1F06-485F-9C89-0962CCF4D178}" srcOrd="1" destOrd="0" presId="urn:microsoft.com/office/officeart/2005/8/layout/orgChart1"/>
    <dgm:cxn modelId="{782DC66D-4A3E-4DF1-90D9-607DD42C1D3B}" type="presParOf" srcId="{C66D4CCE-1F06-485F-9C89-0962CCF4D178}" destId="{7EB9A352-FE1B-4E2F-8092-911602345C30}" srcOrd="0" destOrd="0" presId="urn:microsoft.com/office/officeart/2005/8/layout/orgChart1"/>
    <dgm:cxn modelId="{E51AD70D-D346-4028-A257-6D62019467C6}" type="presParOf" srcId="{7EB9A352-FE1B-4E2F-8092-911602345C30}" destId="{58B8F09A-1C0D-46A0-8E1F-48D78109C39E}" srcOrd="0" destOrd="0" presId="urn:microsoft.com/office/officeart/2005/8/layout/orgChart1"/>
    <dgm:cxn modelId="{76FBE27E-9AD9-4521-992B-E2B4B76EFD68}" type="presParOf" srcId="{7EB9A352-FE1B-4E2F-8092-911602345C30}" destId="{1F510E80-F54D-444C-9D91-8A012D26CAD6}" srcOrd="1" destOrd="0" presId="urn:microsoft.com/office/officeart/2005/8/layout/orgChart1"/>
    <dgm:cxn modelId="{C0FB8F18-8DFA-465A-86BA-E3DB60C70DF5}" type="presParOf" srcId="{C66D4CCE-1F06-485F-9C89-0962CCF4D178}" destId="{3B9F0642-EAEA-4353-8DEC-D34D1FF0353D}" srcOrd="1" destOrd="0" presId="urn:microsoft.com/office/officeart/2005/8/layout/orgChart1"/>
    <dgm:cxn modelId="{E5D05F67-7EA5-4B2B-9926-1B25AEB45D2C}" type="presParOf" srcId="{C66D4CCE-1F06-485F-9C89-0962CCF4D178}" destId="{F4FE3B9B-6976-4329-A984-B5C137474C55}" srcOrd="2" destOrd="0" presId="urn:microsoft.com/office/officeart/2005/8/layout/orgChart1"/>
    <dgm:cxn modelId="{AFCE9E0A-BD50-45E9-8A5E-84E69493320D}" type="presParOf" srcId="{BAC3E739-810F-4818-8506-A3F2A9EA9302}" destId="{891EEFFC-7A29-4214-8150-997DDC2BB2D9}" srcOrd="2" destOrd="0" presId="urn:microsoft.com/office/officeart/2005/8/layout/orgChart1"/>
    <dgm:cxn modelId="{2F9380F6-F450-417E-B77D-FA6867356C28}" type="presParOf" srcId="{BAC3E739-810F-4818-8506-A3F2A9EA9302}" destId="{09DC4AC3-36C3-4EC9-BF48-A740E5A38839}" srcOrd="3" destOrd="0" presId="urn:microsoft.com/office/officeart/2005/8/layout/orgChart1"/>
    <dgm:cxn modelId="{DC4223A4-2031-4C63-BFAC-B4CF132D0B52}" type="presParOf" srcId="{09DC4AC3-36C3-4EC9-BF48-A740E5A38839}" destId="{25B57926-4ECF-497A-A3FD-E454D7128BDB}" srcOrd="0" destOrd="0" presId="urn:microsoft.com/office/officeart/2005/8/layout/orgChart1"/>
    <dgm:cxn modelId="{274F5CFD-0D0F-4162-96C5-9151B5DAB36E}" type="presParOf" srcId="{25B57926-4ECF-497A-A3FD-E454D7128BDB}" destId="{633314AC-B06D-4229-AF82-90F39F344883}" srcOrd="0" destOrd="0" presId="urn:microsoft.com/office/officeart/2005/8/layout/orgChart1"/>
    <dgm:cxn modelId="{D5723A73-77E3-4D37-B719-5F649A656ACE}" type="presParOf" srcId="{25B57926-4ECF-497A-A3FD-E454D7128BDB}" destId="{A0BBE47F-68ED-44AD-82B3-2562A9635886}" srcOrd="1" destOrd="0" presId="urn:microsoft.com/office/officeart/2005/8/layout/orgChart1"/>
    <dgm:cxn modelId="{AD970FB8-1137-47D9-A142-F7D56A57A750}" type="presParOf" srcId="{09DC4AC3-36C3-4EC9-BF48-A740E5A38839}" destId="{B926CB24-8AFD-401B-8919-3429FAABEF85}" srcOrd="1" destOrd="0" presId="urn:microsoft.com/office/officeart/2005/8/layout/orgChart1"/>
    <dgm:cxn modelId="{A4436C3B-590A-4530-9C15-14A98F766DFD}" type="presParOf" srcId="{09DC4AC3-36C3-4EC9-BF48-A740E5A38839}" destId="{4AA61D2B-034F-4D45-A92C-257E26D09523}" srcOrd="2" destOrd="0" presId="urn:microsoft.com/office/officeart/2005/8/layout/orgChart1"/>
    <dgm:cxn modelId="{254518BC-9174-4BE0-8A0B-2098B1C1ADB8}" type="presParOf" srcId="{BAC3E739-810F-4818-8506-A3F2A9EA9302}" destId="{AD19CD5D-9F1A-4C59-9859-0F414DDE42FC}" srcOrd="4" destOrd="0" presId="urn:microsoft.com/office/officeart/2005/8/layout/orgChart1"/>
    <dgm:cxn modelId="{6C222132-527F-48A0-A2A3-4F2F8F40EB5B}" type="presParOf" srcId="{BAC3E739-810F-4818-8506-A3F2A9EA9302}" destId="{896BC75E-FB0F-4E18-91E7-FA538B6539CE}" srcOrd="5" destOrd="0" presId="urn:microsoft.com/office/officeart/2005/8/layout/orgChart1"/>
    <dgm:cxn modelId="{FDEF88C4-4416-4F11-82FE-357EDE4CF15A}" type="presParOf" srcId="{896BC75E-FB0F-4E18-91E7-FA538B6539CE}" destId="{5B546004-B4D4-418F-A11E-B5508F719B32}" srcOrd="0" destOrd="0" presId="urn:microsoft.com/office/officeart/2005/8/layout/orgChart1"/>
    <dgm:cxn modelId="{CE4CFF8C-FC68-4F81-B2DC-2EE619C684D9}" type="presParOf" srcId="{5B546004-B4D4-418F-A11E-B5508F719B32}" destId="{1EF83A36-DBDD-4C27-8779-152DBB84CF59}" srcOrd="0" destOrd="0" presId="urn:microsoft.com/office/officeart/2005/8/layout/orgChart1"/>
    <dgm:cxn modelId="{763A2823-F811-40CF-BB1C-7915F6C340CD}" type="presParOf" srcId="{5B546004-B4D4-418F-A11E-B5508F719B32}" destId="{5BC1EEE5-A168-46ED-8D54-4B0DD73BB574}" srcOrd="1" destOrd="0" presId="urn:microsoft.com/office/officeart/2005/8/layout/orgChart1"/>
    <dgm:cxn modelId="{402871DA-61EC-4608-99E3-96F9290A25BC}" type="presParOf" srcId="{896BC75E-FB0F-4E18-91E7-FA538B6539CE}" destId="{B58A6460-79B4-4192-A7F8-3E2021742068}" srcOrd="1" destOrd="0" presId="urn:microsoft.com/office/officeart/2005/8/layout/orgChart1"/>
    <dgm:cxn modelId="{06EBA1F6-A166-4C70-84D0-D942A70A6998}" type="presParOf" srcId="{896BC75E-FB0F-4E18-91E7-FA538B6539CE}" destId="{83CE1205-0969-44D8-B2FE-E77F228FFC6A}" srcOrd="2" destOrd="0" presId="urn:microsoft.com/office/officeart/2005/8/layout/orgChart1"/>
    <dgm:cxn modelId="{6C7060A6-BA42-4EFF-95B4-A1F1122D5935}" type="presParOf" srcId="{BAC3E739-810F-4818-8506-A3F2A9EA9302}" destId="{5C0DC928-11A3-4328-AF53-BCC723F33327}" srcOrd="6" destOrd="0" presId="urn:microsoft.com/office/officeart/2005/8/layout/orgChart1"/>
    <dgm:cxn modelId="{69F1469A-3612-4B06-9A81-BEA8B5C71980}" type="presParOf" srcId="{BAC3E739-810F-4818-8506-A3F2A9EA9302}" destId="{B895B7E1-F722-4CE0-AA21-50447E31910D}" srcOrd="7" destOrd="0" presId="urn:microsoft.com/office/officeart/2005/8/layout/orgChart1"/>
    <dgm:cxn modelId="{86BE92AD-DF75-4E4F-8F78-C624300B5DFF}" type="presParOf" srcId="{B895B7E1-F722-4CE0-AA21-50447E31910D}" destId="{4B99304E-1677-4BE0-BD52-E76C942D57BE}" srcOrd="0" destOrd="0" presId="urn:microsoft.com/office/officeart/2005/8/layout/orgChart1"/>
    <dgm:cxn modelId="{8D4B30D0-F04C-41BA-BA2B-71300A01A107}" type="presParOf" srcId="{4B99304E-1677-4BE0-BD52-E76C942D57BE}" destId="{6B6AC3BC-AEBD-4879-9F91-3792770D8754}" srcOrd="0" destOrd="0" presId="urn:microsoft.com/office/officeart/2005/8/layout/orgChart1"/>
    <dgm:cxn modelId="{5CE2F3B0-B350-488E-B659-8C294705958D}" type="presParOf" srcId="{4B99304E-1677-4BE0-BD52-E76C942D57BE}" destId="{6AE988B8-48D6-46A5-A2E1-A58AD9935EAC}" srcOrd="1" destOrd="0" presId="urn:microsoft.com/office/officeart/2005/8/layout/orgChart1"/>
    <dgm:cxn modelId="{B4B0CB45-F321-4E0D-89FA-2AC1C0FCEEB3}" type="presParOf" srcId="{B895B7E1-F722-4CE0-AA21-50447E31910D}" destId="{39345B0A-EF9C-4B01-88F1-60B2ADDFEE92}" srcOrd="1" destOrd="0" presId="urn:microsoft.com/office/officeart/2005/8/layout/orgChart1"/>
    <dgm:cxn modelId="{1E685CE6-923C-4A87-AE54-FD48AB87486A}" type="presParOf" srcId="{B895B7E1-F722-4CE0-AA21-50447E31910D}" destId="{6F1EDEEC-930B-4BA6-950E-B5F97AC6B4CB}" srcOrd="2" destOrd="0" presId="urn:microsoft.com/office/officeart/2005/8/layout/orgChart1"/>
    <dgm:cxn modelId="{18C262BB-E587-4D0B-9E8C-E349D4778864}" type="presParOf" srcId="{5D9C36CC-AB5C-46D5-98EF-3389927F7A29}" destId="{903B04E7-2052-4587-A915-2796D5117E88}"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4FBE0E-441B-49A6-AB7B-5F1B52B62A9B}">
      <dsp:nvSpPr>
        <dsp:cNvPr id="0" name=""/>
        <dsp:cNvSpPr/>
      </dsp:nvSpPr>
      <dsp:spPr>
        <a:xfrm>
          <a:off x="8094420"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F55736-2BF2-4F8F-BD09-413786498D51}">
      <dsp:nvSpPr>
        <dsp:cNvPr id="0" name=""/>
        <dsp:cNvSpPr/>
      </dsp:nvSpPr>
      <dsp:spPr>
        <a:xfrm>
          <a:off x="8015717"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3AD410-65AF-48DD-A613-FFD8B14A8ED3}">
      <dsp:nvSpPr>
        <dsp:cNvPr id="0" name=""/>
        <dsp:cNvSpPr/>
      </dsp:nvSpPr>
      <dsp:spPr>
        <a:xfrm>
          <a:off x="7360023"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A8C172-4030-4287-9CDA-35996275B240}">
      <dsp:nvSpPr>
        <dsp:cNvPr id="0" name=""/>
        <dsp:cNvSpPr/>
      </dsp:nvSpPr>
      <dsp:spPr>
        <a:xfrm>
          <a:off x="7648519"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7E78B5-D254-482C-8F0E-90AAD98228C1}">
      <dsp:nvSpPr>
        <dsp:cNvPr id="0" name=""/>
        <dsp:cNvSpPr/>
      </dsp:nvSpPr>
      <dsp:spPr>
        <a:xfrm>
          <a:off x="6546923" y="978107"/>
          <a:ext cx="1468794" cy="127457"/>
        </a:xfrm>
        <a:custGeom>
          <a:avLst/>
          <a:gdLst/>
          <a:ahLst/>
          <a:cxnLst/>
          <a:rect l="0" t="0" r="0" b="0"/>
          <a:pathLst>
            <a:path>
              <a:moveTo>
                <a:pt x="0" y="0"/>
              </a:moveTo>
              <a:lnTo>
                <a:pt x="0" y="63728"/>
              </a:lnTo>
              <a:lnTo>
                <a:pt x="1468794" y="63728"/>
              </a:lnTo>
              <a:lnTo>
                <a:pt x="1468794"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D5053-F951-4B3F-86D2-BA072D995492}">
      <dsp:nvSpPr>
        <dsp:cNvPr id="0" name=""/>
        <dsp:cNvSpPr/>
      </dsp:nvSpPr>
      <dsp:spPr>
        <a:xfrm>
          <a:off x="6625626"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90BF5-DA92-4080-BC5C-7746BC07A169}">
      <dsp:nvSpPr>
        <dsp:cNvPr id="0" name=""/>
        <dsp:cNvSpPr/>
      </dsp:nvSpPr>
      <dsp:spPr>
        <a:xfrm>
          <a:off x="6546923"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2D977-1A0F-452A-A67D-0C34B6B87EEB}">
      <dsp:nvSpPr>
        <dsp:cNvPr id="0" name=""/>
        <dsp:cNvSpPr/>
      </dsp:nvSpPr>
      <dsp:spPr>
        <a:xfrm>
          <a:off x="5891229"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23040-4978-4ED2-8808-D8447359B1D5}">
      <dsp:nvSpPr>
        <dsp:cNvPr id="0" name=""/>
        <dsp:cNvSpPr/>
      </dsp:nvSpPr>
      <dsp:spPr>
        <a:xfrm>
          <a:off x="6179725"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651CD-7E87-43F1-B354-6C3E4113555D}">
      <dsp:nvSpPr>
        <dsp:cNvPr id="0" name=""/>
        <dsp:cNvSpPr/>
      </dsp:nvSpPr>
      <dsp:spPr>
        <a:xfrm>
          <a:off x="6501203" y="978107"/>
          <a:ext cx="91440" cy="127457"/>
        </a:xfrm>
        <a:custGeom>
          <a:avLst/>
          <a:gdLst/>
          <a:ahLst/>
          <a:cxnLst/>
          <a:rect l="0" t="0" r="0" b="0"/>
          <a:pathLst>
            <a:path>
              <a:moveTo>
                <a:pt x="45720" y="0"/>
              </a:moveTo>
              <a:lnTo>
                <a:pt x="4572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8AB644-E31F-48BA-ACAC-BC13C79FBEB1}">
      <dsp:nvSpPr>
        <dsp:cNvPr id="0" name=""/>
        <dsp:cNvSpPr/>
      </dsp:nvSpPr>
      <dsp:spPr>
        <a:xfrm>
          <a:off x="5156832"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517FE-E889-4740-9872-B8B4619020C4}">
      <dsp:nvSpPr>
        <dsp:cNvPr id="0" name=""/>
        <dsp:cNvSpPr/>
      </dsp:nvSpPr>
      <dsp:spPr>
        <a:xfrm>
          <a:off x="5078129"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35FFC2-C9F0-43DC-BAAD-D4DD387BEFD8}">
      <dsp:nvSpPr>
        <dsp:cNvPr id="0" name=""/>
        <dsp:cNvSpPr/>
      </dsp:nvSpPr>
      <dsp:spPr>
        <a:xfrm>
          <a:off x="4422435"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63F43D-AE4C-4F40-B8F5-8B20976E556B}">
      <dsp:nvSpPr>
        <dsp:cNvPr id="0" name=""/>
        <dsp:cNvSpPr/>
      </dsp:nvSpPr>
      <dsp:spPr>
        <a:xfrm>
          <a:off x="4710931"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8928EF-FF2E-4875-B177-2FF0D532F2D5}">
      <dsp:nvSpPr>
        <dsp:cNvPr id="0" name=""/>
        <dsp:cNvSpPr/>
      </dsp:nvSpPr>
      <dsp:spPr>
        <a:xfrm>
          <a:off x="5078129" y="978107"/>
          <a:ext cx="1468794" cy="127457"/>
        </a:xfrm>
        <a:custGeom>
          <a:avLst/>
          <a:gdLst/>
          <a:ahLst/>
          <a:cxnLst/>
          <a:rect l="0" t="0" r="0" b="0"/>
          <a:pathLst>
            <a:path>
              <a:moveTo>
                <a:pt x="1468794" y="0"/>
              </a:moveTo>
              <a:lnTo>
                <a:pt x="1468794"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095857-24FF-4F72-837F-CEBC6999CE9D}">
      <dsp:nvSpPr>
        <dsp:cNvPr id="0" name=""/>
        <dsp:cNvSpPr/>
      </dsp:nvSpPr>
      <dsp:spPr>
        <a:xfrm>
          <a:off x="4271336" y="547180"/>
          <a:ext cx="2275586" cy="127457"/>
        </a:xfrm>
        <a:custGeom>
          <a:avLst/>
          <a:gdLst/>
          <a:ahLst/>
          <a:cxnLst/>
          <a:rect l="0" t="0" r="0" b="0"/>
          <a:pathLst>
            <a:path>
              <a:moveTo>
                <a:pt x="0" y="0"/>
              </a:moveTo>
              <a:lnTo>
                <a:pt x="0" y="63728"/>
              </a:lnTo>
              <a:lnTo>
                <a:pt x="2275586" y="63728"/>
              </a:lnTo>
              <a:lnTo>
                <a:pt x="2275586" y="127457"/>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09174E-B1AB-49B7-95EB-8709878A8ECB}">
      <dsp:nvSpPr>
        <dsp:cNvPr id="0" name=""/>
        <dsp:cNvSpPr/>
      </dsp:nvSpPr>
      <dsp:spPr>
        <a:xfrm>
          <a:off x="3688038"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4E506B-8F89-4719-BB32-6619F62FE719}">
      <dsp:nvSpPr>
        <dsp:cNvPr id="0" name=""/>
        <dsp:cNvSpPr/>
      </dsp:nvSpPr>
      <dsp:spPr>
        <a:xfrm>
          <a:off x="3609335"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CA749-85EC-46FE-BBDD-3C721E880941}">
      <dsp:nvSpPr>
        <dsp:cNvPr id="0" name=""/>
        <dsp:cNvSpPr/>
      </dsp:nvSpPr>
      <dsp:spPr>
        <a:xfrm>
          <a:off x="2953641"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EE083-FF25-4590-B8B7-19CDA3AF9989}">
      <dsp:nvSpPr>
        <dsp:cNvPr id="0" name=""/>
        <dsp:cNvSpPr/>
      </dsp:nvSpPr>
      <dsp:spPr>
        <a:xfrm>
          <a:off x="3242136"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51B876-01C7-4706-A9A6-81C55C832C7C}">
      <dsp:nvSpPr>
        <dsp:cNvPr id="0" name=""/>
        <dsp:cNvSpPr/>
      </dsp:nvSpPr>
      <dsp:spPr>
        <a:xfrm>
          <a:off x="2140541" y="978107"/>
          <a:ext cx="1468794" cy="127457"/>
        </a:xfrm>
        <a:custGeom>
          <a:avLst/>
          <a:gdLst/>
          <a:ahLst/>
          <a:cxnLst/>
          <a:rect l="0" t="0" r="0" b="0"/>
          <a:pathLst>
            <a:path>
              <a:moveTo>
                <a:pt x="0" y="0"/>
              </a:moveTo>
              <a:lnTo>
                <a:pt x="0" y="63728"/>
              </a:lnTo>
              <a:lnTo>
                <a:pt x="1468794" y="63728"/>
              </a:lnTo>
              <a:lnTo>
                <a:pt x="1468794"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5CE61D-FCFF-49FE-8CE9-F5A36D6FB1A1}">
      <dsp:nvSpPr>
        <dsp:cNvPr id="0" name=""/>
        <dsp:cNvSpPr/>
      </dsp:nvSpPr>
      <dsp:spPr>
        <a:xfrm>
          <a:off x="2219244"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BDF03-75FF-469D-AB36-03E42A8FC0EC}">
      <dsp:nvSpPr>
        <dsp:cNvPr id="0" name=""/>
        <dsp:cNvSpPr/>
      </dsp:nvSpPr>
      <dsp:spPr>
        <a:xfrm>
          <a:off x="2140541"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D38805-2F81-4024-97B5-C82073183AE6}">
      <dsp:nvSpPr>
        <dsp:cNvPr id="0" name=""/>
        <dsp:cNvSpPr/>
      </dsp:nvSpPr>
      <dsp:spPr>
        <a:xfrm>
          <a:off x="1484847"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A74DCC-A1A1-48A1-BC4B-90D9F22FD357}">
      <dsp:nvSpPr>
        <dsp:cNvPr id="0" name=""/>
        <dsp:cNvSpPr/>
      </dsp:nvSpPr>
      <dsp:spPr>
        <a:xfrm>
          <a:off x="1773342"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2D137-C43F-464B-8E47-303272DF9528}">
      <dsp:nvSpPr>
        <dsp:cNvPr id="0" name=""/>
        <dsp:cNvSpPr/>
      </dsp:nvSpPr>
      <dsp:spPr>
        <a:xfrm>
          <a:off x="2094821" y="978107"/>
          <a:ext cx="91440" cy="127457"/>
        </a:xfrm>
        <a:custGeom>
          <a:avLst/>
          <a:gdLst/>
          <a:ahLst/>
          <a:cxnLst/>
          <a:rect l="0" t="0" r="0" b="0"/>
          <a:pathLst>
            <a:path>
              <a:moveTo>
                <a:pt x="45720" y="0"/>
              </a:moveTo>
              <a:lnTo>
                <a:pt x="4572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37040-17A4-47AC-9BDB-003D0FD37481}">
      <dsp:nvSpPr>
        <dsp:cNvPr id="0" name=""/>
        <dsp:cNvSpPr/>
      </dsp:nvSpPr>
      <dsp:spPr>
        <a:xfrm>
          <a:off x="750450"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2DCCA4-A093-40D7-9221-4E1CDC717111}">
      <dsp:nvSpPr>
        <dsp:cNvPr id="0" name=""/>
        <dsp:cNvSpPr/>
      </dsp:nvSpPr>
      <dsp:spPr>
        <a:xfrm>
          <a:off x="671747"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E587D-F221-4208-A82D-02EFB833CF43}">
      <dsp:nvSpPr>
        <dsp:cNvPr id="0" name=""/>
        <dsp:cNvSpPr/>
      </dsp:nvSpPr>
      <dsp:spPr>
        <a:xfrm>
          <a:off x="16052"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9FBA3A-FC41-4548-816C-3BDF56E7EA3F}">
      <dsp:nvSpPr>
        <dsp:cNvPr id="0" name=""/>
        <dsp:cNvSpPr/>
      </dsp:nvSpPr>
      <dsp:spPr>
        <a:xfrm>
          <a:off x="304548"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3FBDF2-B5E1-4014-A831-69F3DF430E86}">
      <dsp:nvSpPr>
        <dsp:cNvPr id="0" name=""/>
        <dsp:cNvSpPr/>
      </dsp:nvSpPr>
      <dsp:spPr>
        <a:xfrm>
          <a:off x="671747" y="978107"/>
          <a:ext cx="1468794" cy="127457"/>
        </a:xfrm>
        <a:custGeom>
          <a:avLst/>
          <a:gdLst/>
          <a:ahLst/>
          <a:cxnLst/>
          <a:rect l="0" t="0" r="0" b="0"/>
          <a:pathLst>
            <a:path>
              <a:moveTo>
                <a:pt x="1468794" y="0"/>
              </a:moveTo>
              <a:lnTo>
                <a:pt x="1468794"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2140541" y="547180"/>
          <a:ext cx="2130795" cy="127457"/>
        </a:xfrm>
        <a:custGeom>
          <a:avLst/>
          <a:gdLst/>
          <a:ahLst/>
          <a:cxnLst/>
          <a:rect l="0" t="0" r="0" b="0"/>
          <a:pathLst>
            <a:path>
              <a:moveTo>
                <a:pt x="2130795" y="0"/>
              </a:moveTo>
              <a:lnTo>
                <a:pt x="2130795" y="63728"/>
              </a:lnTo>
              <a:lnTo>
                <a:pt x="0" y="63728"/>
              </a:lnTo>
              <a:lnTo>
                <a:pt x="0" y="127457"/>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043401-5225-4B53-8EE3-1981E5A9AFD4}">
      <dsp:nvSpPr>
        <dsp:cNvPr id="0" name=""/>
        <dsp:cNvSpPr/>
      </dsp:nvSpPr>
      <dsp:spPr>
        <a:xfrm rot="20740791">
          <a:off x="61997" y="302690"/>
          <a:ext cx="2530586" cy="303469"/>
        </a:xfrm>
        <a:prstGeom prst="rect">
          <a:avLst/>
        </a:prstGeom>
        <a:no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rgbClr val="FF0000"/>
              </a:solidFill>
            </a:rPr>
            <a:t>For part 1 and 2 </a:t>
          </a:r>
          <a:endParaRPr lang="en-US" sz="2800" kern="1200" dirty="0">
            <a:solidFill>
              <a:srgbClr val="FF0000"/>
            </a:solidFill>
          </a:endParaRPr>
        </a:p>
      </dsp:txBody>
      <dsp:txXfrm rot="20740791">
        <a:off x="61997" y="302690"/>
        <a:ext cx="2530586" cy="303469"/>
      </dsp:txXfrm>
    </dsp:sp>
    <dsp:sp modelId="{F17555C0-795B-4B38-9C96-52F317EFF09F}">
      <dsp:nvSpPr>
        <dsp:cNvPr id="0" name=""/>
        <dsp:cNvSpPr/>
      </dsp:nvSpPr>
      <dsp:spPr>
        <a:xfrm>
          <a:off x="3967866" y="243710"/>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Start</a:t>
          </a:r>
          <a:endParaRPr lang="en-US" sz="1500" kern="1200" dirty="0"/>
        </a:p>
      </dsp:txBody>
      <dsp:txXfrm>
        <a:off x="3967866" y="243710"/>
        <a:ext cx="606939" cy="303469"/>
      </dsp:txXfrm>
    </dsp:sp>
    <dsp:sp modelId="{58B8F09A-1C0D-46A0-8E1F-48D78109C39E}">
      <dsp:nvSpPr>
        <dsp:cNvPr id="0" name=""/>
        <dsp:cNvSpPr/>
      </dsp:nvSpPr>
      <dsp:spPr>
        <a:xfrm>
          <a:off x="1837071" y="674637"/>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1837071" y="674637"/>
        <a:ext cx="606939" cy="303469"/>
      </dsp:txXfrm>
    </dsp:sp>
    <dsp:sp modelId="{09CEC215-BC77-418A-94E4-DFEF1C744EDC}">
      <dsp:nvSpPr>
        <dsp:cNvPr id="0" name=""/>
        <dsp:cNvSpPr/>
      </dsp:nvSpPr>
      <dsp:spPr>
        <a:xfrm>
          <a:off x="368277"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368277" y="1105565"/>
        <a:ext cx="606939" cy="303469"/>
      </dsp:txXfrm>
    </dsp:sp>
    <dsp:sp modelId="{BF1C6A0E-011E-4AF7-A8B3-6BA13B1456D1}">
      <dsp:nvSpPr>
        <dsp:cNvPr id="0" name=""/>
        <dsp:cNvSpPr/>
      </dsp:nvSpPr>
      <dsp:spPr>
        <a:xfrm>
          <a:off x="1079"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1079" y="1536492"/>
        <a:ext cx="606939" cy="303469"/>
      </dsp:txXfrm>
    </dsp:sp>
    <dsp:sp modelId="{1EF4DF58-41EF-465C-91BB-024CBF514192}">
      <dsp:nvSpPr>
        <dsp:cNvPr id="0" name=""/>
        <dsp:cNvSpPr/>
      </dsp:nvSpPr>
      <dsp:spPr>
        <a:xfrm>
          <a:off x="152813"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152813" y="1967419"/>
        <a:ext cx="606939" cy="303469"/>
      </dsp:txXfrm>
    </dsp:sp>
    <dsp:sp modelId="{F53909D2-35C9-4610-8FF1-278898D983BA}">
      <dsp:nvSpPr>
        <dsp:cNvPr id="0" name=""/>
        <dsp:cNvSpPr/>
      </dsp:nvSpPr>
      <dsp:spPr>
        <a:xfrm>
          <a:off x="735476"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735476" y="1536492"/>
        <a:ext cx="606939" cy="303469"/>
      </dsp:txXfrm>
    </dsp:sp>
    <dsp:sp modelId="{D20C7871-B244-4462-B537-02CDDB8A3738}">
      <dsp:nvSpPr>
        <dsp:cNvPr id="0" name=""/>
        <dsp:cNvSpPr/>
      </dsp:nvSpPr>
      <dsp:spPr>
        <a:xfrm>
          <a:off x="887210"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887210" y="1967419"/>
        <a:ext cx="606939" cy="303469"/>
      </dsp:txXfrm>
    </dsp:sp>
    <dsp:sp modelId="{D9A3F4C1-ECB6-4F2C-8DBF-1E0D34EFFE18}">
      <dsp:nvSpPr>
        <dsp:cNvPr id="0" name=""/>
        <dsp:cNvSpPr/>
      </dsp:nvSpPr>
      <dsp:spPr>
        <a:xfrm>
          <a:off x="1837071"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1837071" y="1105565"/>
        <a:ext cx="606939" cy="303469"/>
      </dsp:txXfrm>
    </dsp:sp>
    <dsp:sp modelId="{D15FCE63-DB87-468E-8817-DF9A781FDD8E}">
      <dsp:nvSpPr>
        <dsp:cNvPr id="0" name=""/>
        <dsp:cNvSpPr/>
      </dsp:nvSpPr>
      <dsp:spPr>
        <a:xfrm>
          <a:off x="1469873"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1469873" y="1536492"/>
        <a:ext cx="606939" cy="303469"/>
      </dsp:txXfrm>
    </dsp:sp>
    <dsp:sp modelId="{4A21C92F-87BB-4F2D-8EB6-99F72EE460DA}">
      <dsp:nvSpPr>
        <dsp:cNvPr id="0" name=""/>
        <dsp:cNvSpPr/>
      </dsp:nvSpPr>
      <dsp:spPr>
        <a:xfrm>
          <a:off x="1621607"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1621607" y="1967419"/>
        <a:ext cx="606939" cy="303469"/>
      </dsp:txXfrm>
    </dsp:sp>
    <dsp:sp modelId="{E44D6355-AF33-4164-BAD6-4BE73A70C1A9}">
      <dsp:nvSpPr>
        <dsp:cNvPr id="0" name=""/>
        <dsp:cNvSpPr/>
      </dsp:nvSpPr>
      <dsp:spPr>
        <a:xfrm>
          <a:off x="2204270"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2204270" y="1536492"/>
        <a:ext cx="606939" cy="303469"/>
      </dsp:txXfrm>
    </dsp:sp>
    <dsp:sp modelId="{D771FFCA-0E13-42BD-BB5E-591AF1746C2D}">
      <dsp:nvSpPr>
        <dsp:cNvPr id="0" name=""/>
        <dsp:cNvSpPr/>
      </dsp:nvSpPr>
      <dsp:spPr>
        <a:xfrm>
          <a:off x="2356005"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2356005" y="1967419"/>
        <a:ext cx="606939" cy="303469"/>
      </dsp:txXfrm>
    </dsp:sp>
    <dsp:sp modelId="{B84AA434-5F81-4965-955B-A6DF4F91F3A2}">
      <dsp:nvSpPr>
        <dsp:cNvPr id="0" name=""/>
        <dsp:cNvSpPr/>
      </dsp:nvSpPr>
      <dsp:spPr>
        <a:xfrm>
          <a:off x="3305865"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3305865" y="1105565"/>
        <a:ext cx="606939" cy="303469"/>
      </dsp:txXfrm>
    </dsp:sp>
    <dsp:sp modelId="{2DDAAC3C-E583-4366-B0E9-6C6FD2AD43B3}">
      <dsp:nvSpPr>
        <dsp:cNvPr id="0" name=""/>
        <dsp:cNvSpPr/>
      </dsp:nvSpPr>
      <dsp:spPr>
        <a:xfrm>
          <a:off x="2938667"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2938667" y="1536492"/>
        <a:ext cx="606939" cy="303469"/>
      </dsp:txXfrm>
    </dsp:sp>
    <dsp:sp modelId="{971BE254-7C29-49D9-B788-8FCAB7FBED65}">
      <dsp:nvSpPr>
        <dsp:cNvPr id="0" name=""/>
        <dsp:cNvSpPr/>
      </dsp:nvSpPr>
      <dsp:spPr>
        <a:xfrm>
          <a:off x="3090402"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3090402" y="1967419"/>
        <a:ext cx="606939" cy="303469"/>
      </dsp:txXfrm>
    </dsp:sp>
    <dsp:sp modelId="{4CAC535F-A25A-40C2-A701-D0B8CEF84FC4}">
      <dsp:nvSpPr>
        <dsp:cNvPr id="0" name=""/>
        <dsp:cNvSpPr/>
      </dsp:nvSpPr>
      <dsp:spPr>
        <a:xfrm>
          <a:off x="3673064"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3673064" y="1536492"/>
        <a:ext cx="606939" cy="303469"/>
      </dsp:txXfrm>
    </dsp:sp>
    <dsp:sp modelId="{9971FFF1-8102-49FE-8307-990BFA3D95E4}">
      <dsp:nvSpPr>
        <dsp:cNvPr id="0" name=""/>
        <dsp:cNvSpPr/>
      </dsp:nvSpPr>
      <dsp:spPr>
        <a:xfrm>
          <a:off x="3824799"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3824799" y="1967419"/>
        <a:ext cx="606939" cy="303469"/>
      </dsp:txXfrm>
    </dsp:sp>
    <dsp:sp modelId="{1935F756-FAA0-49F3-A9A5-D5B174D62960}">
      <dsp:nvSpPr>
        <dsp:cNvPr id="0" name=""/>
        <dsp:cNvSpPr/>
      </dsp:nvSpPr>
      <dsp:spPr>
        <a:xfrm>
          <a:off x="6388245" y="674637"/>
          <a:ext cx="317356"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6388245" y="674637"/>
        <a:ext cx="317356" cy="303469"/>
      </dsp:txXfrm>
    </dsp:sp>
    <dsp:sp modelId="{6392C9B6-AA9E-4D28-AD06-34DCC63BEDF3}">
      <dsp:nvSpPr>
        <dsp:cNvPr id="0" name=""/>
        <dsp:cNvSpPr/>
      </dsp:nvSpPr>
      <dsp:spPr>
        <a:xfrm>
          <a:off x="4774659"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4774659" y="1105565"/>
        <a:ext cx="606939" cy="303469"/>
      </dsp:txXfrm>
    </dsp:sp>
    <dsp:sp modelId="{FEE6807C-1CFF-4763-86A2-31802F7E0167}">
      <dsp:nvSpPr>
        <dsp:cNvPr id="0" name=""/>
        <dsp:cNvSpPr/>
      </dsp:nvSpPr>
      <dsp:spPr>
        <a:xfrm>
          <a:off x="4407461"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4407461" y="1536492"/>
        <a:ext cx="606939" cy="303469"/>
      </dsp:txXfrm>
    </dsp:sp>
    <dsp:sp modelId="{AEB639F1-B6A2-428C-A069-36F2F372E5FB}">
      <dsp:nvSpPr>
        <dsp:cNvPr id="0" name=""/>
        <dsp:cNvSpPr/>
      </dsp:nvSpPr>
      <dsp:spPr>
        <a:xfrm>
          <a:off x="4559196"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4559196" y="1967419"/>
        <a:ext cx="606939" cy="303469"/>
      </dsp:txXfrm>
    </dsp:sp>
    <dsp:sp modelId="{66C0260A-AA06-49CC-A936-F01499FEB176}">
      <dsp:nvSpPr>
        <dsp:cNvPr id="0" name=""/>
        <dsp:cNvSpPr/>
      </dsp:nvSpPr>
      <dsp:spPr>
        <a:xfrm>
          <a:off x="5141858"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5141858" y="1536492"/>
        <a:ext cx="606939" cy="303469"/>
      </dsp:txXfrm>
    </dsp:sp>
    <dsp:sp modelId="{079D75CF-02F0-4672-856D-DAAAB352D1F1}">
      <dsp:nvSpPr>
        <dsp:cNvPr id="0" name=""/>
        <dsp:cNvSpPr/>
      </dsp:nvSpPr>
      <dsp:spPr>
        <a:xfrm>
          <a:off x="5293593"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5293593" y="1967419"/>
        <a:ext cx="606939" cy="303469"/>
      </dsp:txXfrm>
    </dsp:sp>
    <dsp:sp modelId="{09C7915A-6916-4716-8BE2-37EC2964A65E}">
      <dsp:nvSpPr>
        <dsp:cNvPr id="0" name=""/>
        <dsp:cNvSpPr/>
      </dsp:nvSpPr>
      <dsp:spPr>
        <a:xfrm>
          <a:off x="6243453"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6243453" y="1105565"/>
        <a:ext cx="606939" cy="303469"/>
      </dsp:txXfrm>
    </dsp:sp>
    <dsp:sp modelId="{4E607299-A386-49B5-B187-2C640FF62C70}">
      <dsp:nvSpPr>
        <dsp:cNvPr id="0" name=""/>
        <dsp:cNvSpPr/>
      </dsp:nvSpPr>
      <dsp:spPr>
        <a:xfrm>
          <a:off x="5876255"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5876255" y="1536492"/>
        <a:ext cx="606939" cy="303469"/>
      </dsp:txXfrm>
    </dsp:sp>
    <dsp:sp modelId="{F921C929-BD97-4E63-AEC8-97E4DF19EC71}">
      <dsp:nvSpPr>
        <dsp:cNvPr id="0" name=""/>
        <dsp:cNvSpPr/>
      </dsp:nvSpPr>
      <dsp:spPr>
        <a:xfrm>
          <a:off x="6027990"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6027990" y="1967419"/>
        <a:ext cx="606939" cy="303469"/>
      </dsp:txXfrm>
    </dsp:sp>
    <dsp:sp modelId="{0614B4B6-268C-4AB2-9D6C-40180E971DF2}">
      <dsp:nvSpPr>
        <dsp:cNvPr id="0" name=""/>
        <dsp:cNvSpPr/>
      </dsp:nvSpPr>
      <dsp:spPr>
        <a:xfrm>
          <a:off x="6610652"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6610652" y="1536492"/>
        <a:ext cx="606939" cy="303469"/>
      </dsp:txXfrm>
    </dsp:sp>
    <dsp:sp modelId="{1C8EF1B6-C55A-4EEE-9F78-45AF2A612B2F}">
      <dsp:nvSpPr>
        <dsp:cNvPr id="0" name=""/>
        <dsp:cNvSpPr/>
      </dsp:nvSpPr>
      <dsp:spPr>
        <a:xfrm>
          <a:off x="6762387"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6762387" y="1967419"/>
        <a:ext cx="606939" cy="303469"/>
      </dsp:txXfrm>
    </dsp:sp>
    <dsp:sp modelId="{6A406938-8D5B-4EA1-BD63-63E82A59185F}">
      <dsp:nvSpPr>
        <dsp:cNvPr id="0" name=""/>
        <dsp:cNvSpPr/>
      </dsp:nvSpPr>
      <dsp:spPr>
        <a:xfrm>
          <a:off x="7712247"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7712247" y="1105565"/>
        <a:ext cx="606939" cy="303469"/>
      </dsp:txXfrm>
    </dsp:sp>
    <dsp:sp modelId="{A6064381-6FC6-4840-8ED3-1C057FBB63FE}">
      <dsp:nvSpPr>
        <dsp:cNvPr id="0" name=""/>
        <dsp:cNvSpPr/>
      </dsp:nvSpPr>
      <dsp:spPr>
        <a:xfrm>
          <a:off x="7345049"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7345049" y="1536492"/>
        <a:ext cx="606939" cy="303469"/>
      </dsp:txXfrm>
    </dsp:sp>
    <dsp:sp modelId="{ECD3A8B0-35FB-427C-B694-0AA981A571E1}">
      <dsp:nvSpPr>
        <dsp:cNvPr id="0" name=""/>
        <dsp:cNvSpPr/>
      </dsp:nvSpPr>
      <dsp:spPr>
        <a:xfrm>
          <a:off x="7496784"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7496784" y="1967419"/>
        <a:ext cx="606939" cy="303469"/>
      </dsp:txXfrm>
    </dsp:sp>
    <dsp:sp modelId="{37E4E2F7-C87B-4418-B80F-1D48E2DC9083}">
      <dsp:nvSpPr>
        <dsp:cNvPr id="0" name=""/>
        <dsp:cNvSpPr/>
      </dsp:nvSpPr>
      <dsp:spPr>
        <a:xfrm>
          <a:off x="8079446"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8079446" y="1536492"/>
        <a:ext cx="606939" cy="303469"/>
      </dsp:txXfrm>
    </dsp:sp>
    <dsp:sp modelId="{AF1728B6-6CCB-4E47-940D-0710EAE0D9F4}">
      <dsp:nvSpPr>
        <dsp:cNvPr id="0" name=""/>
        <dsp:cNvSpPr/>
      </dsp:nvSpPr>
      <dsp:spPr>
        <a:xfrm>
          <a:off x="8231181"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8231181" y="1967419"/>
        <a:ext cx="606939" cy="30346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D296FB-D98B-4C9D-AF33-69C63DD00338}">
      <dsp:nvSpPr>
        <dsp:cNvPr id="0" name=""/>
        <dsp:cNvSpPr/>
      </dsp:nvSpPr>
      <dsp:spPr>
        <a:xfrm>
          <a:off x="8094420"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A2C5FD-54C5-428B-9DEE-70609A881A7F}">
      <dsp:nvSpPr>
        <dsp:cNvPr id="0" name=""/>
        <dsp:cNvSpPr/>
      </dsp:nvSpPr>
      <dsp:spPr>
        <a:xfrm>
          <a:off x="8015717"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29BF6-88AA-4088-97CC-C19E78F56E85}">
      <dsp:nvSpPr>
        <dsp:cNvPr id="0" name=""/>
        <dsp:cNvSpPr/>
      </dsp:nvSpPr>
      <dsp:spPr>
        <a:xfrm>
          <a:off x="7360023"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1072A-8F60-4884-BBFB-CC1231648D32}">
      <dsp:nvSpPr>
        <dsp:cNvPr id="0" name=""/>
        <dsp:cNvSpPr/>
      </dsp:nvSpPr>
      <dsp:spPr>
        <a:xfrm>
          <a:off x="7648519"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8563D-A577-4AAA-8562-E2F8E83FDA34}">
      <dsp:nvSpPr>
        <dsp:cNvPr id="0" name=""/>
        <dsp:cNvSpPr/>
      </dsp:nvSpPr>
      <dsp:spPr>
        <a:xfrm>
          <a:off x="6546923" y="978107"/>
          <a:ext cx="1468794" cy="127457"/>
        </a:xfrm>
        <a:custGeom>
          <a:avLst/>
          <a:gdLst/>
          <a:ahLst/>
          <a:cxnLst/>
          <a:rect l="0" t="0" r="0" b="0"/>
          <a:pathLst>
            <a:path>
              <a:moveTo>
                <a:pt x="0" y="0"/>
              </a:moveTo>
              <a:lnTo>
                <a:pt x="0" y="63728"/>
              </a:lnTo>
              <a:lnTo>
                <a:pt x="1468794" y="63728"/>
              </a:lnTo>
              <a:lnTo>
                <a:pt x="1468794"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8E4D2D-6A45-4452-B3B3-4AAEEA5309E0}">
      <dsp:nvSpPr>
        <dsp:cNvPr id="0" name=""/>
        <dsp:cNvSpPr/>
      </dsp:nvSpPr>
      <dsp:spPr>
        <a:xfrm>
          <a:off x="6625626"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318E-ECDF-4AB0-84A7-6A0E90BDB957}">
      <dsp:nvSpPr>
        <dsp:cNvPr id="0" name=""/>
        <dsp:cNvSpPr/>
      </dsp:nvSpPr>
      <dsp:spPr>
        <a:xfrm>
          <a:off x="6546923"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981B96-BE93-4736-B281-82468CDA1142}">
      <dsp:nvSpPr>
        <dsp:cNvPr id="0" name=""/>
        <dsp:cNvSpPr/>
      </dsp:nvSpPr>
      <dsp:spPr>
        <a:xfrm>
          <a:off x="5891229"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B65CE7-599D-40BC-AB0D-67827F4E0CC2}">
      <dsp:nvSpPr>
        <dsp:cNvPr id="0" name=""/>
        <dsp:cNvSpPr/>
      </dsp:nvSpPr>
      <dsp:spPr>
        <a:xfrm>
          <a:off x="6179725"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4ED22-2AB9-4A0C-99F4-25C7C405A7B1}">
      <dsp:nvSpPr>
        <dsp:cNvPr id="0" name=""/>
        <dsp:cNvSpPr/>
      </dsp:nvSpPr>
      <dsp:spPr>
        <a:xfrm>
          <a:off x="6501203" y="978107"/>
          <a:ext cx="91440" cy="127457"/>
        </a:xfrm>
        <a:custGeom>
          <a:avLst/>
          <a:gdLst/>
          <a:ahLst/>
          <a:cxnLst/>
          <a:rect l="0" t="0" r="0" b="0"/>
          <a:pathLst>
            <a:path>
              <a:moveTo>
                <a:pt x="45720" y="0"/>
              </a:moveTo>
              <a:lnTo>
                <a:pt x="4572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B0511-8400-4D57-9664-976960B05CB2}">
      <dsp:nvSpPr>
        <dsp:cNvPr id="0" name=""/>
        <dsp:cNvSpPr/>
      </dsp:nvSpPr>
      <dsp:spPr>
        <a:xfrm>
          <a:off x="5156832"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4D8B0-666B-4A92-937D-2C23B0753CF1}">
      <dsp:nvSpPr>
        <dsp:cNvPr id="0" name=""/>
        <dsp:cNvSpPr/>
      </dsp:nvSpPr>
      <dsp:spPr>
        <a:xfrm>
          <a:off x="5078129"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B80ACF-2017-4CD1-8A1D-871D2D76005D}">
      <dsp:nvSpPr>
        <dsp:cNvPr id="0" name=""/>
        <dsp:cNvSpPr/>
      </dsp:nvSpPr>
      <dsp:spPr>
        <a:xfrm>
          <a:off x="4422435"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114E7-47A9-47E4-AC5E-A96557E91070}">
      <dsp:nvSpPr>
        <dsp:cNvPr id="0" name=""/>
        <dsp:cNvSpPr/>
      </dsp:nvSpPr>
      <dsp:spPr>
        <a:xfrm>
          <a:off x="4710931"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AC77D1-6FE3-4AB7-82C7-636C1B2A82AB}">
      <dsp:nvSpPr>
        <dsp:cNvPr id="0" name=""/>
        <dsp:cNvSpPr/>
      </dsp:nvSpPr>
      <dsp:spPr>
        <a:xfrm>
          <a:off x="5078129" y="978107"/>
          <a:ext cx="1468794" cy="127457"/>
        </a:xfrm>
        <a:custGeom>
          <a:avLst/>
          <a:gdLst/>
          <a:ahLst/>
          <a:cxnLst/>
          <a:rect l="0" t="0" r="0" b="0"/>
          <a:pathLst>
            <a:path>
              <a:moveTo>
                <a:pt x="1468794" y="0"/>
              </a:moveTo>
              <a:lnTo>
                <a:pt x="1468794"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515F78-CC1E-4B5E-BF9D-7EC90D0C7C94}">
      <dsp:nvSpPr>
        <dsp:cNvPr id="0" name=""/>
        <dsp:cNvSpPr/>
      </dsp:nvSpPr>
      <dsp:spPr>
        <a:xfrm>
          <a:off x="4343732" y="547180"/>
          <a:ext cx="2203191" cy="127457"/>
        </a:xfrm>
        <a:custGeom>
          <a:avLst/>
          <a:gdLst/>
          <a:ahLst/>
          <a:cxnLst/>
          <a:rect l="0" t="0" r="0" b="0"/>
          <a:pathLst>
            <a:path>
              <a:moveTo>
                <a:pt x="0" y="0"/>
              </a:moveTo>
              <a:lnTo>
                <a:pt x="0" y="63728"/>
              </a:lnTo>
              <a:lnTo>
                <a:pt x="2203191" y="63728"/>
              </a:lnTo>
              <a:lnTo>
                <a:pt x="2203191" y="127457"/>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9B5278-46BF-4754-B902-C3607BE8D276}">
      <dsp:nvSpPr>
        <dsp:cNvPr id="0" name=""/>
        <dsp:cNvSpPr/>
      </dsp:nvSpPr>
      <dsp:spPr>
        <a:xfrm>
          <a:off x="3688038"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CF0F2-5BD6-445B-9EE0-6A89A2674D42}">
      <dsp:nvSpPr>
        <dsp:cNvPr id="0" name=""/>
        <dsp:cNvSpPr/>
      </dsp:nvSpPr>
      <dsp:spPr>
        <a:xfrm>
          <a:off x="3609335"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5B5219-8AF4-4968-9574-26AE9FB78667}">
      <dsp:nvSpPr>
        <dsp:cNvPr id="0" name=""/>
        <dsp:cNvSpPr/>
      </dsp:nvSpPr>
      <dsp:spPr>
        <a:xfrm>
          <a:off x="2953641"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B5AA66-8826-4C5D-BD31-24FFB84623F1}">
      <dsp:nvSpPr>
        <dsp:cNvPr id="0" name=""/>
        <dsp:cNvSpPr/>
      </dsp:nvSpPr>
      <dsp:spPr>
        <a:xfrm>
          <a:off x="3242136"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44C9E-56A7-4E5C-8621-4EBF9B16103D}">
      <dsp:nvSpPr>
        <dsp:cNvPr id="0" name=""/>
        <dsp:cNvSpPr/>
      </dsp:nvSpPr>
      <dsp:spPr>
        <a:xfrm>
          <a:off x="2140541" y="978107"/>
          <a:ext cx="1468794" cy="127457"/>
        </a:xfrm>
        <a:custGeom>
          <a:avLst/>
          <a:gdLst/>
          <a:ahLst/>
          <a:cxnLst/>
          <a:rect l="0" t="0" r="0" b="0"/>
          <a:pathLst>
            <a:path>
              <a:moveTo>
                <a:pt x="0" y="0"/>
              </a:moveTo>
              <a:lnTo>
                <a:pt x="0" y="63728"/>
              </a:lnTo>
              <a:lnTo>
                <a:pt x="1468794" y="63728"/>
              </a:lnTo>
              <a:lnTo>
                <a:pt x="1468794"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5D53F-E85B-4F0B-BD87-4876EDA0AEC9}">
      <dsp:nvSpPr>
        <dsp:cNvPr id="0" name=""/>
        <dsp:cNvSpPr/>
      </dsp:nvSpPr>
      <dsp:spPr>
        <a:xfrm>
          <a:off x="2219244"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BD4ADC-0ADE-4FD6-875A-BDF9659EDB02}">
      <dsp:nvSpPr>
        <dsp:cNvPr id="0" name=""/>
        <dsp:cNvSpPr/>
      </dsp:nvSpPr>
      <dsp:spPr>
        <a:xfrm>
          <a:off x="2140541"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BF6808-1BF7-41AA-973E-677647660730}">
      <dsp:nvSpPr>
        <dsp:cNvPr id="0" name=""/>
        <dsp:cNvSpPr/>
      </dsp:nvSpPr>
      <dsp:spPr>
        <a:xfrm>
          <a:off x="1484847"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9F0ECF-3415-4119-888A-73B9C26CC932}">
      <dsp:nvSpPr>
        <dsp:cNvPr id="0" name=""/>
        <dsp:cNvSpPr/>
      </dsp:nvSpPr>
      <dsp:spPr>
        <a:xfrm>
          <a:off x="1773342"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AD1603-90C4-4D18-9A4A-CE8A06A236D1}">
      <dsp:nvSpPr>
        <dsp:cNvPr id="0" name=""/>
        <dsp:cNvSpPr/>
      </dsp:nvSpPr>
      <dsp:spPr>
        <a:xfrm>
          <a:off x="2094821" y="978107"/>
          <a:ext cx="91440" cy="127457"/>
        </a:xfrm>
        <a:custGeom>
          <a:avLst/>
          <a:gdLst/>
          <a:ahLst/>
          <a:cxnLst/>
          <a:rect l="0" t="0" r="0" b="0"/>
          <a:pathLst>
            <a:path>
              <a:moveTo>
                <a:pt x="45720" y="0"/>
              </a:moveTo>
              <a:lnTo>
                <a:pt x="4572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1AA18-0852-43EF-BF1A-63147AD3F359}">
      <dsp:nvSpPr>
        <dsp:cNvPr id="0" name=""/>
        <dsp:cNvSpPr/>
      </dsp:nvSpPr>
      <dsp:spPr>
        <a:xfrm>
          <a:off x="750450"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F8C52D-32A9-47BC-B6AC-9202820501CE}">
      <dsp:nvSpPr>
        <dsp:cNvPr id="0" name=""/>
        <dsp:cNvSpPr/>
      </dsp:nvSpPr>
      <dsp:spPr>
        <a:xfrm>
          <a:off x="671747" y="1409034"/>
          <a:ext cx="367198" cy="127457"/>
        </a:xfrm>
        <a:custGeom>
          <a:avLst/>
          <a:gdLst/>
          <a:ahLst/>
          <a:cxnLst/>
          <a:rect l="0" t="0" r="0" b="0"/>
          <a:pathLst>
            <a:path>
              <a:moveTo>
                <a:pt x="0" y="0"/>
              </a:moveTo>
              <a:lnTo>
                <a:pt x="0" y="63728"/>
              </a:lnTo>
              <a:lnTo>
                <a:pt x="367198" y="63728"/>
              </a:lnTo>
              <a:lnTo>
                <a:pt x="367198"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0AD160-5FFE-4BFF-9DC8-D21745A035B5}">
      <dsp:nvSpPr>
        <dsp:cNvPr id="0" name=""/>
        <dsp:cNvSpPr/>
      </dsp:nvSpPr>
      <dsp:spPr>
        <a:xfrm>
          <a:off x="16052" y="1839962"/>
          <a:ext cx="91440" cy="279192"/>
        </a:xfrm>
        <a:custGeom>
          <a:avLst/>
          <a:gdLst/>
          <a:ahLst/>
          <a:cxnLst/>
          <a:rect l="0" t="0" r="0" b="0"/>
          <a:pathLst>
            <a:path>
              <a:moveTo>
                <a:pt x="45720" y="0"/>
              </a:moveTo>
              <a:lnTo>
                <a:pt x="45720" y="279192"/>
              </a:lnTo>
              <a:lnTo>
                <a:pt x="136760" y="279192"/>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4B0A7-FAF0-4D49-8EA4-723E20DF7CB8}">
      <dsp:nvSpPr>
        <dsp:cNvPr id="0" name=""/>
        <dsp:cNvSpPr/>
      </dsp:nvSpPr>
      <dsp:spPr>
        <a:xfrm>
          <a:off x="304548" y="1409034"/>
          <a:ext cx="367198" cy="127457"/>
        </a:xfrm>
        <a:custGeom>
          <a:avLst/>
          <a:gdLst/>
          <a:ahLst/>
          <a:cxnLst/>
          <a:rect l="0" t="0" r="0" b="0"/>
          <a:pathLst>
            <a:path>
              <a:moveTo>
                <a:pt x="367198" y="0"/>
              </a:moveTo>
              <a:lnTo>
                <a:pt x="367198"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1F3C63-6B88-4251-8C9B-0A51181C431E}">
      <dsp:nvSpPr>
        <dsp:cNvPr id="0" name=""/>
        <dsp:cNvSpPr/>
      </dsp:nvSpPr>
      <dsp:spPr>
        <a:xfrm>
          <a:off x="671747" y="978107"/>
          <a:ext cx="1468794" cy="127457"/>
        </a:xfrm>
        <a:custGeom>
          <a:avLst/>
          <a:gdLst/>
          <a:ahLst/>
          <a:cxnLst/>
          <a:rect l="0" t="0" r="0" b="0"/>
          <a:pathLst>
            <a:path>
              <a:moveTo>
                <a:pt x="1468794" y="0"/>
              </a:moveTo>
              <a:lnTo>
                <a:pt x="1468794" y="63728"/>
              </a:lnTo>
              <a:lnTo>
                <a:pt x="0" y="63728"/>
              </a:lnTo>
              <a:lnTo>
                <a:pt x="0" y="127457"/>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2140541" y="547180"/>
          <a:ext cx="2203191" cy="127457"/>
        </a:xfrm>
        <a:custGeom>
          <a:avLst/>
          <a:gdLst/>
          <a:ahLst/>
          <a:cxnLst/>
          <a:rect l="0" t="0" r="0" b="0"/>
          <a:pathLst>
            <a:path>
              <a:moveTo>
                <a:pt x="2203191" y="0"/>
              </a:moveTo>
              <a:lnTo>
                <a:pt x="2203191" y="63728"/>
              </a:lnTo>
              <a:lnTo>
                <a:pt x="0" y="63728"/>
              </a:lnTo>
              <a:lnTo>
                <a:pt x="0" y="127457"/>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4040262" y="243710"/>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Start</a:t>
          </a:r>
          <a:endParaRPr lang="en-US" sz="1500" kern="1200" dirty="0"/>
        </a:p>
      </dsp:txBody>
      <dsp:txXfrm>
        <a:off x="4040262" y="243710"/>
        <a:ext cx="606939" cy="303469"/>
      </dsp:txXfrm>
    </dsp:sp>
    <dsp:sp modelId="{58B8F09A-1C0D-46A0-8E1F-48D78109C39E}">
      <dsp:nvSpPr>
        <dsp:cNvPr id="0" name=""/>
        <dsp:cNvSpPr/>
      </dsp:nvSpPr>
      <dsp:spPr>
        <a:xfrm>
          <a:off x="1837071" y="674637"/>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1837071" y="674637"/>
        <a:ext cx="606939" cy="303469"/>
      </dsp:txXfrm>
    </dsp:sp>
    <dsp:sp modelId="{00AA78A0-9FF6-4141-971B-E42F177F89CF}">
      <dsp:nvSpPr>
        <dsp:cNvPr id="0" name=""/>
        <dsp:cNvSpPr/>
      </dsp:nvSpPr>
      <dsp:spPr>
        <a:xfrm>
          <a:off x="368277"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368277" y="1105565"/>
        <a:ext cx="606939" cy="303469"/>
      </dsp:txXfrm>
    </dsp:sp>
    <dsp:sp modelId="{068B9818-B0C5-4C9A-90D2-3276779AC784}">
      <dsp:nvSpPr>
        <dsp:cNvPr id="0" name=""/>
        <dsp:cNvSpPr/>
      </dsp:nvSpPr>
      <dsp:spPr>
        <a:xfrm>
          <a:off x="1079"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1079" y="1536492"/>
        <a:ext cx="606939" cy="303469"/>
      </dsp:txXfrm>
    </dsp:sp>
    <dsp:sp modelId="{E4E2E576-014D-431E-9A22-F9F0611636D1}">
      <dsp:nvSpPr>
        <dsp:cNvPr id="0" name=""/>
        <dsp:cNvSpPr/>
      </dsp:nvSpPr>
      <dsp:spPr>
        <a:xfrm>
          <a:off x="152813"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152813" y="1967419"/>
        <a:ext cx="606939" cy="303469"/>
      </dsp:txXfrm>
    </dsp:sp>
    <dsp:sp modelId="{DD52FE03-0A3C-4829-A01C-361CC3B7CE36}">
      <dsp:nvSpPr>
        <dsp:cNvPr id="0" name=""/>
        <dsp:cNvSpPr/>
      </dsp:nvSpPr>
      <dsp:spPr>
        <a:xfrm>
          <a:off x="735476"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735476" y="1536492"/>
        <a:ext cx="606939" cy="303469"/>
      </dsp:txXfrm>
    </dsp:sp>
    <dsp:sp modelId="{402766C7-3F29-48F4-84CE-9AF84B4E895E}">
      <dsp:nvSpPr>
        <dsp:cNvPr id="0" name=""/>
        <dsp:cNvSpPr/>
      </dsp:nvSpPr>
      <dsp:spPr>
        <a:xfrm>
          <a:off x="887210"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887210" y="1967419"/>
        <a:ext cx="606939" cy="303469"/>
      </dsp:txXfrm>
    </dsp:sp>
    <dsp:sp modelId="{A254D923-B0C6-415C-979F-526E71A5F04D}">
      <dsp:nvSpPr>
        <dsp:cNvPr id="0" name=""/>
        <dsp:cNvSpPr/>
      </dsp:nvSpPr>
      <dsp:spPr>
        <a:xfrm>
          <a:off x="1837071"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1837071" y="1105565"/>
        <a:ext cx="606939" cy="303469"/>
      </dsp:txXfrm>
    </dsp:sp>
    <dsp:sp modelId="{FAF83478-DD96-4B2B-AFCA-21E6EA2BE9B9}">
      <dsp:nvSpPr>
        <dsp:cNvPr id="0" name=""/>
        <dsp:cNvSpPr/>
      </dsp:nvSpPr>
      <dsp:spPr>
        <a:xfrm>
          <a:off x="1469873"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1469873" y="1536492"/>
        <a:ext cx="606939" cy="303469"/>
      </dsp:txXfrm>
    </dsp:sp>
    <dsp:sp modelId="{8A93C0E6-B6C0-47A5-9D81-896BFBBEA59E}">
      <dsp:nvSpPr>
        <dsp:cNvPr id="0" name=""/>
        <dsp:cNvSpPr/>
      </dsp:nvSpPr>
      <dsp:spPr>
        <a:xfrm>
          <a:off x="1621607"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1621607" y="1967419"/>
        <a:ext cx="606939" cy="303469"/>
      </dsp:txXfrm>
    </dsp:sp>
    <dsp:sp modelId="{CB514EF2-9941-4467-A9BA-336D19897EE5}">
      <dsp:nvSpPr>
        <dsp:cNvPr id="0" name=""/>
        <dsp:cNvSpPr/>
      </dsp:nvSpPr>
      <dsp:spPr>
        <a:xfrm>
          <a:off x="2204270"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2204270" y="1536492"/>
        <a:ext cx="606939" cy="303469"/>
      </dsp:txXfrm>
    </dsp:sp>
    <dsp:sp modelId="{D99A327E-9947-4AB1-8CAF-25336A9F9018}">
      <dsp:nvSpPr>
        <dsp:cNvPr id="0" name=""/>
        <dsp:cNvSpPr/>
      </dsp:nvSpPr>
      <dsp:spPr>
        <a:xfrm>
          <a:off x="2356005"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2356005" y="1967419"/>
        <a:ext cx="606939" cy="303469"/>
      </dsp:txXfrm>
    </dsp:sp>
    <dsp:sp modelId="{07762E2E-35C6-4248-8C54-4234E713668D}">
      <dsp:nvSpPr>
        <dsp:cNvPr id="0" name=""/>
        <dsp:cNvSpPr/>
      </dsp:nvSpPr>
      <dsp:spPr>
        <a:xfrm>
          <a:off x="3305865"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3305865" y="1105565"/>
        <a:ext cx="606939" cy="303469"/>
      </dsp:txXfrm>
    </dsp:sp>
    <dsp:sp modelId="{9C24B8EC-C853-48A1-8AA7-7BEE92CD2D0F}">
      <dsp:nvSpPr>
        <dsp:cNvPr id="0" name=""/>
        <dsp:cNvSpPr/>
      </dsp:nvSpPr>
      <dsp:spPr>
        <a:xfrm>
          <a:off x="2938667"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2938667" y="1536492"/>
        <a:ext cx="606939" cy="303469"/>
      </dsp:txXfrm>
    </dsp:sp>
    <dsp:sp modelId="{A2D1B25D-1320-4315-BF42-D6863B6DD2D6}">
      <dsp:nvSpPr>
        <dsp:cNvPr id="0" name=""/>
        <dsp:cNvSpPr/>
      </dsp:nvSpPr>
      <dsp:spPr>
        <a:xfrm>
          <a:off x="3090402"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3090402" y="1967419"/>
        <a:ext cx="606939" cy="303469"/>
      </dsp:txXfrm>
    </dsp:sp>
    <dsp:sp modelId="{601472EC-94CE-4394-B9BE-238A934DB276}">
      <dsp:nvSpPr>
        <dsp:cNvPr id="0" name=""/>
        <dsp:cNvSpPr/>
      </dsp:nvSpPr>
      <dsp:spPr>
        <a:xfrm>
          <a:off x="3673064"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3673064" y="1536492"/>
        <a:ext cx="606939" cy="303469"/>
      </dsp:txXfrm>
    </dsp:sp>
    <dsp:sp modelId="{76DAD04A-AD23-4816-9BDC-3875840014ED}">
      <dsp:nvSpPr>
        <dsp:cNvPr id="0" name=""/>
        <dsp:cNvSpPr/>
      </dsp:nvSpPr>
      <dsp:spPr>
        <a:xfrm>
          <a:off x="3824799"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3824799" y="1967419"/>
        <a:ext cx="606939" cy="303469"/>
      </dsp:txXfrm>
    </dsp:sp>
    <dsp:sp modelId="{3FEEA33C-58E4-4B54-A055-71604B87730C}">
      <dsp:nvSpPr>
        <dsp:cNvPr id="0" name=""/>
        <dsp:cNvSpPr/>
      </dsp:nvSpPr>
      <dsp:spPr>
        <a:xfrm>
          <a:off x="6243453" y="674637"/>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4</a:t>
          </a:r>
          <a:endParaRPr lang="en-US" sz="1500" kern="1200" dirty="0"/>
        </a:p>
      </dsp:txBody>
      <dsp:txXfrm>
        <a:off x="6243453" y="674637"/>
        <a:ext cx="606939" cy="303469"/>
      </dsp:txXfrm>
    </dsp:sp>
    <dsp:sp modelId="{B016EEBC-CA63-4688-9D8F-86565FA6EBE2}">
      <dsp:nvSpPr>
        <dsp:cNvPr id="0" name=""/>
        <dsp:cNvSpPr/>
      </dsp:nvSpPr>
      <dsp:spPr>
        <a:xfrm>
          <a:off x="4774659"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4774659" y="1105565"/>
        <a:ext cx="606939" cy="303469"/>
      </dsp:txXfrm>
    </dsp:sp>
    <dsp:sp modelId="{B7CF6C93-A6FD-49C5-AF27-698AD17B993D}">
      <dsp:nvSpPr>
        <dsp:cNvPr id="0" name=""/>
        <dsp:cNvSpPr/>
      </dsp:nvSpPr>
      <dsp:spPr>
        <a:xfrm>
          <a:off x="4407461"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4407461" y="1536492"/>
        <a:ext cx="606939" cy="303469"/>
      </dsp:txXfrm>
    </dsp:sp>
    <dsp:sp modelId="{DD915322-373C-45F7-A4AD-BBA8B1CF7319}">
      <dsp:nvSpPr>
        <dsp:cNvPr id="0" name=""/>
        <dsp:cNvSpPr/>
      </dsp:nvSpPr>
      <dsp:spPr>
        <a:xfrm>
          <a:off x="4559196"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4559196" y="1967419"/>
        <a:ext cx="606939" cy="303469"/>
      </dsp:txXfrm>
    </dsp:sp>
    <dsp:sp modelId="{49FEF6D0-1257-40BD-B626-AA8EF7C977BE}">
      <dsp:nvSpPr>
        <dsp:cNvPr id="0" name=""/>
        <dsp:cNvSpPr/>
      </dsp:nvSpPr>
      <dsp:spPr>
        <a:xfrm>
          <a:off x="5141858"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5141858" y="1536492"/>
        <a:ext cx="606939" cy="303469"/>
      </dsp:txXfrm>
    </dsp:sp>
    <dsp:sp modelId="{71E93A85-3B8C-419A-9F63-09009B340059}">
      <dsp:nvSpPr>
        <dsp:cNvPr id="0" name=""/>
        <dsp:cNvSpPr/>
      </dsp:nvSpPr>
      <dsp:spPr>
        <a:xfrm>
          <a:off x="5293593"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5293593" y="1967419"/>
        <a:ext cx="606939" cy="303469"/>
      </dsp:txXfrm>
    </dsp:sp>
    <dsp:sp modelId="{9593CFB7-0D62-4049-BFB1-69F7A75AC9B2}">
      <dsp:nvSpPr>
        <dsp:cNvPr id="0" name=""/>
        <dsp:cNvSpPr/>
      </dsp:nvSpPr>
      <dsp:spPr>
        <a:xfrm>
          <a:off x="6243453"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6243453" y="1105565"/>
        <a:ext cx="606939" cy="303469"/>
      </dsp:txXfrm>
    </dsp:sp>
    <dsp:sp modelId="{0305B342-4A02-4CFE-AD9D-B7209F6EB365}">
      <dsp:nvSpPr>
        <dsp:cNvPr id="0" name=""/>
        <dsp:cNvSpPr/>
      </dsp:nvSpPr>
      <dsp:spPr>
        <a:xfrm>
          <a:off x="5876255"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5876255" y="1536492"/>
        <a:ext cx="606939" cy="303469"/>
      </dsp:txXfrm>
    </dsp:sp>
    <dsp:sp modelId="{6613046A-AFD6-48C3-A1B6-904D54D33D95}">
      <dsp:nvSpPr>
        <dsp:cNvPr id="0" name=""/>
        <dsp:cNvSpPr/>
      </dsp:nvSpPr>
      <dsp:spPr>
        <a:xfrm>
          <a:off x="6027990"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6027990" y="1967419"/>
        <a:ext cx="606939" cy="303469"/>
      </dsp:txXfrm>
    </dsp:sp>
    <dsp:sp modelId="{A3FB24F2-571D-4C85-8468-0BA5322BE57D}">
      <dsp:nvSpPr>
        <dsp:cNvPr id="0" name=""/>
        <dsp:cNvSpPr/>
      </dsp:nvSpPr>
      <dsp:spPr>
        <a:xfrm>
          <a:off x="6610652"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6610652" y="1536492"/>
        <a:ext cx="606939" cy="303469"/>
      </dsp:txXfrm>
    </dsp:sp>
    <dsp:sp modelId="{25A669F2-409F-4B9E-B50A-399894C9C779}">
      <dsp:nvSpPr>
        <dsp:cNvPr id="0" name=""/>
        <dsp:cNvSpPr/>
      </dsp:nvSpPr>
      <dsp:spPr>
        <a:xfrm>
          <a:off x="6762387"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6762387" y="1967419"/>
        <a:ext cx="606939" cy="303469"/>
      </dsp:txXfrm>
    </dsp:sp>
    <dsp:sp modelId="{1826CD84-F8F3-4937-8894-09FAD8E539F3}">
      <dsp:nvSpPr>
        <dsp:cNvPr id="0" name=""/>
        <dsp:cNvSpPr/>
      </dsp:nvSpPr>
      <dsp:spPr>
        <a:xfrm>
          <a:off x="7712247" y="1105565"/>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3</a:t>
          </a:r>
          <a:endParaRPr lang="en-US" sz="1500" kern="1200" dirty="0"/>
        </a:p>
      </dsp:txBody>
      <dsp:txXfrm>
        <a:off x="7712247" y="1105565"/>
        <a:ext cx="606939" cy="303469"/>
      </dsp:txXfrm>
    </dsp:sp>
    <dsp:sp modelId="{AB1C8017-6B1C-4327-B74F-640A92A6B393}">
      <dsp:nvSpPr>
        <dsp:cNvPr id="0" name=""/>
        <dsp:cNvSpPr/>
      </dsp:nvSpPr>
      <dsp:spPr>
        <a:xfrm>
          <a:off x="7345049"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7345049" y="1536492"/>
        <a:ext cx="606939" cy="303469"/>
      </dsp:txXfrm>
    </dsp:sp>
    <dsp:sp modelId="{2B054BCF-78AB-4177-A789-ED07F74BA148}">
      <dsp:nvSpPr>
        <dsp:cNvPr id="0" name=""/>
        <dsp:cNvSpPr/>
      </dsp:nvSpPr>
      <dsp:spPr>
        <a:xfrm>
          <a:off x="7496784"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7496784" y="1967419"/>
        <a:ext cx="606939" cy="303469"/>
      </dsp:txXfrm>
    </dsp:sp>
    <dsp:sp modelId="{00953E5E-71A3-4918-B454-A67D2F75EFB8}">
      <dsp:nvSpPr>
        <dsp:cNvPr id="0" name=""/>
        <dsp:cNvSpPr/>
      </dsp:nvSpPr>
      <dsp:spPr>
        <a:xfrm>
          <a:off x="8079446" y="1536492"/>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2</a:t>
          </a:r>
          <a:endParaRPr lang="en-US" sz="1500" kern="1200" dirty="0"/>
        </a:p>
      </dsp:txBody>
      <dsp:txXfrm>
        <a:off x="8079446" y="1536492"/>
        <a:ext cx="606939" cy="303469"/>
      </dsp:txXfrm>
    </dsp:sp>
    <dsp:sp modelId="{8CD1D6C5-9B89-4BCB-80AF-A76D420E63D6}">
      <dsp:nvSpPr>
        <dsp:cNvPr id="0" name=""/>
        <dsp:cNvSpPr/>
      </dsp:nvSpPr>
      <dsp:spPr>
        <a:xfrm>
          <a:off x="8231181" y="1967419"/>
          <a:ext cx="606939" cy="303469"/>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a:t>
          </a:r>
          <a:endParaRPr lang="en-US" sz="1500" kern="1200" dirty="0"/>
        </a:p>
      </dsp:txBody>
      <dsp:txXfrm>
        <a:off x="8231181" y="1967419"/>
        <a:ext cx="606939" cy="303469"/>
      </dsp:txXfrm>
    </dsp:sp>
    <dsp:sp modelId="{DDCE4241-B64F-4100-9380-6E586D0AD646}">
      <dsp:nvSpPr>
        <dsp:cNvPr id="0" name=""/>
        <dsp:cNvSpPr/>
      </dsp:nvSpPr>
      <dsp:spPr>
        <a:xfrm rot="20740791">
          <a:off x="74415" y="302690"/>
          <a:ext cx="2530586" cy="303469"/>
        </a:xfrm>
        <a:prstGeom prst="rect">
          <a:avLst/>
        </a:prstGeom>
        <a:no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rgbClr val="FF0000"/>
              </a:solidFill>
            </a:rPr>
            <a:t>For part 3 and 4</a:t>
          </a:r>
          <a:endParaRPr lang="en-US" sz="2800" kern="1200" dirty="0">
            <a:solidFill>
              <a:srgbClr val="FF0000"/>
            </a:solidFill>
          </a:endParaRPr>
        </a:p>
      </dsp:txBody>
      <dsp:txXfrm rot="20740791">
        <a:off x="74415" y="302690"/>
        <a:ext cx="2530586" cy="30346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0DC928-11A3-4328-AF53-BCC723F33327}">
      <dsp:nvSpPr>
        <dsp:cNvPr id="0" name=""/>
        <dsp:cNvSpPr/>
      </dsp:nvSpPr>
      <dsp:spPr>
        <a:xfrm>
          <a:off x="3276600" y="456767"/>
          <a:ext cx="2566253" cy="296921"/>
        </a:xfrm>
        <a:custGeom>
          <a:avLst/>
          <a:gdLst/>
          <a:ahLst/>
          <a:cxnLst/>
          <a:rect l="0" t="0" r="0" b="0"/>
          <a:pathLst>
            <a:path>
              <a:moveTo>
                <a:pt x="0" y="0"/>
              </a:moveTo>
              <a:lnTo>
                <a:pt x="0" y="148460"/>
              </a:lnTo>
              <a:lnTo>
                <a:pt x="2566253" y="148460"/>
              </a:lnTo>
              <a:lnTo>
                <a:pt x="2566253" y="296921"/>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9CD5D-9F1A-4C59-9859-0F414DDE42FC}">
      <dsp:nvSpPr>
        <dsp:cNvPr id="0" name=""/>
        <dsp:cNvSpPr/>
      </dsp:nvSpPr>
      <dsp:spPr>
        <a:xfrm>
          <a:off x="3276600" y="456767"/>
          <a:ext cx="855417" cy="296921"/>
        </a:xfrm>
        <a:custGeom>
          <a:avLst/>
          <a:gdLst/>
          <a:ahLst/>
          <a:cxnLst/>
          <a:rect l="0" t="0" r="0" b="0"/>
          <a:pathLst>
            <a:path>
              <a:moveTo>
                <a:pt x="0" y="0"/>
              </a:moveTo>
              <a:lnTo>
                <a:pt x="0" y="148460"/>
              </a:lnTo>
              <a:lnTo>
                <a:pt x="855417" y="148460"/>
              </a:lnTo>
              <a:lnTo>
                <a:pt x="855417" y="296921"/>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EEFFC-7A29-4214-8150-997DDC2BB2D9}">
      <dsp:nvSpPr>
        <dsp:cNvPr id="0" name=""/>
        <dsp:cNvSpPr/>
      </dsp:nvSpPr>
      <dsp:spPr>
        <a:xfrm>
          <a:off x="2421182" y="456767"/>
          <a:ext cx="855417" cy="296921"/>
        </a:xfrm>
        <a:custGeom>
          <a:avLst/>
          <a:gdLst/>
          <a:ahLst/>
          <a:cxnLst/>
          <a:rect l="0" t="0" r="0" b="0"/>
          <a:pathLst>
            <a:path>
              <a:moveTo>
                <a:pt x="855417" y="0"/>
              </a:moveTo>
              <a:lnTo>
                <a:pt x="855417" y="148460"/>
              </a:lnTo>
              <a:lnTo>
                <a:pt x="0" y="148460"/>
              </a:lnTo>
              <a:lnTo>
                <a:pt x="0" y="296921"/>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710346" y="456767"/>
          <a:ext cx="2566253" cy="296921"/>
        </a:xfrm>
        <a:custGeom>
          <a:avLst/>
          <a:gdLst/>
          <a:ahLst/>
          <a:cxnLst/>
          <a:rect l="0" t="0" r="0" b="0"/>
          <a:pathLst>
            <a:path>
              <a:moveTo>
                <a:pt x="2566253" y="0"/>
              </a:moveTo>
              <a:lnTo>
                <a:pt x="2566253" y="148460"/>
              </a:lnTo>
              <a:lnTo>
                <a:pt x="0" y="148460"/>
              </a:lnTo>
              <a:lnTo>
                <a:pt x="0" y="296921"/>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2888459" y="63353"/>
          <a:ext cx="776281" cy="393414"/>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Start</a:t>
          </a:r>
          <a:endParaRPr lang="en-US" sz="2000" kern="1200" dirty="0"/>
        </a:p>
      </dsp:txBody>
      <dsp:txXfrm>
        <a:off x="2888459" y="63353"/>
        <a:ext cx="776281" cy="393414"/>
      </dsp:txXfrm>
    </dsp:sp>
    <dsp:sp modelId="{58B8F09A-1C0D-46A0-8E1F-48D78109C39E}">
      <dsp:nvSpPr>
        <dsp:cNvPr id="0" name=""/>
        <dsp:cNvSpPr/>
      </dsp:nvSpPr>
      <dsp:spPr>
        <a:xfrm>
          <a:off x="3389" y="753689"/>
          <a:ext cx="1413913" cy="706956"/>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US" sz="3200" kern="1200" dirty="0"/>
        </a:p>
      </dsp:txBody>
      <dsp:txXfrm>
        <a:off x="3389" y="753689"/>
        <a:ext cx="1413913" cy="706956"/>
      </dsp:txXfrm>
    </dsp:sp>
    <dsp:sp modelId="{633314AC-B06D-4229-AF82-90F39F344883}">
      <dsp:nvSpPr>
        <dsp:cNvPr id="0" name=""/>
        <dsp:cNvSpPr/>
      </dsp:nvSpPr>
      <dsp:spPr>
        <a:xfrm>
          <a:off x="1714225" y="753689"/>
          <a:ext cx="1413913" cy="706956"/>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a:off x="1714225" y="753689"/>
        <a:ext cx="1413913" cy="706956"/>
      </dsp:txXfrm>
    </dsp:sp>
    <dsp:sp modelId="{1EF83A36-DBDD-4C27-8779-152DBB84CF59}">
      <dsp:nvSpPr>
        <dsp:cNvPr id="0" name=""/>
        <dsp:cNvSpPr/>
      </dsp:nvSpPr>
      <dsp:spPr>
        <a:xfrm>
          <a:off x="3425060" y="753689"/>
          <a:ext cx="1413913" cy="706956"/>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2500" kern="1200" dirty="0"/>
        </a:p>
      </dsp:txBody>
      <dsp:txXfrm>
        <a:off x="3425060" y="753689"/>
        <a:ext cx="1413913" cy="706956"/>
      </dsp:txXfrm>
    </dsp:sp>
    <dsp:sp modelId="{6B6AC3BC-AEBD-4879-9F91-3792770D8754}">
      <dsp:nvSpPr>
        <dsp:cNvPr id="0" name=""/>
        <dsp:cNvSpPr/>
      </dsp:nvSpPr>
      <dsp:spPr>
        <a:xfrm>
          <a:off x="5135896" y="753689"/>
          <a:ext cx="1413913" cy="706956"/>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4</a:t>
          </a:r>
          <a:endParaRPr lang="en-US" sz="2500" kern="1200" dirty="0"/>
        </a:p>
      </dsp:txBody>
      <dsp:txXfrm>
        <a:off x="5135896" y="753689"/>
        <a:ext cx="1413913" cy="70695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07176A-266E-40D9-91D6-AE924304A307}">
      <dsp:nvSpPr>
        <dsp:cNvPr id="0" name=""/>
        <dsp:cNvSpPr/>
      </dsp:nvSpPr>
      <dsp:spPr>
        <a:xfrm>
          <a:off x="4316276" y="797200"/>
          <a:ext cx="1184884" cy="564866"/>
        </a:xfrm>
        <a:custGeom>
          <a:avLst/>
          <a:gdLst/>
          <a:ahLst/>
          <a:cxnLst/>
          <a:rect l="0" t="0" r="0" b="0"/>
          <a:pathLst>
            <a:path>
              <a:moveTo>
                <a:pt x="0" y="0"/>
              </a:moveTo>
              <a:lnTo>
                <a:pt x="0" y="564866"/>
              </a:lnTo>
              <a:lnTo>
                <a:pt x="1184884"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52D34-881A-465B-A892-6EE7777B2287}">
      <dsp:nvSpPr>
        <dsp:cNvPr id="0" name=""/>
        <dsp:cNvSpPr/>
      </dsp:nvSpPr>
      <dsp:spPr>
        <a:xfrm>
          <a:off x="4316276" y="797200"/>
          <a:ext cx="120965" cy="564866"/>
        </a:xfrm>
        <a:custGeom>
          <a:avLst/>
          <a:gdLst/>
          <a:ahLst/>
          <a:cxnLst/>
          <a:rect l="0" t="0" r="0" b="0"/>
          <a:pathLst>
            <a:path>
              <a:moveTo>
                <a:pt x="0" y="0"/>
              </a:moveTo>
              <a:lnTo>
                <a:pt x="0" y="564866"/>
              </a:lnTo>
              <a:lnTo>
                <a:pt x="120965"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15C6E-01CF-4D25-8191-C3C54DA8719D}">
      <dsp:nvSpPr>
        <dsp:cNvPr id="0" name=""/>
        <dsp:cNvSpPr/>
      </dsp:nvSpPr>
      <dsp:spPr>
        <a:xfrm>
          <a:off x="4179272" y="797200"/>
          <a:ext cx="137003" cy="564866"/>
        </a:xfrm>
        <a:custGeom>
          <a:avLst/>
          <a:gdLst/>
          <a:ahLst/>
          <a:cxnLst/>
          <a:rect l="0" t="0" r="0" b="0"/>
          <a:pathLst>
            <a:path>
              <a:moveTo>
                <a:pt x="137003" y="0"/>
              </a:moveTo>
              <a:lnTo>
                <a:pt x="137003" y="564866"/>
              </a:lnTo>
              <a:lnTo>
                <a:pt x="0"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DC928-11A3-4328-AF53-BCC723F33327}">
      <dsp:nvSpPr>
        <dsp:cNvPr id="0" name=""/>
        <dsp:cNvSpPr/>
      </dsp:nvSpPr>
      <dsp:spPr>
        <a:xfrm>
          <a:off x="3175856" y="224975"/>
          <a:ext cx="1462800" cy="169249"/>
        </a:xfrm>
        <a:custGeom>
          <a:avLst/>
          <a:gdLst/>
          <a:ahLst/>
          <a:cxnLst/>
          <a:rect l="0" t="0" r="0" b="0"/>
          <a:pathLst>
            <a:path>
              <a:moveTo>
                <a:pt x="0" y="0"/>
              </a:moveTo>
              <a:lnTo>
                <a:pt x="0" y="84624"/>
              </a:lnTo>
              <a:lnTo>
                <a:pt x="1462800" y="84624"/>
              </a:lnTo>
              <a:lnTo>
                <a:pt x="146280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9CD5D-9F1A-4C59-9859-0F414DDE42FC}">
      <dsp:nvSpPr>
        <dsp:cNvPr id="0" name=""/>
        <dsp:cNvSpPr/>
      </dsp:nvSpPr>
      <dsp:spPr>
        <a:xfrm>
          <a:off x="3175856" y="224975"/>
          <a:ext cx="487600" cy="169249"/>
        </a:xfrm>
        <a:custGeom>
          <a:avLst/>
          <a:gdLst/>
          <a:ahLst/>
          <a:cxnLst/>
          <a:rect l="0" t="0" r="0" b="0"/>
          <a:pathLst>
            <a:path>
              <a:moveTo>
                <a:pt x="0" y="0"/>
              </a:moveTo>
              <a:lnTo>
                <a:pt x="0" y="84624"/>
              </a:lnTo>
              <a:lnTo>
                <a:pt x="487600" y="84624"/>
              </a:lnTo>
              <a:lnTo>
                <a:pt x="48760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EEFFC-7A29-4214-8150-997DDC2BB2D9}">
      <dsp:nvSpPr>
        <dsp:cNvPr id="0" name=""/>
        <dsp:cNvSpPr/>
      </dsp:nvSpPr>
      <dsp:spPr>
        <a:xfrm>
          <a:off x="2688255" y="224975"/>
          <a:ext cx="487600" cy="169249"/>
        </a:xfrm>
        <a:custGeom>
          <a:avLst/>
          <a:gdLst/>
          <a:ahLst/>
          <a:cxnLst/>
          <a:rect l="0" t="0" r="0" b="0"/>
          <a:pathLst>
            <a:path>
              <a:moveTo>
                <a:pt x="487600" y="0"/>
              </a:moveTo>
              <a:lnTo>
                <a:pt x="487600" y="84624"/>
              </a:lnTo>
              <a:lnTo>
                <a:pt x="0" y="84624"/>
              </a:lnTo>
              <a:lnTo>
                <a:pt x="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1713055" y="224975"/>
          <a:ext cx="1462800" cy="169249"/>
        </a:xfrm>
        <a:custGeom>
          <a:avLst/>
          <a:gdLst/>
          <a:ahLst/>
          <a:cxnLst/>
          <a:rect l="0" t="0" r="0" b="0"/>
          <a:pathLst>
            <a:path>
              <a:moveTo>
                <a:pt x="1462800" y="0"/>
              </a:moveTo>
              <a:lnTo>
                <a:pt x="1462800" y="84624"/>
              </a:lnTo>
              <a:lnTo>
                <a:pt x="0" y="84624"/>
              </a:lnTo>
              <a:lnTo>
                <a:pt x="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2954610" y="723"/>
          <a:ext cx="442491" cy="224251"/>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Start</a:t>
          </a:r>
          <a:endParaRPr lang="en-US" sz="1100" kern="1200" dirty="0"/>
        </a:p>
      </dsp:txBody>
      <dsp:txXfrm>
        <a:off x="2954610" y="723"/>
        <a:ext cx="442491" cy="224251"/>
      </dsp:txXfrm>
    </dsp:sp>
    <dsp:sp modelId="{58B8F09A-1C0D-46A0-8E1F-48D78109C39E}">
      <dsp:nvSpPr>
        <dsp:cNvPr id="0" name=""/>
        <dsp:cNvSpPr/>
      </dsp:nvSpPr>
      <dsp:spPr>
        <a:xfrm>
          <a:off x="13100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1400" kern="1200" dirty="0"/>
        </a:p>
      </dsp:txBody>
      <dsp:txXfrm>
        <a:off x="1310080" y="394225"/>
        <a:ext cx="805950" cy="402975"/>
      </dsp:txXfrm>
    </dsp:sp>
    <dsp:sp modelId="{633314AC-B06D-4229-AF82-90F39F344883}">
      <dsp:nvSpPr>
        <dsp:cNvPr id="0" name=""/>
        <dsp:cNvSpPr/>
      </dsp:nvSpPr>
      <dsp:spPr>
        <a:xfrm>
          <a:off x="22852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a:off x="2285280" y="394225"/>
        <a:ext cx="805950" cy="402975"/>
      </dsp:txXfrm>
    </dsp:sp>
    <dsp:sp modelId="{1EF83A36-DBDD-4C27-8779-152DBB84CF59}">
      <dsp:nvSpPr>
        <dsp:cNvPr id="0" name=""/>
        <dsp:cNvSpPr/>
      </dsp:nvSpPr>
      <dsp:spPr>
        <a:xfrm>
          <a:off x="32604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a:off x="3260480" y="394225"/>
        <a:ext cx="805950" cy="402975"/>
      </dsp:txXfrm>
    </dsp:sp>
    <dsp:sp modelId="{6B6AC3BC-AEBD-4879-9F91-3792770D8754}">
      <dsp:nvSpPr>
        <dsp:cNvPr id="0" name=""/>
        <dsp:cNvSpPr/>
      </dsp:nvSpPr>
      <dsp:spPr>
        <a:xfrm>
          <a:off x="4235681"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US" sz="1400" kern="1200" dirty="0"/>
        </a:p>
      </dsp:txBody>
      <dsp:txXfrm>
        <a:off x="4235681" y="394225"/>
        <a:ext cx="805950" cy="402975"/>
      </dsp:txXfrm>
    </dsp:sp>
    <dsp:sp modelId="{E432B47E-97A0-4EAA-A7C4-0E3EA3FB08CE}">
      <dsp:nvSpPr>
        <dsp:cNvPr id="0" name=""/>
        <dsp:cNvSpPr/>
      </dsp:nvSpPr>
      <dsp:spPr>
        <a:xfrm>
          <a:off x="3373322"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2000" kern="1200" dirty="0"/>
        </a:p>
      </dsp:txBody>
      <dsp:txXfrm>
        <a:off x="3373322" y="1160579"/>
        <a:ext cx="805950" cy="402975"/>
      </dsp:txXfrm>
    </dsp:sp>
    <dsp:sp modelId="{10A1DEC2-117B-47B9-B599-E9496B2CB54C}">
      <dsp:nvSpPr>
        <dsp:cNvPr id="0" name=""/>
        <dsp:cNvSpPr/>
      </dsp:nvSpPr>
      <dsp:spPr>
        <a:xfrm>
          <a:off x="4437241"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a:off x="4437241" y="1160579"/>
        <a:ext cx="805950" cy="402975"/>
      </dsp:txXfrm>
    </dsp:sp>
    <dsp:sp modelId="{4123BAE1-0585-4328-AC78-F204864DFA94}">
      <dsp:nvSpPr>
        <dsp:cNvPr id="0" name=""/>
        <dsp:cNvSpPr/>
      </dsp:nvSpPr>
      <dsp:spPr>
        <a:xfrm>
          <a:off x="5501161"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a:off x="5501161" y="1160579"/>
        <a:ext cx="805950" cy="40297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07176A-266E-40D9-91D6-AE924304A307}">
      <dsp:nvSpPr>
        <dsp:cNvPr id="0" name=""/>
        <dsp:cNvSpPr/>
      </dsp:nvSpPr>
      <dsp:spPr>
        <a:xfrm>
          <a:off x="4316276" y="797200"/>
          <a:ext cx="1184884" cy="564866"/>
        </a:xfrm>
        <a:custGeom>
          <a:avLst/>
          <a:gdLst/>
          <a:ahLst/>
          <a:cxnLst/>
          <a:rect l="0" t="0" r="0" b="0"/>
          <a:pathLst>
            <a:path>
              <a:moveTo>
                <a:pt x="0" y="0"/>
              </a:moveTo>
              <a:lnTo>
                <a:pt x="0" y="564866"/>
              </a:lnTo>
              <a:lnTo>
                <a:pt x="1184884"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52D34-881A-465B-A892-6EE7777B2287}">
      <dsp:nvSpPr>
        <dsp:cNvPr id="0" name=""/>
        <dsp:cNvSpPr/>
      </dsp:nvSpPr>
      <dsp:spPr>
        <a:xfrm>
          <a:off x="4316276" y="797200"/>
          <a:ext cx="120965" cy="564866"/>
        </a:xfrm>
        <a:custGeom>
          <a:avLst/>
          <a:gdLst/>
          <a:ahLst/>
          <a:cxnLst/>
          <a:rect l="0" t="0" r="0" b="0"/>
          <a:pathLst>
            <a:path>
              <a:moveTo>
                <a:pt x="0" y="0"/>
              </a:moveTo>
              <a:lnTo>
                <a:pt x="0" y="564866"/>
              </a:lnTo>
              <a:lnTo>
                <a:pt x="120965"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715C6E-01CF-4D25-8191-C3C54DA8719D}">
      <dsp:nvSpPr>
        <dsp:cNvPr id="0" name=""/>
        <dsp:cNvSpPr/>
      </dsp:nvSpPr>
      <dsp:spPr>
        <a:xfrm>
          <a:off x="4179272" y="797200"/>
          <a:ext cx="137003" cy="564866"/>
        </a:xfrm>
        <a:custGeom>
          <a:avLst/>
          <a:gdLst/>
          <a:ahLst/>
          <a:cxnLst/>
          <a:rect l="0" t="0" r="0" b="0"/>
          <a:pathLst>
            <a:path>
              <a:moveTo>
                <a:pt x="137003" y="0"/>
              </a:moveTo>
              <a:lnTo>
                <a:pt x="137003" y="564866"/>
              </a:lnTo>
              <a:lnTo>
                <a:pt x="0" y="564866"/>
              </a:lnTo>
            </a:path>
          </a:pathLst>
        </a:custGeom>
        <a:noFill/>
        <a:ln w="55000" cap="flat" cmpd="thickThin"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DC928-11A3-4328-AF53-BCC723F33327}">
      <dsp:nvSpPr>
        <dsp:cNvPr id="0" name=""/>
        <dsp:cNvSpPr/>
      </dsp:nvSpPr>
      <dsp:spPr>
        <a:xfrm>
          <a:off x="3175856" y="224975"/>
          <a:ext cx="1462800" cy="169249"/>
        </a:xfrm>
        <a:custGeom>
          <a:avLst/>
          <a:gdLst/>
          <a:ahLst/>
          <a:cxnLst/>
          <a:rect l="0" t="0" r="0" b="0"/>
          <a:pathLst>
            <a:path>
              <a:moveTo>
                <a:pt x="0" y="0"/>
              </a:moveTo>
              <a:lnTo>
                <a:pt x="0" y="84624"/>
              </a:lnTo>
              <a:lnTo>
                <a:pt x="1462800" y="84624"/>
              </a:lnTo>
              <a:lnTo>
                <a:pt x="146280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9CD5D-9F1A-4C59-9859-0F414DDE42FC}">
      <dsp:nvSpPr>
        <dsp:cNvPr id="0" name=""/>
        <dsp:cNvSpPr/>
      </dsp:nvSpPr>
      <dsp:spPr>
        <a:xfrm>
          <a:off x="3175856" y="224975"/>
          <a:ext cx="487600" cy="169249"/>
        </a:xfrm>
        <a:custGeom>
          <a:avLst/>
          <a:gdLst/>
          <a:ahLst/>
          <a:cxnLst/>
          <a:rect l="0" t="0" r="0" b="0"/>
          <a:pathLst>
            <a:path>
              <a:moveTo>
                <a:pt x="0" y="0"/>
              </a:moveTo>
              <a:lnTo>
                <a:pt x="0" y="84624"/>
              </a:lnTo>
              <a:lnTo>
                <a:pt x="487600" y="84624"/>
              </a:lnTo>
              <a:lnTo>
                <a:pt x="48760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EEFFC-7A29-4214-8150-997DDC2BB2D9}">
      <dsp:nvSpPr>
        <dsp:cNvPr id="0" name=""/>
        <dsp:cNvSpPr/>
      </dsp:nvSpPr>
      <dsp:spPr>
        <a:xfrm>
          <a:off x="2688255" y="224975"/>
          <a:ext cx="487600" cy="169249"/>
        </a:xfrm>
        <a:custGeom>
          <a:avLst/>
          <a:gdLst/>
          <a:ahLst/>
          <a:cxnLst/>
          <a:rect l="0" t="0" r="0" b="0"/>
          <a:pathLst>
            <a:path>
              <a:moveTo>
                <a:pt x="487600" y="0"/>
              </a:moveTo>
              <a:lnTo>
                <a:pt x="487600" y="84624"/>
              </a:lnTo>
              <a:lnTo>
                <a:pt x="0" y="84624"/>
              </a:lnTo>
              <a:lnTo>
                <a:pt x="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1713055" y="224975"/>
          <a:ext cx="1462800" cy="169249"/>
        </a:xfrm>
        <a:custGeom>
          <a:avLst/>
          <a:gdLst/>
          <a:ahLst/>
          <a:cxnLst/>
          <a:rect l="0" t="0" r="0" b="0"/>
          <a:pathLst>
            <a:path>
              <a:moveTo>
                <a:pt x="1462800" y="0"/>
              </a:moveTo>
              <a:lnTo>
                <a:pt x="1462800" y="84624"/>
              </a:lnTo>
              <a:lnTo>
                <a:pt x="0" y="84624"/>
              </a:lnTo>
              <a:lnTo>
                <a:pt x="0" y="169249"/>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2954610" y="723"/>
          <a:ext cx="442491" cy="224251"/>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Start</a:t>
          </a:r>
          <a:endParaRPr lang="en-US" sz="1100" kern="1200" dirty="0"/>
        </a:p>
      </dsp:txBody>
      <dsp:txXfrm>
        <a:off x="2954610" y="723"/>
        <a:ext cx="442491" cy="224251"/>
      </dsp:txXfrm>
    </dsp:sp>
    <dsp:sp modelId="{58B8F09A-1C0D-46A0-8E1F-48D78109C39E}">
      <dsp:nvSpPr>
        <dsp:cNvPr id="0" name=""/>
        <dsp:cNvSpPr/>
      </dsp:nvSpPr>
      <dsp:spPr>
        <a:xfrm>
          <a:off x="13100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1400" kern="1200" dirty="0"/>
        </a:p>
      </dsp:txBody>
      <dsp:txXfrm>
        <a:off x="1310080" y="394225"/>
        <a:ext cx="805950" cy="402975"/>
      </dsp:txXfrm>
    </dsp:sp>
    <dsp:sp modelId="{633314AC-B06D-4229-AF82-90F39F344883}">
      <dsp:nvSpPr>
        <dsp:cNvPr id="0" name=""/>
        <dsp:cNvSpPr/>
      </dsp:nvSpPr>
      <dsp:spPr>
        <a:xfrm>
          <a:off x="22852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a:off x="2285280" y="394225"/>
        <a:ext cx="805950" cy="402975"/>
      </dsp:txXfrm>
    </dsp:sp>
    <dsp:sp modelId="{1EF83A36-DBDD-4C27-8779-152DBB84CF59}">
      <dsp:nvSpPr>
        <dsp:cNvPr id="0" name=""/>
        <dsp:cNvSpPr/>
      </dsp:nvSpPr>
      <dsp:spPr>
        <a:xfrm>
          <a:off x="3260480"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1400" kern="1200" dirty="0"/>
        </a:p>
      </dsp:txBody>
      <dsp:txXfrm>
        <a:off x="3260480" y="394225"/>
        <a:ext cx="805950" cy="402975"/>
      </dsp:txXfrm>
    </dsp:sp>
    <dsp:sp modelId="{6B6AC3BC-AEBD-4879-9F91-3792770D8754}">
      <dsp:nvSpPr>
        <dsp:cNvPr id="0" name=""/>
        <dsp:cNvSpPr/>
      </dsp:nvSpPr>
      <dsp:spPr>
        <a:xfrm>
          <a:off x="4235681" y="394225"/>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US" sz="1400" kern="1200" dirty="0"/>
        </a:p>
      </dsp:txBody>
      <dsp:txXfrm>
        <a:off x="4235681" y="394225"/>
        <a:ext cx="805950" cy="402975"/>
      </dsp:txXfrm>
    </dsp:sp>
    <dsp:sp modelId="{E432B47E-97A0-4EAA-A7C4-0E3EA3FB08CE}">
      <dsp:nvSpPr>
        <dsp:cNvPr id="0" name=""/>
        <dsp:cNvSpPr/>
      </dsp:nvSpPr>
      <dsp:spPr>
        <a:xfrm>
          <a:off x="3373322"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2000" kern="1200" dirty="0"/>
        </a:p>
      </dsp:txBody>
      <dsp:txXfrm>
        <a:off x="3373322" y="1160579"/>
        <a:ext cx="805950" cy="402975"/>
      </dsp:txXfrm>
    </dsp:sp>
    <dsp:sp modelId="{10A1DEC2-117B-47B9-B599-E9496B2CB54C}">
      <dsp:nvSpPr>
        <dsp:cNvPr id="0" name=""/>
        <dsp:cNvSpPr/>
      </dsp:nvSpPr>
      <dsp:spPr>
        <a:xfrm>
          <a:off x="4437241"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1400" kern="1200" dirty="0"/>
        </a:p>
      </dsp:txBody>
      <dsp:txXfrm>
        <a:off x="4437241" y="1160579"/>
        <a:ext cx="805950" cy="402975"/>
      </dsp:txXfrm>
    </dsp:sp>
    <dsp:sp modelId="{4123BAE1-0585-4328-AC78-F204864DFA94}">
      <dsp:nvSpPr>
        <dsp:cNvPr id="0" name=""/>
        <dsp:cNvSpPr/>
      </dsp:nvSpPr>
      <dsp:spPr>
        <a:xfrm>
          <a:off x="5501161" y="1160579"/>
          <a:ext cx="805950" cy="402975"/>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a:off x="5501161" y="1160579"/>
        <a:ext cx="805950" cy="40297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0DC928-11A3-4328-AF53-BCC723F33327}">
      <dsp:nvSpPr>
        <dsp:cNvPr id="0" name=""/>
        <dsp:cNvSpPr/>
      </dsp:nvSpPr>
      <dsp:spPr>
        <a:xfrm>
          <a:off x="3276600" y="429137"/>
          <a:ext cx="1865744" cy="323800"/>
        </a:xfrm>
        <a:custGeom>
          <a:avLst/>
          <a:gdLst/>
          <a:ahLst/>
          <a:cxnLst/>
          <a:rect l="0" t="0" r="0" b="0"/>
          <a:pathLst>
            <a:path>
              <a:moveTo>
                <a:pt x="0" y="0"/>
              </a:moveTo>
              <a:lnTo>
                <a:pt x="0" y="161900"/>
              </a:lnTo>
              <a:lnTo>
                <a:pt x="1865744" y="161900"/>
              </a:lnTo>
              <a:lnTo>
                <a:pt x="1865744"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9CD5D-9F1A-4C59-9859-0F414DDE42FC}">
      <dsp:nvSpPr>
        <dsp:cNvPr id="0" name=""/>
        <dsp:cNvSpPr/>
      </dsp:nvSpPr>
      <dsp:spPr>
        <a:xfrm>
          <a:off x="3276600" y="429137"/>
          <a:ext cx="661153" cy="323800"/>
        </a:xfrm>
        <a:custGeom>
          <a:avLst/>
          <a:gdLst/>
          <a:ahLst/>
          <a:cxnLst/>
          <a:rect l="0" t="0" r="0" b="0"/>
          <a:pathLst>
            <a:path>
              <a:moveTo>
                <a:pt x="0" y="0"/>
              </a:moveTo>
              <a:lnTo>
                <a:pt x="0" y="161900"/>
              </a:lnTo>
              <a:lnTo>
                <a:pt x="661153" y="161900"/>
              </a:lnTo>
              <a:lnTo>
                <a:pt x="661153"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EEFFC-7A29-4214-8150-997DDC2BB2D9}">
      <dsp:nvSpPr>
        <dsp:cNvPr id="0" name=""/>
        <dsp:cNvSpPr/>
      </dsp:nvSpPr>
      <dsp:spPr>
        <a:xfrm>
          <a:off x="2666953" y="429137"/>
          <a:ext cx="609646" cy="323800"/>
        </a:xfrm>
        <a:custGeom>
          <a:avLst/>
          <a:gdLst/>
          <a:ahLst/>
          <a:cxnLst/>
          <a:rect l="0" t="0" r="0" b="0"/>
          <a:pathLst>
            <a:path>
              <a:moveTo>
                <a:pt x="609646" y="0"/>
              </a:moveTo>
              <a:lnTo>
                <a:pt x="609646" y="161900"/>
              </a:lnTo>
              <a:lnTo>
                <a:pt x="0" y="161900"/>
              </a:lnTo>
              <a:lnTo>
                <a:pt x="0"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1425958" y="429137"/>
          <a:ext cx="1850641" cy="323800"/>
        </a:xfrm>
        <a:custGeom>
          <a:avLst/>
          <a:gdLst/>
          <a:ahLst/>
          <a:cxnLst/>
          <a:rect l="0" t="0" r="0" b="0"/>
          <a:pathLst>
            <a:path>
              <a:moveTo>
                <a:pt x="1850641" y="0"/>
              </a:moveTo>
              <a:lnTo>
                <a:pt x="1850641" y="161900"/>
              </a:lnTo>
              <a:lnTo>
                <a:pt x="0" y="161900"/>
              </a:lnTo>
              <a:lnTo>
                <a:pt x="0"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2853323" y="109"/>
          <a:ext cx="846552" cy="429027"/>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Start</a:t>
          </a:r>
          <a:endParaRPr lang="en-US" sz="2200" kern="1200" dirty="0"/>
        </a:p>
      </dsp:txBody>
      <dsp:txXfrm>
        <a:off x="2853323" y="109"/>
        <a:ext cx="846552" cy="429027"/>
      </dsp:txXfrm>
    </dsp:sp>
    <dsp:sp modelId="{58B8F09A-1C0D-46A0-8E1F-48D78109C39E}">
      <dsp:nvSpPr>
        <dsp:cNvPr id="0" name=""/>
        <dsp:cNvSpPr/>
      </dsp:nvSpPr>
      <dsp:spPr>
        <a:xfrm>
          <a:off x="992914" y="752937"/>
          <a:ext cx="866088"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US" sz="3200" kern="1200" dirty="0"/>
        </a:p>
      </dsp:txBody>
      <dsp:txXfrm>
        <a:off x="992914" y="752937"/>
        <a:ext cx="866088" cy="770952"/>
      </dsp:txXfrm>
    </dsp:sp>
    <dsp:sp modelId="{633314AC-B06D-4229-AF82-90F39F344883}">
      <dsp:nvSpPr>
        <dsp:cNvPr id="0" name=""/>
        <dsp:cNvSpPr/>
      </dsp:nvSpPr>
      <dsp:spPr>
        <a:xfrm>
          <a:off x="2182802" y="752937"/>
          <a:ext cx="968301"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a:off x="2182802" y="752937"/>
        <a:ext cx="968301" cy="770952"/>
      </dsp:txXfrm>
    </dsp:sp>
    <dsp:sp modelId="{1EF83A36-DBDD-4C27-8779-152DBB84CF59}">
      <dsp:nvSpPr>
        <dsp:cNvPr id="0" name=""/>
        <dsp:cNvSpPr/>
      </dsp:nvSpPr>
      <dsp:spPr>
        <a:xfrm>
          <a:off x="3474904" y="752937"/>
          <a:ext cx="925698"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2500" kern="1200" dirty="0"/>
        </a:p>
      </dsp:txBody>
      <dsp:txXfrm>
        <a:off x="3474904" y="752937"/>
        <a:ext cx="925698" cy="770952"/>
      </dsp:txXfrm>
    </dsp:sp>
    <dsp:sp modelId="{6B6AC3BC-AEBD-4879-9F91-3792770D8754}">
      <dsp:nvSpPr>
        <dsp:cNvPr id="0" name=""/>
        <dsp:cNvSpPr/>
      </dsp:nvSpPr>
      <dsp:spPr>
        <a:xfrm>
          <a:off x="4724403" y="752937"/>
          <a:ext cx="835882"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4</a:t>
          </a:r>
          <a:endParaRPr lang="en-US" sz="2500" kern="1200" dirty="0"/>
        </a:p>
      </dsp:txBody>
      <dsp:txXfrm>
        <a:off x="4724403" y="752937"/>
        <a:ext cx="835882" cy="77095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0DC928-11A3-4328-AF53-BCC723F33327}">
      <dsp:nvSpPr>
        <dsp:cNvPr id="0" name=""/>
        <dsp:cNvSpPr/>
      </dsp:nvSpPr>
      <dsp:spPr>
        <a:xfrm>
          <a:off x="3276600" y="429137"/>
          <a:ext cx="1865744" cy="323800"/>
        </a:xfrm>
        <a:custGeom>
          <a:avLst/>
          <a:gdLst/>
          <a:ahLst/>
          <a:cxnLst/>
          <a:rect l="0" t="0" r="0" b="0"/>
          <a:pathLst>
            <a:path>
              <a:moveTo>
                <a:pt x="0" y="0"/>
              </a:moveTo>
              <a:lnTo>
                <a:pt x="0" y="161900"/>
              </a:lnTo>
              <a:lnTo>
                <a:pt x="1865744" y="161900"/>
              </a:lnTo>
              <a:lnTo>
                <a:pt x="1865744"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19CD5D-9F1A-4C59-9859-0F414DDE42FC}">
      <dsp:nvSpPr>
        <dsp:cNvPr id="0" name=""/>
        <dsp:cNvSpPr/>
      </dsp:nvSpPr>
      <dsp:spPr>
        <a:xfrm>
          <a:off x="3276600" y="429137"/>
          <a:ext cx="661153" cy="323800"/>
        </a:xfrm>
        <a:custGeom>
          <a:avLst/>
          <a:gdLst/>
          <a:ahLst/>
          <a:cxnLst/>
          <a:rect l="0" t="0" r="0" b="0"/>
          <a:pathLst>
            <a:path>
              <a:moveTo>
                <a:pt x="0" y="0"/>
              </a:moveTo>
              <a:lnTo>
                <a:pt x="0" y="161900"/>
              </a:lnTo>
              <a:lnTo>
                <a:pt x="661153" y="161900"/>
              </a:lnTo>
              <a:lnTo>
                <a:pt x="661153"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1EEFFC-7A29-4214-8150-997DDC2BB2D9}">
      <dsp:nvSpPr>
        <dsp:cNvPr id="0" name=""/>
        <dsp:cNvSpPr/>
      </dsp:nvSpPr>
      <dsp:spPr>
        <a:xfrm>
          <a:off x="2666953" y="429137"/>
          <a:ext cx="609646" cy="323800"/>
        </a:xfrm>
        <a:custGeom>
          <a:avLst/>
          <a:gdLst/>
          <a:ahLst/>
          <a:cxnLst/>
          <a:rect l="0" t="0" r="0" b="0"/>
          <a:pathLst>
            <a:path>
              <a:moveTo>
                <a:pt x="609646" y="0"/>
              </a:moveTo>
              <a:lnTo>
                <a:pt x="609646" y="161900"/>
              </a:lnTo>
              <a:lnTo>
                <a:pt x="0" y="161900"/>
              </a:lnTo>
              <a:lnTo>
                <a:pt x="0"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06F2ED-39A3-45A9-B135-D999145F8D22}">
      <dsp:nvSpPr>
        <dsp:cNvPr id="0" name=""/>
        <dsp:cNvSpPr/>
      </dsp:nvSpPr>
      <dsp:spPr>
        <a:xfrm>
          <a:off x="1425958" y="429137"/>
          <a:ext cx="1850641" cy="323800"/>
        </a:xfrm>
        <a:custGeom>
          <a:avLst/>
          <a:gdLst/>
          <a:ahLst/>
          <a:cxnLst/>
          <a:rect l="0" t="0" r="0" b="0"/>
          <a:pathLst>
            <a:path>
              <a:moveTo>
                <a:pt x="1850641" y="0"/>
              </a:moveTo>
              <a:lnTo>
                <a:pt x="1850641" y="161900"/>
              </a:lnTo>
              <a:lnTo>
                <a:pt x="0" y="161900"/>
              </a:lnTo>
              <a:lnTo>
                <a:pt x="0" y="323800"/>
              </a:lnTo>
            </a:path>
          </a:pathLst>
        </a:custGeom>
        <a:noFill/>
        <a:ln w="55000" cap="flat" cmpd="thickThin"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555C0-795B-4B38-9C96-52F317EFF09F}">
      <dsp:nvSpPr>
        <dsp:cNvPr id="0" name=""/>
        <dsp:cNvSpPr/>
      </dsp:nvSpPr>
      <dsp:spPr>
        <a:xfrm>
          <a:off x="2853323" y="109"/>
          <a:ext cx="846552" cy="429027"/>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Start</a:t>
          </a:r>
          <a:endParaRPr lang="en-US" sz="2200" kern="1200" dirty="0"/>
        </a:p>
      </dsp:txBody>
      <dsp:txXfrm>
        <a:off x="2853323" y="109"/>
        <a:ext cx="846552" cy="429027"/>
      </dsp:txXfrm>
    </dsp:sp>
    <dsp:sp modelId="{58B8F09A-1C0D-46A0-8E1F-48D78109C39E}">
      <dsp:nvSpPr>
        <dsp:cNvPr id="0" name=""/>
        <dsp:cNvSpPr/>
      </dsp:nvSpPr>
      <dsp:spPr>
        <a:xfrm>
          <a:off x="992914" y="752937"/>
          <a:ext cx="866088"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US" sz="3200" kern="1200" dirty="0"/>
        </a:p>
      </dsp:txBody>
      <dsp:txXfrm>
        <a:off x="992914" y="752937"/>
        <a:ext cx="866088" cy="770952"/>
      </dsp:txXfrm>
    </dsp:sp>
    <dsp:sp modelId="{633314AC-B06D-4229-AF82-90F39F344883}">
      <dsp:nvSpPr>
        <dsp:cNvPr id="0" name=""/>
        <dsp:cNvSpPr/>
      </dsp:nvSpPr>
      <dsp:spPr>
        <a:xfrm>
          <a:off x="2182802" y="752937"/>
          <a:ext cx="968301"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a:off x="2182802" y="752937"/>
        <a:ext cx="968301" cy="770952"/>
      </dsp:txXfrm>
    </dsp:sp>
    <dsp:sp modelId="{1EF83A36-DBDD-4C27-8779-152DBB84CF59}">
      <dsp:nvSpPr>
        <dsp:cNvPr id="0" name=""/>
        <dsp:cNvSpPr/>
      </dsp:nvSpPr>
      <dsp:spPr>
        <a:xfrm>
          <a:off x="3474904" y="752937"/>
          <a:ext cx="925698"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2500" kern="1200" dirty="0"/>
        </a:p>
      </dsp:txBody>
      <dsp:txXfrm>
        <a:off x="3474904" y="752937"/>
        <a:ext cx="925698" cy="770952"/>
      </dsp:txXfrm>
    </dsp:sp>
    <dsp:sp modelId="{6B6AC3BC-AEBD-4879-9F91-3792770D8754}">
      <dsp:nvSpPr>
        <dsp:cNvPr id="0" name=""/>
        <dsp:cNvSpPr/>
      </dsp:nvSpPr>
      <dsp:spPr>
        <a:xfrm>
          <a:off x="4724403" y="752937"/>
          <a:ext cx="835882" cy="770952"/>
        </a:xfrm>
        <a:prstGeom prst="rect">
          <a:avLst/>
        </a:prstGeom>
        <a:gradFill rotWithShape="0">
          <a:gsLst>
            <a:gs pos="0">
              <a:schemeClr val="lt1">
                <a:hueOff val="0"/>
                <a:satOff val="0"/>
                <a:lumOff val="0"/>
                <a:alphaOff val="0"/>
                <a:tint val="62000"/>
                <a:satMod val="180000"/>
              </a:schemeClr>
            </a:gs>
            <a:gs pos="65000">
              <a:schemeClr val="lt1">
                <a:hueOff val="0"/>
                <a:satOff val="0"/>
                <a:lumOff val="0"/>
                <a:alphaOff val="0"/>
                <a:tint val="32000"/>
                <a:satMod val="250000"/>
              </a:schemeClr>
            </a:gs>
            <a:gs pos="100000">
              <a:schemeClr val="l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4</a:t>
          </a:r>
          <a:endParaRPr lang="en-US" sz="2500" kern="1200" dirty="0"/>
        </a:p>
      </dsp:txBody>
      <dsp:txXfrm>
        <a:off x="4724403" y="752937"/>
        <a:ext cx="835882" cy="7709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4F8A-F04E-498A-8C29-15DC11CD641B}" type="datetimeFigureOut">
              <a:rPr lang="ko-KR" altLang="en-US" smtClean="0"/>
              <a:pPr/>
              <a:t>2012-12-06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40932-6386-491F-8CA0-8294346A1290}"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US" altLang="ko-KR" smtClean="0"/>
              <a:t>알고리즘 강의 슬라이드 6 분기한정법</a:t>
            </a:r>
          </a:p>
        </p:txBody>
      </p:sp>
      <p:sp>
        <p:nvSpPr>
          <p:cNvPr id="38915" name="Rectangle 3"/>
          <p:cNvSpPr>
            <a:spLocks noGrp="1" noChangeArrowheads="1"/>
          </p:cNvSpPr>
          <p:nvPr>
            <p:ph type="dt" sz="quarter" idx="1"/>
          </p:nvPr>
        </p:nvSpPr>
        <p:spPr>
          <a:noFill/>
        </p:spPr>
        <p:txBody>
          <a:bodyPr/>
          <a:lstStyle/>
          <a:p>
            <a:fld id="{9707CA70-D1DF-48CD-B6F6-2B95B53DB636}" type="datetime1">
              <a:rPr lang="ko-KR" altLang="en-US" smtClean="0"/>
              <a:pPr/>
              <a:t>2012-12-06</a:t>
            </a:fld>
            <a:endParaRPr lang="en-US" altLang="ko-KR" smtClean="0"/>
          </a:p>
        </p:txBody>
      </p:sp>
      <p:sp>
        <p:nvSpPr>
          <p:cNvPr id="38916" name="Rectangle 6"/>
          <p:cNvSpPr>
            <a:spLocks noGrp="1" noChangeArrowheads="1"/>
          </p:cNvSpPr>
          <p:nvPr>
            <p:ph type="ftr" sz="quarter" idx="4"/>
          </p:nvPr>
        </p:nvSpPr>
        <p:spPr>
          <a:noFill/>
        </p:spPr>
        <p:txBody>
          <a:bodyPr/>
          <a:lstStyle/>
          <a:p>
            <a:r>
              <a:rPr lang="en-US" altLang="ko-KR" smtClean="0"/>
              <a:t>도경구역, 알고리즘, 사이텍미디어, 1999</a:t>
            </a:r>
          </a:p>
        </p:txBody>
      </p:sp>
      <p:sp>
        <p:nvSpPr>
          <p:cNvPr id="38917" name="Rectangle 7"/>
          <p:cNvSpPr>
            <a:spLocks noGrp="1" noChangeArrowheads="1"/>
          </p:cNvSpPr>
          <p:nvPr>
            <p:ph type="sldNum" sz="quarter" idx="5"/>
          </p:nvPr>
        </p:nvSpPr>
        <p:spPr>
          <a:noFill/>
        </p:spPr>
        <p:txBody>
          <a:bodyPr/>
          <a:lstStyle/>
          <a:p>
            <a:fld id="{C85FC9D7-35D0-4904-B574-FEFF34415926}" type="slidenum">
              <a:rPr lang="en-US" altLang="ko-KR" smtClean="0"/>
              <a:pPr/>
              <a:t>2</a:t>
            </a:fld>
            <a:endParaRPr lang="en-US" altLang="ko-KR" smtClean="0"/>
          </a:p>
        </p:txBody>
      </p:sp>
      <p:sp>
        <p:nvSpPr>
          <p:cNvPr id="38918" name="Rectangle 2"/>
          <p:cNvSpPr>
            <a:spLocks noGrp="1" noRot="1" noChangeAspect="1" noChangeArrowheads="1" noTextEdit="1"/>
          </p:cNvSpPr>
          <p:nvPr>
            <p:ph type="sldImg"/>
          </p:nvPr>
        </p:nvSpPr>
        <p:spPr>
          <a:xfrm>
            <a:off x="1143000" y="685800"/>
            <a:ext cx="4572000" cy="3429000"/>
          </a:xfrm>
          <a:ln/>
        </p:spPr>
      </p:sp>
      <p:sp>
        <p:nvSpPr>
          <p:cNvPr id="38919" name="Rectangle 3"/>
          <p:cNvSpPr>
            <a:spLocks noGrp="1" noChangeArrowheads="1"/>
          </p:cNvSpPr>
          <p:nvPr>
            <p:ph type="body" idx="1"/>
          </p:nvPr>
        </p:nvSpPr>
        <p:spPr>
          <a:noFill/>
          <a:ln/>
        </p:spPr>
        <p:txBody>
          <a:bodyPr/>
          <a:lstStyle/>
          <a:p>
            <a:pPr eaLnBrk="1" hangingPunct="1"/>
            <a:endParaRPr lang="ko-KR" altLang="ko-KR"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 name="직각 삼각형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제목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17" name="부제목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grpSp>
        <p:nvGrpSpPr>
          <p:cNvPr id="2" name="그룹 1"/>
          <p:cNvGrpSpPr/>
          <p:nvPr userDrawn="1"/>
        </p:nvGrpSpPr>
        <p:grpSpPr>
          <a:xfrm>
            <a:off x="-3765" y="4953000"/>
            <a:ext cx="9147765" cy="1912088"/>
            <a:chOff x="-3765" y="4832896"/>
            <a:chExt cx="9147765" cy="2032192"/>
          </a:xfrm>
        </p:grpSpPr>
        <p:sp>
          <p:nvSpPr>
            <p:cNvPr id="7" name="자유형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자유형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자유형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직선 연결선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날짜 개체 틀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FB30EDBD-1C2D-4C1E-B459-B60219FAB484}" type="datetimeFigureOut">
              <a:rPr lang="ko-KR" altLang="en-US" smtClean="0"/>
              <a:pPr/>
              <a:t>2012-12-06</a:t>
            </a:fld>
            <a:endParaRPr lang="ko-KR" altLang="en-US"/>
          </a:p>
        </p:txBody>
      </p:sp>
      <p:sp>
        <p:nvSpPr>
          <p:cNvPr id="19" name="바닥글 개체 틀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endParaRPr lang="ko-KR" altLang="en-US"/>
          </a:p>
        </p:txBody>
      </p:sp>
      <p:sp>
        <p:nvSpPr>
          <p:cNvPr id="27" name="슬라이드 번호 개체 틀 26"/>
          <p:cNvSpPr>
            <a:spLocks noGrp="1"/>
          </p:cNvSpPr>
          <p:nvPr>
            <p:ph type="sldNum" sz="quarter" idx="12"/>
          </p:nvPr>
        </p:nvSpPr>
        <p:spPr/>
        <p:txBody>
          <a:bodyPr/>
          <a:lstStyle>
            <a:lvl1pPr>
              <a:defRPr>
                <a:solidFill>
                  <a:srgbClr val="FFFFFF"/>
                </a:solidFill>
              </a:defRPr>
            </a:lvl1pPr>
            <a:extLst/>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1481329"/>
            <a:ext cx="8229600" cy="4386071"/>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727032" y="6407944"/>
            <a:ext cx="1920240" cy="365760"/>
          </a:xfrm>
          <a:prstGeom prst="rect">
            <a:avLst/>
          </a:prstGeom>
        </p:spPr>
        <p:txBody>
          <a:bodyPr/>
          <a:lstStyle>
            <a:extLst/>
          </a:lstStyle>
          <a:p>
            <a:fld id="{FB30EDBD-1C2D-4C1E-B459-B60219FAB484}" type="datetimeFigureOut">
              <a:rPr lang="ko-KR" altLang="en-US" smtClean="0"/>
              <a:pPr/>
              <a:t>2012-12-06</a:t>
            </a:fld>
            <a:endParaRPr lang="ko-KR" altLang="en-US"/>
          </a:p>
        </p:txBody>
      </p:sp>
      <p:sp>
        <p:nvSpPr>
          <p:cNvPr id="5" name="바닥글 개체 틀 4"/>
          <p:cNvSpPr>
            <a:spLocks noGrp="1"/>
          </p:cNvSpPr>
          <p:nvPr>
            <p:ph type="ftr" sz="quarter" idx="11"/>
          </p:nvPr>
        </p:nvSpPr>
        <p:spPr>
          <a:xfrm>
            <a:off x="4380072" y="6407944"/>
            <a:ext cx="2350681" cy="365125"/>
          </a:xfrm>
          <a:prstGeom prst="rect">
            <a:avLst/>
          </a:prstGeom>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44013" y="274640"/>
            <a:ext cx="1777470" cy="5592761"/>
          </a:xfrm>
        </p:spPr>
        <p:txBody>
          <a:bodyPr vert="eaVe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1"/>
            <a:ext cx="6324600" cy="5592760"/>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727032" y="6407944"/>
            <a:ext cx="1920240" cy="365760"/>
          </a:xfrm>
          <a:prstGeom prst="rect">
            <a:avLst/>
          </a:prstGeom>
        </p:spPr>
        <p:txBody>
          <a:bodyPr/>
          <a:lstStyle>
            <a:extLst/>
          </a:lstStyle>
          <a:p>
            <a:fld id="{FB30EDBD-1C2D-4C1E-B459-B60219FAB484}" type="datetimeFigureOut">
              <a:rPr lang="ko-KR" altLang="en-US" smtClean="0"/>
              <a:pPr/>
              <a:t>2012-12-06</a:t>
            </a:fld>
            <a:endParaRPr lang="ko-KR" altLang="en-US"/>
          </a:p>
        </p:txBody>
      </p:sp>
      <p:sp>
        <p:nvSpPr>
          <p:cNvPr id="5" name="바닥글 개체 틀 4"/>
          <p:cNvSpPr>
            <a:spLocks noGrp="1"/>
          </p:cNvSpPr>
          <p:nvPr>
            <p:ph type="ftr" sz="quarter" idx="11"/>
          </p:nvPr>
        </p:nvSpPr>
        <p:spPr>
          <a:xfrm>
            <a:off x="4380072" y="6407944"/>
            <a:ext cx="2350681" cy="365125"/>
          </a:xfrm>
          <a:prstGeom prst="rect">
            <a:avLst/>
          </a:prstGeom>
        </p:spPr>
        <p:txBody>
          <a:bodyPr/>
          <a:lstStyle>
            <a:extLst/>
          </a:lstStyle>
          <a:p>
            <a:endParaRPr lang="ko-KR" altLang="en-US"/>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제목 6"/>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2">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6" name="슬라이드 번호 개체 틀 5"/>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7" name="갈매기형 수장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갈매기형 수장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bg>
      <p:bgRef idx="1002">
        <a:schemeClr val="bg1"/>
      </p:bgRef>
    </p:bg>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슬라이드 번호 개체 틀 6"/>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8" name="제목 7"/>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8229600" cy="1143000"/>
          </a:xfrm>
        </p:spPr>
        <p:txBody>
          <a:bodyPr anchor="ctr"/>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9" name="슬라이드 번호 개체 틀 8"/>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bg>
      <p:bgRef idx="1002">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
        <p:nvSpPr>
          <p:cNvPr id="6" name="제목 5"/>
          <p:cNvSpPr>
            <a:spLocks noGrp="1"/>
          </p:cNvSpPr>
          <p:nvPr>
            <p:ph type="title"/>
          </p:nvPr>
        </p:nvSpPr>
        <p:spPr/>
        <p:txBody>
          <a:bodyPr rtlCol="0"/>
          <a:lstStyle>
            <a:extLst/>
          </a:lstStyle>
          <a:p>
            <a:r>
              <a:rPr kumimoji="0" lang="ko-KR" altLang="en-US" smtClean="0"/>
              <a:t>마스터 제목 스타일 편집</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727032" y="6407944"/>
            <a:ext cx="1920240" cy="365760"/>
          </a:xfrm>
          <a:prstGeom prst="rect">
            <a:avLst/>
          </a:prstGeom>
        </p:spPr>
        <p:txBody>
          <a:bodyPr/>
          <a:lstStyle>
            <a:extLst/>
          </a:lstStyle>
          <a:p>
            <a:fld id="{FB30EDBD-1C2D-4C1E-B459-B60219FAB484}" type="datetimeFigureOut">
              <a:rPr lang="ko-KR" altLang="en-US" smtClean="0"/>
              <a:pPr/>
              <a:t>2012-12-06</a:t>
            </a:fld>
            <a:endParaRPr lang="ko-KR" altLang="en-US"/>
          </a:p>
        </p:txBody>
      </p:sp>
      <p:sp>
        <p:nvSpPr>
          <p:cNvPr id="3" name="바닥글 개체 틀 2"/>
          <p:cNvSpPr>
            <a:spLocks noGrp="1"/>
          </p:cNvSpPr>
          <p:nvPr>
            <p:ph type="ftr" sz="quarter" idx="11"/>
          </p:nvPr>
        </p:nvSpPr>
        <p:spPr>
          <a:xfrm>
            <a:off x="4380072" y="6407944"/>
            <a:ext cx="2350681" cy="365125"/>
          </a:xfrm>
          <a:prstGeom prst="rect">
            <a:avLst/>
          </a:prstGeom>
        </p:spPr>
        <p:txBody>
          <a:bodyPr/>
          <a:lstStyle>
            <a:extLst/>
          </a:lstStyle>
          <a:p>
            <a:endParaRPr lang="ko-KR" altLang="en-US"/>
          </a:p>
        </p:txBody>
      </p:sp>
      <p:sp>
        <p:nvSpPr>
          <p:cNvPr id="4" name="슬라이드 번호 개체 틀 3"/>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p:bgRef idx="1003">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a:xfrm>
            <a:off x="6727032" y="6407944"/>
            <a:ext cx="1920240" cy="365760"/>
          </a:xfrm>
          <a:prstGeom prst="rect">
            <a:avLst/>
          </a:prstGeom>
        </p:spPr>
        <p:txBody>
          <a:bodyPr/>
          <a:lstStyle>
            <a:extLst/>
          </a:lstStyle>
          <a:p>
            <a:fld id="{FB30EDBD-1C2D-4C1E-B459-B60219FAB484}" type="datetimeFigureOut">
              <a:rPr lang="ko-KR" altLang="en-US" smtClean="0"/>
              <a:pPr/>
              <a:t>2012-12-06</a:t>
            </a:fld>
            <a:endParaRPr lang="ko-KR" altLang="en-US"/>
          </a:p>
        </p:txBody>
      </p:sp>
      <p:sp>
        <p:nvSpPr>
          <p:cNvPr id="6" name="바닥글 개체 틀 5"/>
          <p:cNvSpPr>
            <a:spLocks noGrp="1"/>
          </p:cNvSpPr>
          <p:nvPr>
            <p:ph type="ftr" sz="quarter" idx="11"/>
          </p:nvPr>
        </p:nvSpPr>
        <p:spPr>
          <a:xfrm>
            <a:off x="4380072" y="6407944"/>
            <a:ext cx="2350681" cy="365125"/>
          </a:xfrm>
          <a:prstGeom prst="rect">
            <a:avLst/>
          </a:prstGeom>
        </p:spPr>
        <p:txBody>
          <a:bodyPr/>
          <a:lstStyle>
            <a:extLst/>
          </a:lstStyle>
          <a:p>
            <a:endParaRPr lang="ko-KR" altLang="en-US"/>
          </a:p>
        </p:txBody>
      </p:sp>
      <p:sp>
        <p:nvSpPr>
          <p:cNvPr id="7" name="슬라이드 번호 개체 틀 6"/>
          <p:cNvSpPr>
            <a:spLocks noGrp="1"/>
          </p:cNvSpPr>
          <p:nvPr>
            <p:ph type="sldNum" sz="quarter" idx="12"/>
          </p:nvPr>
        </p:nvSpPr>
        <p:spPr/>
        <p:txBody>
          <a:bodyPr/>
          <a:lstStyle>
            <a:extLst/>
          </a:lstStyle>
          <a:p>
            <a:fld id="{4BEDD84E-25D4-4983-8AA1-2863C96F08D9}" type="slidenum">
              <a:rPr lang="ko-KR" altLang="en-US" smtClean="0"/>
              <a:pPr/>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1"/>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ko-KR" altLang="en-US" smtClean="0"/>
              <a:t>마스터 텍스트 스타일을 편집합니다</a:t>
            </a:r>
          </a:p>
        </p:txBody>
      </p:sp>
      <p:sp>
        <p:nvSpPr>
          <p:cNvPr id="3" name="그림 개체 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ko-KR" altLang="en-US" smtClean="0"/>
              <a:t>그림을 추가하려면 아이콘을 클릭하십시오</a:t>
            </a:r>
            <a:endParaRPr kumimoji="0" lang="en-US" dirty="0"/>
          </a:p>
        </p:txBody>
      </p:sp>
      <p:sp>
        <p:nvSpPr>
          <p:cNvPr id="5" name="날짜 개체 틀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FB30EDBD-1C2D-4C1E-B459-B60219FAB484}" type="datetimeFigureOut">
              <a:rPr lang="ko-KR" altLang="en-US" smtClean="0"/>
              <a:pPr/>
              <a:t>2012-12-06</a:t>
            </a:fld>
            <a:endParaRPr lang="ko-KR" altLang="en-US"/>
          </a:p>
        </p:txBody>
      </p:sp>
      <p:sp>
        <p:nvSpPr>
          <p:cNvPr id="6" name="바닥글 개체 틀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endParaRPr lang="ko-KR" altLang="en-US"/>
          </a:p>
        </p:txBody>
      </p:sp>
      <p:sp>
        <p:nvSpPr>
          <p:cNvPr id="7" name="슬라이드 번호 개체 틀 6"/>
          <p:cNvSpPr>
            <a:spLocks noGrp="1"/>
          </p:cNvSpPr>
          <p:nvPr>
            <p:ph type="sldNum" sz="quarter" idx="12"/>
          </p:nvPr>
        </p:nvSpPr>
        <p:spPr/>
        <p:txBody>
          <a:bodyPr/>
          <a:lstStyle>
            <a:lvl1pPr>
              <a:defRPr>
                <a:solidFill>
                  <a:schemeClr val="tx1"/>
                </a:solidFill>
              </a:defRPr>
            </a:lvl1pPr>
            <a:extLst/>
          </a:lstStyle>
          <a:p>
            <a:fld id="{4BEDD84E-25D4-4983-8AA1-2863C96F08D9}" type="slidenum">
              <a:rPr lang="ko-KR" altLang="en-US" smtClean="0"/>
              <a:pPr/>
              <a:t>‹#›</a:t>
            </a:fld>
            <a:endParaRPr lang="ko-KR" altLang="en-US"/>
          </a:p>
        </p:txBody>
      </p:sp>
      <p:sp>
        <p:nvSpPr>
          <p:cNvPr id="2" name="제목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ko-KR" altLang="en-US" smtClean="0"/>
              <a:t>마스터 제목 스타일 편집</a:t>
            </a:r>
            <a:endParaRPr kumimoji="0" lang="en-US"/>
          </a:p>
        </p:txBody>
      </p:sp>
      <p:sp>
        <p:nvSpPr>
          <p:cNvPr id="8" name="자유형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자유형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직각 삼각형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직선 연결선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갈매기형 수장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갈매기형 수장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자유형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자유형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직각 삼각형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직선 연결선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제목 개체 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ko-KR" altLang="en-US" smtClean="0"/>
              <a:t>마스터 제목 스타일 편집</a:t>
            </a:r>
            <a:endParaRPr kumimoji="0" lang="en-US"/>
          </a:p>
        </p:txBody>
      </p:sp>
      <p:sp>
        <p:nvSpPr>
          <p:cNvPr id="30" name="텍스트 개체 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8" name="슬라이드 번호 개체 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1"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1"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1"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1"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1"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1"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1"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1"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1"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Excel___1.xl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Excel___2.xl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Branch and Bound</a:t>
            </a:r>
            <a:endParaRPr lang="ko-KR" altLang="en-US" dirty="0"/>
          </a:p>
        </p:txBody>
      </p:sp>
      <p:sp>
        <p:nvSpPr>
          <p:cNvPr id="3" name="부제목 2"/>
          <p:cNvSpPr>
            <a:spLocks noGrp="1"/>
          </p:cNvSpPr>
          <p:nvPr>
            <p:ph type="subTitle" idx="1"/>
          </p:nvPr>
        </p:nvSpPr>
        <p:spPr/>
        <p:txBody>
          <a:bodyPr/>
          <a:lstStyle/>
          <a:p>
            <a:r>
              <a:rPr lang="ko-KR" altLang="en-US" dirty="0" smtClean="0"/>
              <a:t>민준기</a:t>
            </a:r>
            <a:endParaRPr lang="en-US" altLang="ko-KR" dirty="0" smtClean="0"/>
          </a:p>
          <a:p>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날짜 개체 틀 3"/>
          <p:cNvSpPr>
            <a:spLocks noGrp="1"/>
          </p:cNvSpPr>
          <p:nvPr>
            <p:ph type="dt" sz="quarter" idx="4294967295"/>
          </p:nvPr>
        </p:nvSpPr>
        <p:spPr>
          <a:xfrm>
            <a:off x="6727032" y="6407944"/>
            <a:ext cx="1920240" cy="365760"/>
          </a:xfrm>
          <a:prstGeom prst="rect">
            <a:avLst/>
          </a:prstGeom>
          <a:noFill/>
        </p:spPr>
        <p:txBody>
          <a:bodyPr/>
          <a:lstStyle/>
          <a:p>
            <a:fld id="{CDA40377-EA88-42A2-896C-16B2DC1AB8DB}" type="datetime1">
              <a:rPr lang="ko-KR" altLang="en-US" smtClean="0"/>
              <a:pPr/>
              <a:t>2012-12-06</a:t>
            </a:fld>
            <a:endParaRPr lang="en-US" altLang="ko-KR" smtClean="0"/>
          </a:p>
        </p:txBody>
      </p:sp>
      <p:sp>
        <p:nvSpPr>
          <p:cNvPr id="18435"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8436" name="슬라이드 번호 개체 틀 5"/>
          <p:cNvSpPr>
            <a:spLocks noGrp="1"/>
          </p:cNvSpPr>
          <p:nvPr>
            <p:ph type="sldNum" sz="quarter" idx="4294967295"/>
          </p:nvPr>
        </p:nvSpPr>
        <p:spPr>
          <a:xfrm>
            <a:off x="8647272" y="6407944"/>
            <a:ext cx="365760" cy="365125"/>
          </a:xfrm>
          <a:noFill/>
        </p:spPr>
        <p:txBody>
          <a:bodyPr/>
          <a:lstStyle/>
          <a:p>
            <a:fld id="{7B0B4E68-D5D0-4AA8-BB5C-204E98EC6AFE}" type="slidenum">
              <a:rPr lang="en-US" altLang="ko-KR" smtClean="0"/>
              <a:pPr/>
              <a:t>10</a:t>
            </a:fld>
            <a:endParaRPr lang="en-US" altLang="ko-KR" smtClean="0"/>
          </a:p>
        </p:txBody>
      </p:sp>
      <p:sp>
        <p:nvSpPr>
          <p:cNvPr id="18437" name="Rectangle 3"/>
          <p:cNvSpPr>
            <a:spLocks noGrp="1" noChangeArrowheads="1"/>
          </p:cNvSpPr>
          <p:nvPr>
            <p:ph type="body" idx="1"/>
          </p:nvPr>
        </p:nvSpPr>
        <p:spPr>
          <a:xfrm>
            <a:off x="152400" y="1295400"/>
            <a:ext cx="8839200" cy="4800600"/>
          </a:xfrm>
        </p:spPr>
        <p:txBody>
          <a:bodyPr/>
          <a:lstStyle/>
          <a:p>
            <a:pPr eaLnBrk="1" hangingPunct="1">
              <a:lnSpc>
                <a:spcPct val="90000"/>
              </a:lnSpc>
            </a:pPr>
            <a:r>
              <a:rPr lang="ko-KR" altLang="en-US" sz="2800" smtClean="0"/>
              <a:t>이 알고리즘이 점검하는 마디의 수는 </a:t>
            </a:r>
            <a:r>
              <a:rPr lang="ko-KR" altLang="en-US" sz="2800" smtClean="0">
                <a:sym typeface="Symbol" pitchFamily="18" charset="2"/>
              </a:rPr>
              <a:t></a:t>
            </a:r>
            <a:r>
              <a:rPr lang="en-US" altLang="ko-KR" sz="2800" smtClean="0">
                <a:sym typeface="Symbol" pitchFamily="18" charset="2"/>
              </a:rPr>
              <a:t>(2</a:t>
            </a:r>
            <a:r>
              <a:rPr lang="en-US" altLang="ko-KR" sz="2400" i="1" baseline="50000" smtClean="0">
                <a:sym typeface="Symbol" pitchFamily="18" charset="2"/>
              </a:rPr>
              <a:t>n</a:t>
            </a:r>
            <a:r>
              <a:rPr lang="en-US" altLang="ko-KR" sz="2800" smtClean="0">
                <a:sym typeface="Symbol" pitchFamily="18" charset="2"/>
              </a:rPr>
              <a:t>)</a:t>
            </a:r>
            <a:r>
              <a:rPr lang="ko-KR" altLang="en-US" sz="2800" smtClean="0">
                <a:sym typeface="Symbol" pitchFamily="18" charset="2"/>
              </a:rPr>
              <a:t>이다</a:t>
            </a:r>
            <a:r>
              <a:rPr lang="en-US" altLang="ko-KR" sz="2800" smtClean="0">
                <a:sym typeface="Symbol" pitchFamily="18" charset="2"/>
              </a:rPr>
              <a:t>.</a:t>
            </a:r>
          </a:p>
          <a:p>
            <a:pPr eaLnBrk="1" hangingPunct="1">
              <a:lnSpc>
                <a:spcPct val="90000"/>
              </a:lnSpc>
            </a:pPr>
            <a:r>
              <a:rPr lang="ko-KR" altLang="en-US" sz="2800" smtClean="0">
                <a:sym typeface="Symbol" pitchFamily="18" charset="2"/>
              </a:rPr>
              <a:t>위 보기의 경우의 분석</a:t>
            </a:r>
            <a:r>
              <a:rPr lang="en-US" altLang="ko-KR" sz="2800" smtClean="0">
                <a:sym typeface="Symbol" pitchFamily="18" charset="2"/>
              </a:rPr>
              <a:t>: </a:t>
            </a:r>
            <a:r>
              <a:rPr lang="ko-KR" altLang="en-US" sz="2800" smtClean="0">
                <a:sym typeface="Symbol" pitchFamily="18" charset="2"/>
              </a:rPr>
              <a:t>점검한 마디는 </a:t>
            </a:r>
            <a:r>
              <a:rPr lang="en-US" altLang="ko-KR" sz="2800" smtClean="0">
                <a:sym typeface="Symbol" pitchFamily="18" charset="2"/>
              </a:rPr>
              <a:t>13</a:t>
            </a:r>
            <a:r>
              <a:rPr lang="ko-KR" altLang="en-US" sz="2800" smtClean="0">
                <a:sym typeface="Symbol" pitchFamily="18" charset="2"/>
              </a:rPr>
              <a:t>개이다</a:t>
            </a:r>
            <a:r>
              <a:rPr lang="en-US" altLang="ko-KR" sz="2800" smtClean="0">
                <a:sym typeface="Symbol" pitchFamily="18" charset="2"/>
              </a:rPr>
              <a:t>. </a:t>
            </a:r>
            <a:r>
              <a:rPr lang="ko-KR" altLang="en-US" sz="2800" smtClean="0">
                <a:sym typeface="Symbol" pitchFamily="18" charset="2"/>
              </a:rPr>
              <a:t>이 알고리즘이 동적계획법으로 설계한 알고리즘 보다 좋은가</a:t>
            </a:r>
            <a:r>
              <a:rPr lang="en-US" altLang="ko-KR" sz="2800" smtClean="0">
                <a:sym typeface="Symbol" pitchFamily="18" charset="2"/>
              </a:rPr>
              <a:t>?</a:t>
            </a:r>
          </a:p>
          <a:p>
            <a:pPr lvl="1" eaLnBrk="1" hangingPunct="1">
              <a:lnSpc>
                <a:spcPct val="90000"/>
              </a:lnSpc>
            </a:pPr>
            <a:r>
              <a:rPr lang="en-US" altLang="ko-KR" sz="2400" smtClean="0">
                <a:sym typeface="Symbol" pitchFamily="18" charset="2"/>
              </a:rPr>
              <a:t> </a:t>
            </a:r>
            <a:r>
              <a:rPr lang="ko-KR" altLang="en-US" sz="2400" smtClean="0">
                <a:sym typeface="Symbol" pitchFamily="18" charset="2"/>
              </a:rPr>
              <a:t>확실하게 대답하기 불가능 하다</a:t>
            </a:r>
            <a:r>
              <a:rPr lang="en-US" altLang="ko-KR" sz="2400" smtClean="0">
                <a:sym typeface="Symbol" pitchFamily="18" charset="2"/>
              </a:rPr>
              <a:t>. </a:t>
            </a:r>
          </a:p>
          <a:p>
            <a:pPr lvl="1" eaLnBrk="1" hangingPunct="1">
              <a:lnSpc>
                <a:spcPct val="90000"/>
              </a:lnSpc>
            </a:pPr>
            <a:r>
              <a:rPr lang="en-US" altLang="ko-KR" sz="2400" smtClean="0">
                <a:sym typeface="Symbol" pitchFamily="18" charset="2"/>
              </a:rPr>
              <a:t>Horowitz</a:t>
            </a:r>
            <a:r>
              <a:rPr lang="ko-KR" altLang="en-US" sz="2400" smtClean="0">
                <a:sym typeface="Symbol" pitchFamily="18" charset="2"/>
              </a:rPr>
              <a:t>와 </a:t>
            </a:r>
            <a:r>
              <a:rPr lang="en-US" altLang="ko-KR" sz="2400" smtClean="0">
                <a:sym typeface="Symbol" pitchFamily="18" charset="2"/>
              </a:rPr>
              <a:t>Sahni(1978)</a:t>
            </a:r>
            <a:r>
              <a:rPr lang="ko-KR" altLang="en-US" sz="2400" smtClean="0">
                <a:sym typeface="Symbol" pitchFamily="18" charset="2"/>
              </a:rPr>
              <a:t>는 </a:t>
            </a:r>
            <a:r>
              <a:rPr lang="en-US" altLang="ko-KR" sz="2400" smtClean="0">
                <a:sym typeface="Symbol" pitchFamily="18" charset="2"/>
              </a:rPr>
              <a:t>Monte Carlo </a:t>
            </a:r>
            <a:r>
              <a:rPr lang="ko-KR" altLang="en-US" sz="2400" smtClean="0">
                <a:sym typeface="Symbol" pitchFamily="18" charset="2"/>
              </a:rPr>
              <a:t>기법을 사용하여 되추적 알고리즘이 동적계획법 알고리즘 보다 일반적으로 더 빠르다는 것을 입증하였다</a:t>
            </a:r>
            <a:r>
              <a:rPr lang="en-US" altLang="ko-KR" sz="2400" smtClean="0">
                <a:sym typeface="Symbol" pitchFamily="18" charset="2"/>
              </a:rPr>
              <a:t>. </a:t>
            </a:r>
          </a:p>
          <a:p>
            <a:pPr lvl="1" eaLnBrk="1" hangingPunct="1">
              <a:lnSpc>
                <a:spcPct val="90000"/>
              </a:lnSpc>
            </a:pPr>
            <a:r>
              <a:rPr lang="en-US" altLang="ko-KR" sz="2400" smtClean="0">
                <a:sym typeface="Symbol" pitchFamily="18" charset="2"/>
              </a:rPr>
              <a:t>Horowitz</a:t>
            </a:r>
            <a:r>
              <a:rPr lang="ko-KR" altLang="en-US" sz="2400" smtClean="0">
                <a:sym typeface="Symbol" pitchFamily="18" charset="2"/>
              </a:rPr>
              <a:t>와 </a:t>
            </a:r>
            <a:r>
              <a:rPr lang="en-US" altLang="ko-KR" sz="2400" smtClean="0">
                <a:sym typeface="Symbol" pitchFamily="18" charset="2"/>
              </a:rPr>
              <a:t>Sahni(1974)</a:t>
            </a:r>
            <a:r>
              <a:rPr lang="ko-KR" altLang="en-US" sz="2400" smtClean="0">
                <a:sym typeface="Symbol" pitchFamily="18" charset="2"/>
              </a:rPr>
              <a:t>가 분할정복과 동적계획법을 적절히 조화하여 개발한 알고리즘은 </a:t>
            </a:r>
            <a:r>
              <a:rPr lang="en-US" altLang="ko-KR" sz="2400" smtClean="0">
                <a:sym typeface="Symbol" pitchFamily="18" charset="2"/>
              </a:rPr>
              <a:t>(2</a:t>
            </a:r>
            <a:r>
              <a:rPr lang="en-US" altLang="ko-KR" sz="2000" i="1" baseline="50000" smtClean="0">
                <a:sym typeface="Symbol" pitchFamily="18" charset="2"/>
              </a:rPr>
              <a:t>n</a:t>
            </a:r>
            <a:r>
              <a:rPr lang="en-US" altLang="ko-KR" sz="2000" baseline="50000" smtClean="0">
                <a:sym typeface="Symbol" pitchFamily="18" charset="2"/>
              </a:rPr>
              <a:t>/2</a:t>
            </a:r>
            <a:r>
              <a:rPr lang="en-US" altLang="ko-KR" sz="2400" smtClean="0">
                <a:sym typeface="Symbol" pitchFamily="18" charset="2"/>
              </a:rPr>
              <a:t>)</a:t>
            </a:r>
            <a:r>
              <a:rPr lang="ko-KR" altLang="en-US" sz="2400" smtClean="0">
                <a:sym typeface="Symbol" pitchFamily="18" charset="2"/>
              </a:rPr>
              <a:t>의 시간복잡도를 가지는데</a:t>
            </a:r>
            <a:r>
              <a:rPr lang="en-US" altLang="ko-KR" sz="2400" smtClean="0">
                <a:sym typeface="Symbol" pitchFamily="18" charset="2"/>
              </a:rPr>
              <a:t>, </a:t>
            </a:r>
            <a:r>
              <a:rPr lang="ko-KR" altLang="en-US" sz="2400" smtClean="0">
                <a:sym typeface="Symbol" pitchFamily="18" charset="2"/>
              </a:rPr>
              <a:t>이 알고리즘은 되추적 알고리즘 보다 일반적으로 빠르다고 한다</a:t>
            </a:r>
            <a:r>
              <a:rPr lang="en-US" altLang="ko-KR" sz="2400" smtClean="0">
                <a:sym typeface="Symbol" pitchFamily="18" charset="2"/>
              </a:rPr>
              <a:t>.</a:t>
            </a:r>
          </a:p>
        </p:txBody>
      </p:sp>
      <p:sp>
        <p:nvSpPr>
          <p:cNvPr id="18438" name="Rectangle 4"/>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en-US" altLang="ko-KR" sz="4200" i="0">
                <a:solidFill>
                  <a:schemeClr val="tx2"/>
                </a:solidFill>
                <a:latin typeface="Times New Roman" pitchFamily="18" charset="0"/>
              </a:rPr>
              <a:t>0-1 </a:t>
            </a:r>
            <a:r>
              <a:rPr lang="ko-KR" altLang="en-US" sz="4200" i="0">
                <a:solidFill>
                  <a:schemeClr val="tx2"/>
                </a:solidFill>
                <a:latin typeface="Times New Roman" pitchFamily="18" charset="0"/>
              </a:rPr>
              <a:t>배낭채우기 알고리즘</a:t>
            </a:r>
            <a:r>
              <a:rPr lang="en-US" altLang="ko-KR" sz="4200" i="0">
                <a:solidFill>
                  <a:schemeClr val="tx2"/>
                </a:solidFill>
                <a:latin typeface="Times New Roman" pitchFamily="18" charset="0"/>
              </a:rPr>
              <a:t>: </a:t>
            </a:r>
            <a:r>
              <a:rPr lang="ko-KR" altLang="en-US" sz="4200" i="0">
                <a:solidFill>
                  <a:schemeClr val="tx2"/>
                </a:solidFill>
                <a:latin typeface="Times New Roman" pitchFamily="18" charset="0"/>
              </a:rPr>
              <a:t>분석</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날짜 개체 틀 3"/>
          <p:cNvSpPr>
            <a:spLocks noGrp="1"/>
          </p:cNvSpPr>
          <p:nvPr>
            <p:ph type="dt" sz="quarter" idx="4294967295"/>
          </p:nvPr>
        </p:nvSpPr>
        <p:spPr>
          <a:xfrm>
            <a:off x="6727032" y="6407944"/>
            <a:ext cx="1920240" cy="365760"/>
          </a:xfrm>
          <a:prstGeom prst="rect">
            <a:avLst/>
          </a:prstGeom>
          <a:noFill/>
        </p:spPr>
        <p:txBody>
          <a:bodyPr/>
          <a:lstStyle/>
          <a:p>
            <a:fld id="{4F778525-62F6-437C-99A8-BB30F9D451AC}" type="datetime1">
              <a:rPr lang="ko-KR" altLang="en-US" smtClean="0"/>
              <a:pPr/>
              <a:t>2012-12-06</a:t>
            </a:fld>
            <a:endParaRPr lang="en-US" altLang="ko-KR" smtClean="0"/>
          </a:p>
        </p:txBody>
      </p:sp>
      <p:sp>
        <p:nvSpPr>
          <p:cNvPr id="19459"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9460" name="슬라이드 번호 개체 틀 5"/>
          <p:cNvSpPr>
            <a:spLocks noGrp="1"/>
          </p:cNvSpPr>
          <p:nvPr>
            <p:ph type="sldNum" sz="quarter" idx="4294967295"/>
          </p:nvPr>
        </p:nvSpPr>
        <p:spPr>
          <a:xfrm>
            <a:off x="8647272" y="6407944"/>
            <a:ext cx="365760" cy="365125"/>
          </a:xfrm>
          <a:noFill/>
        </p:spPr>
        <p:txBody>
          <a:bodyPr/>
          <a:lstStyle/>
          <a:p>
            <a:fld id="{8DF90412-505C-4568-B878-110BAF683E75}" type="slidenum">
              <a:rPr lang="en-US" altLang="ko-KR" smtClean="0"/>
              <a:pPr/>
              <a:t>11</a:t>
            </a:fld>
            <a:endParaRPr lang="en-US" altLang="ko-KR" smtClean="0"/>
          </a:p>
        </p:txBody>
      </p:sp>
      <p:sp>
        <p:nvSpPr>
          <p:cNvPr id="19461" name="Rectangle 2"/>
          <p:cNvSpPr>
            <a:spLocks noGrp="1" noChangeArrowheads="1"/>
          </p:cNvSpPr>
          <p:nvPr>
            <p:ph type="title"/>
          </p:nvPr>
        </p:nvSpPr>
        <p:spPr>
          <a:xfrm>
            <a:off x="457200" y="457200"/>
            <a:ext cx="8229600" cy="1143000"/>
          </a:xfrm>
        </p:spPr>
        <p:txBody>
          <a:bodyPr/>
          <a:lstStyle/>
          <a:p>
            <a:pPr eaLnBrk="1" hangingPunct="1"/>
            <a:r>
              <a:rPr lang="ko-KR" altLang="en-US" sz="3800" smtClean="0"/>
              <a:t>분기한정 가지치기로 너비우선검색</a:t>
            </a:r>
          </a:p>
        </p:txBody>
      </p:sp>
      <p:sp>
        <p:nvSpPr>
          <p:cNvPr id="19462" name="Rectangle 3"/>
          <p:cNvSpPr>
            <a:spLocks noGrp="1" noChangeArrowheads="1"/>
          </p:cNvSpPr>
          <p:nvPr>
            <p:ph type="body" idx="1"/>
          </p:nvPr>
        </p:nvSpPr>
        <p:spPr>
          <a:xfrm>
            <a:off x="152400" y="1752600"/>
            <a:ext cx="8839200" cy="4191000"/>
          </a:xfrm>
        </p:spPr>
        <p:txBody>
          <a:bodyPr/>
          <a:lstStyle/>
          <a:p>
            <a:pPr eaLnBrk="1" hangingPunct="1"/>
            <a:r>
              <a:rPr lang="ko-KR" altLang="en-US" smtClean="0"/>
              <a:t>너비우선검색</a:t>
            </a:r>
            <a:r>
              <a:rPr lang="en-US" altLang="ko-KR" smtClean="0"/>
              <a:t>(Breadth-first Search)</a:t>
            </a:r>
            <a:r>
              <a:rPr lang="ko-KR" altLang="en-US" smtClean="0"/>
              <a:t>순서</a:t>
            </a:r>
            <a:r>
              <a:rPr lang="en-US" altLang="ko-KR" smtClean="0"/>
              <a:t>: </a:t>
            </a:r>
          </a:p>
          <a:p>
            <a:pPr eaLnBrk="1" hangingPunct="1">
              <a:buFont typeface="Wingdings 2" pitchFamily="18" charset="2"/>
              <a:buNone/>
            </a:pPr>
            <a:r>
              <a:rPr lang="en-US" altLang="ko-KR" smtClean="0"/>
              <a:t>	(1) </a:t>
            </a:r>
            <a:r>
              <a:rPr lang="ko-KR" altLang="en-US" smtClean="0"/>
              <a:t>뿌리마디를 먼저 검색한다</a:t>
            </a:r>
            <a:r>
              <a:rPr lang="en-US" altLang="ko-KR" smtClean="0"/>
              <a:t>. </a:t>
            </a:r>
          </a:p>
          <a:p>
            <a:pPr eaLnBrk="1" hangingPunct="1">
              <a:buFont typeface="Wingdings 2" pitchFamily="18" charset="2"/>
              <a:buNone/>
            </a:pPr>
            <a:r>
              <a:rPr lang="en-US" altLang="ko-KR" smtClean="0"/>
              <a:t>	(2) </a:t>
            </a:r>
            <a:r>
              <a:rPr lang="ko-KR" altLang="en-US" smtClean="0"/>
              <a:t>다음에 수준 </a:t>
            </a:r>
            <a:r>
              <a:rPr lang="en-US" altLang="ko-KR" smtClean="0"/>
              <a:t>1</a:t>
            </a:r>
            <a:r>
              <a:rPr lang="ko-KR" altLang="en-US" smtClean="0"/>
              <a:t>에 있는 모든 마디를 검색한다</a:t>
            </a:r>
            <a:r>
              <a:rPr lang="en-US" altLang="ko-KR" smtClean="0"/>
              <a:t>. </a:t>
            </a:r>
          </a:p>
          <a:p>
            <a:pPr eaLnBrk="1" hangingPunct="1">
              <a:buFont typeface="Wingdings 2" pitchFamily="18" charset="2"/>
              <a:buNone/>
            </a:pPr>
            <a:r>
              <a:rPr lang="en-US" altLang="ko-KR" smtClean="0"/>
              <a:t>	      (</a:t>
            </a:r>
            <a:r>
              <a:rPr lang="ko-KR" altLang="en-US" smtClean="0"/>
              <a:t>왼쪽에서 오른쪽으로</a:t>
            </a:r>
            <a:r>
              <a:rPr lang="en-US" altLang="ko-KR" smtClean="0"/>
              <a:t>)</a:t>
            </a:r>
          </a:p>
          <a:p>
            <a:pPr eaLnBrk="1" hangingPunct="1">
              <a:buFont typeface="Wingdings 2" pitchFamily="18" charset="2"/>
              <a:buNone/>
            </a:pPr>
            <a:r>
              <a:rPr lang="en-US" altLang="ko-KR" smtClean="0"/>
              <a:t>	(3) </a:t>
            </a:r>
            <a:r>
              <a:rPr lang="ko-KR" altLang="en-US" smtClean="0"/>
              <a:t>다음에 수준 </a:t>
            </a:r>
            <a:r>
              <a:rPr lang="en-US" altLang="ko-KR" smtClean="0"/>
              <a:t>2</a:t>
            </a:r>
            <a:r>
              <a:rPr lang="ko-KR" altLang="en-US" smtClean="0"/>
              <a:t>에 있는 모든 마디를 검색한다</a:t>
            </a:r>
          </a:p>
          <a:p>
            <a:pPr eaLnBrk="1" hangingPunct="1">
              <a:buFont typeface="Wingdings 2" pitchFamily="18" charset="2"/>
              <a:buNone/>
            </a:pPr>
            <a:r>
              <a:rPr lang="ko-KR" altLang="en-US" smtClean="0"/>
              <a:t>	      </a:t>
            </a:r>
            <a:r>
              <a:rPr lang="en-US" altLang="ko-KR" smtClean="0"/>
              <a:t>(</a:t>
            </a:r>
            <a:r>
              <a:rPr lang="ko-KR" altLang="en-US" smtClean="0"/>
              <a:t>왼쪽에서 오른쪽으로</a:t>
            </a:r>
            <a:r>
              <a:rPr lang="en-US" altLang="ko-KR" smtClean="0"/>
              <a:t>) </a:t>
            </a:r>
          </a:p>
          <a:p>
            <a:pPr eaLnBrk="1" hangingPunct="1">
              <a:buFont typeface="Wingdings 2" pitchFamily="18" charset="2"/>
              <a:buNone/>
            </a:pPr>
            <a:r>
              <a:rPr lang="en-US" altLang="ko-KR" smtClean="0"/>
              <a:t>	(4)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날짜 개체 틀 3"/>
          <p:cNvSpPr>
            <a:spLocks noGrp="1"/>
          </p:cNvSpPr>
          <p:nvPr>
            <p:ph type="dt" sz="quarter" idx="4294967295"/>
          </p:nvPr>
        </p:nvSpPr>
        <p:spPr>
          <a:xfrm>
            <a:off x="6727032" y="6407944"/>
            <a:ext cx="1920240" cy="365760"/>
          </a:xfrm>
          <a:prstGeom prst="rect">
            <a:avLst/>
          </a:prstGeom>
          <a:noFill/>
        </p:spPr>
        <p:txBody>
          <a:bodyPr/>
          <a:lstStyle/>
          <a:p>
            <a:fld id="{38F63061-5856-48DD-BD94-CB56586E8251}" type="datetime1">
              <a:rPr lang="ko-KR" altLang="en-US" smtClean="0"/>
              <a:pPr/>
              <a:t>2012-12-06</a:t>
            </a:fld>
            <a:endParaRPr lang="en-US" altLang="ko-KR" smtClean="0"/>
          </a:p>
        </p:txBody>
      </p:sp>
      <p:sp>
        <p:nvSpPr>
          <p:cNvPr id="20483"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0484" name="슬라이드 번호 개체 틀 5"/>
          <p:cNvSpPr>
            <a:spLocks noGrp="1"/>
          </p:cNvSpPr>
          <p:nvPr>
            <p:ph type="sldNum" sz="quarter" idx="4294967295"/>
          </p:nvPr>
        </p:nvSpPr>
        <p:spPr>
          <a:xfrm>
            <a:off x="8647272" y="6407944"/>
            <a:ext cx="365760" cy="365125"/>
          </a:xfrm>
          <a:noFill/>
        </p:spPr>
        <p:txBody>
          <a:bodyPr/>
          <a:lstStyle/>
          <a:p>
            <a:fld id="{504EA5D3-0CCB-495F-9448-B9D752DBD52B}" type="slidenum">
              <a:rPr lang="en-US" altLang="ko-KR" smtClean="0"/>
              <a:pPr/>
              <a:t>12</a:t>
            </a:fld>
            <a:endParaRPr lang="en-US" altLang="ko-KR" smtClean="0"/>
          </a:p>
        </p:txBody>
      </p:sp>
      <p:sp>
        <p:nvSpPr>
          <p:cNvPr id="20485" name="Rectangle 3"/>
          <p:cNvSpPr>
            <a:spLocks noGrp="1" noChangeArrowheads="1"/>
          </p:cNvSpPr>
          <p:nvPr>
            <p:ph type="body" idx="1"/>
          </p:nvPr>
        </p:nvSpPr>
        <p:spPr>
          <a:xfrm>
            <a:off x="0" y="990600"/>
            <a:ext cx="8839200" cy="5867400"/>
          </a:xfrm>
        </p:spPr>
        <p:txBody>
          <a:bodyPr/>
          <a:lstStyle/>
          <a:p>
            <a:pPr eaLnBrk="1" hangingPunct="1">
              <a:lnSpc>
                <a:spcPct val="90000"/>
              </a:lnSpc>
            </a:pPr>
            <a:r>
              <a:rPr lang="ko-KR" altLang="en-US" sz="2000" smtClean="0"/>
              <a:t>되부름</a:t>
            </a:r>
            <a:r>
              <a:rPr lang="en-US" altLang="ko-KR" sz="2000" smtClean="0"/>
              <a:t>(recursive) </a:t>
            </a:r>
            <a:r>
              <a:rPr lang="ko-KR" altLang="en-US" sz="2000" smtClean="0"/>
              <a:t>알고리즘을 작성하기는 상당히 복잡하다</a:t>
            </a:r>
            <a:r>
              <a:rPr lang="en-US" altLang="ko-KR" sz="2000" smtClean="0"/>
              <a:t>. 		   </a:t>
            </a:r>
            <a:r>
              <a:rPr lang="ko-KR" altLang="en-US" sz="2000" smtClean="0"/>
              <a:t>따라서 </a:t>
            </a:r>
            <a:r>
              <a:rPr lang="ko-KR" altLang="en-US" sz="2000" b="1" u="sng" smtClean="0"/>
              <a:t>대기열</a:t>
            </a:r>
            <a:r>
              <a:rPr lang="en-US" altLang="ko-KR" sz="2000" b="1" u="sng" smtClean="0"/>
              <a:t>(queue)</a:t>
            </a:r>
            <a:r>
              <a:rPr lang="ko-KR" altLang="en-US" sz="2000" smtClean="0"/>
              <a:t>을 사용한다</a:t>
            </a:r>
            <a:r>
              <a:rPr lang="en-US" altLang="ko-KR" sz="2000" smtClean="0"/>
              <a:t>.	</a:t>
            </a:r>
          </a:p>
          <a:p>
            <a:pPr eaLnBrk="1" hangingPunct="1">
              <a:lnSpc>
                <a:spcPct val="90000"/>
              </a:lnSpc>
              <a:buFont typeface="Wingdings 2" pitchFamily="18" charset="2"/>
              <a:buNone/>
            </a:pPr>
            <a:r>
              <a:rPr lang="en-US" altLang="ko-KR" sz="2000" smtClean="0"/>
              <a:t>	</a:t>
            </a:r>
            <a:r>
              <a:rPr lang="en-US" altLang="ko-KR" sz="2000" smtClean="0">
                <a:latin typeface="Courier New" pitchFamily="49" charset="0"/>
              </a:rPr>
              <a:t>void breadth_first_search(tree T) {</a:t>
            </a:r>
          </a:p>
          <a:p>
            <a:pPr eaLnBrk="1" hangingPunct="1">
              <a:lnSpc>
                <a:spcPct val="90000"/>
              </a:lnSpc>
              <a:buFont typeface="Wingdings 2" pitchFamily="18" charset="2"/>
              <a:buNone/>
            </a:pPr>
            <a:r>
              <a:rPr lang="en-US" altLang="ko-KR" sz="2000" smtClean="0">
                <a:latin typeface="Courier New" pitchFamily="49" charset="0"/>
              </a:rPr>
              <a:t>	  queue_of_node Q;</a:t>
            </a:r>
          </a:p>
          <a:p>
            <a:pPr eaLnBrk="1" hangingPunct="1">
              <a:lnSpc>
                <a:spcPct val="90000"/>
              </a:lnSpc>
              <a:buFont typeface="Wingdings 2" pitchFamily="18" charset="2"/>
              <a:buNone/>
            </a:pPr>
            <a:r>
              <a:rPr lang="en-US" altLang="ko-KR" sz="2000" smtClean="0">
                <a:latin typeface="Courier New" pitchFamily="49" charset="0"/>
              </a:rPr>
              <a:t>	  node u, v;</a:t>
            </a:r>
          </a:p>
          <a:p>
            <a:pPr eaLnBrk="1" hangingPunct="1">
              <a:lnSpc>
                <a:spcPct val="90000"/>
              </a:lnSpc>
              <a:buFont typeface="Wingdings 2" pitchFamily="18" charset="2"/>
              <a:buNone/>
            </a:pPr>
            <a:r>
              <a:rPr lang="en-US" altLang="ko-KR" sz="2000" smtClean="0">
                <a:latin typeface="Courier New" pitchFamily="49" charset="0"/>
              </a:rPr>
              <a:t>	  initialize(Q);</a:t>
            </a:r>
          </a:p>
          <a:p>
            <a:pPr eaLnBrk="1" hangingPunct="1">
              <a:lnSpc>
                <a:spcPct val="90000"/>
              </a:lnSpc>
              <a:buFont typeface="Wingdings 2" pitchFamily="18" charset="2"/>
              <a:buNone/>
            </a:pPr>
            <a:r>
              <a:rPr lang="en-US" altLang="ko-KR" sz="2000" smtClean="0">
                <a:latin typeface="Courier New" pitchFamily="49" charset="0"/>
              </a:rPr>
              <a:t>	  v = root of T;</a:t>
            </a:r>
          </a:p>
          <a:p>
            <a:pPr eaLnBrk="1" hangingPunct="1">
              <a:lnSpc>
                <a:spcPct val="90000"/>
              </a:lnSpc>
              <a:buFont typeface="Wingdings 2" pitchFamily="18" charset="2"/>
              <a:buNone/>
            </a:pPr>
            <a:r>
              <a:rPr lang="en-US" altLang="ko-KR" sz="2000" smtClean="0">
                <a:latin typeface="Courier New" pitchFamily="49" charset="0"/>
              </a:rPr>
              <a:t>	  visit v;</a:t>
            </a:r>
          </a:p>
          <a:p>
            <a:pPr eaLnBrk="1" hangingPunct="1">
              <a:lnSpc>
                <a:spcPct val="90000"/>
              </a:lnSpc>
              <a:buFont typeface="Wingdings 2" pitchFamily="18" charset="2"/>
              <a:buNone/>
            </a:pPr>
            <a:r>
              <a:rPr lang="en-US" altLang="ko-KR" sz="2000" smtClean="0">
                <a:latin typeface="Courier New" pitchFamily="49" charset="0"/>
              </a:rPr>
              <a:t>	  enqueue(Q,v);</a:t>
            </a:r>
          </a:p>
          <a:p>
            <a:pPr eaLnBrk="1" hangingPunct="1">
              <a:lnSpc>
                <a:spcPct val="90000"/>
              </a:lnSpc>
              <a:buFont typeface="Wingdings 2" pitchFamily="18" charset="2"/>
              <a:buNone/>
            </a:pPr>
            <a:r>
              <a:rPr lang="en-US" altLang="ko-KR" sz="2000" smtClean="0">
                <a:latin typeface="Courier New" pitchFamily="49" charset="0"/>
              </a:rPr>
              <a:t>	  while(!empty(Q)) {</a:t>
            </a:r>
          </a:p>
          <a:p>
            <a:pPr eaLnBrk="1" hangingPunct="1">
              <a:lnSpc>
                <a:spcPct val="90000"/>
              </a:lnSpc>
              <a:buFont typeface="Wingdings 2" pitchFamily="18" charset="2"/>
              <a:buNone/>
            </a:pPr>
            <a:r>
              <a:rPr lang="en-US" altLang="ko-KR" sz="2000" smtClean="0">
                <a:latin typeface="Courier New" pitchFamily="49" charset="0"/>
              </a:rPr>
              <a:t>	    dequeue(Q,v);</a:t>
            </a:r>
          </a:p>
          <a:p>
            <a:pPr eaLnBrk="1" hangingPunct="1">
              <a:lnSpc>
                <a:spcPct val="90000"/>
              </a:lnSpc>
              <a:buFont typeface="Wingdings 2" pitchFamily="18" charset="2"/>
              <a:buNone/>
            </a:pPr>
            <a:r>
              <a:rPr lang="en-US" altLang="ko-KR" sz="2000" smtClean="0">
                <a:latin typeface="Courier New" pitchFamily="49" charset="0"/>
              </a:rPr>
              <a:t>	    for(each child u of v) {</a:t>
            </a:r>
          </a:p>
          <a:p>
            <a:pPr eaLnBrk="1" hangingPunct="1">
              <a:lnSpc>
                <a:spcPct val="90000"/>
              </a:lnSpc>
              <a:buFont typeface="Wingdings 2" pitchFamily="18" charset="2"/>
              <a:buNone/>
            </a:pPr>
            <a:r>
              <a:rPr lang="en-US" altLang="ko-KR" sz="2000" smtClean="0">
                <a:latin typeface="Courier New" pitchFamily="49" charset="0"/>
              </a:rPr>
              <a:t>	      visit u;</a:t>
            </a:r>
          </a:p>
          <a:p>
            <a:pPr eaLnBrk="1" hangingPunct="1">
              <a:lnSpc>
                <a:spcPct val="90000"/>
              </a:lnSpc>
              <a:buFont typeface="Wingdings 2" pitchFamily="18" charset="2"/>
              <a:buNone/>
            </a:pPr>
            <a:r>
              <a:rPr lang="en-US" altLang="ko-KR" sz="2000" smtClean="0">
                <a:latin typeface="Courier New" pitchFamily="49" charset="0"/>
              </a:rPr>
              <a:t>	      enqueue(Q,u);</a:t>
            </a:r>
          </a:p>
          <a:p>
            <a:pPr eaLnBrk="1" hangingPunct="1">
              <a:lnSpc>
                <a:spcPct val="90000"/>
              </a:lnSpc>
              <a:buFont typeface="Wingdings 2" pitchFamily="18" charset="2"/>
              <a:buNone/>
            </a:pPr>
            <a:r>
              <a:rPr lang="en-US" altLang="ko-KR" sz="2000" smtClean="0">
                <a:latin typeface="Courier New" pitchFamily="49" charset="0"/>
              </a:rPr>
              <a:t>	    }</a:t>
            </a:r>
          </a:p>
          <a:p>
            <a:pPr eaLnBrk="1" hangingPunct="1">
              <a:lnSpc>
                <a:spcPct val="90000"/>
              </a:lnSpc>
              <a:buFont typeface="Wingdings 2" pitchFamily="18" charset="2"/>
              <a:buNone/>
            </a:pPr>
            <a:r>
              <a:rPr lang="en-US" altLang="ko-KR" sz="2000" smtClean="0">
                <a:latin typeface="Courier New" pitchFamily="49" charset="0"/>
              </a:rPr>
              <a:t>	  }</a:t>
            </a:r>
          </a:p>
          <a:p>
            <a:pPr eaLnBrk="1" hangingPunct="1">
              <a:lnSpc>
                <a:spcPct val="90000"/>
              </a:lnSpc>
              <a:buFont typeface="Wingdings 2" pitchFamily="18" charset="2"/>
              <a:buNone/>
            </a:pPr>
            <a:r>
              <a:rPr lang="en-US" altLang="ko-KR" sz="2000" smtClean="0">
                <a:latin typeface="Courier New" pitchFamily="49" charset="0"/>
              </a:rPr>
              <a:t>	}</a:t>
            </a:r>
            <a:endParaRPr lang="en-US" altLang="ko-KR" sz="2000" smtClean="0"/>
          </a:p>
        </p:txBody>
      </p:sp>
      <p:sp>
        <p:nvSpPr>
          <p:cNvPr id="20486" name="Rectangle 4"/>
          <p:cNvSpPr>
            <a:spLocks noChangeArrowheads="1"/>
          </p:cNvSpPr>
          <p:nvPr/>
        </p:nvSpPr>
        <p:spPr bwMode="auto">
          <a:xfrm>
            <a:off x="457200" y="228600"/>
            <a:ext cx="8229600" cy="5334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3600" i="0">
                <a:solidFill>
                  <a:schemeClr val="tx2"/>
                </a:solidFill>
                <a:latin typeface="Times New Roman" pitchFamily="18" charset="0"/>
              </a:rPr>
              <a:t>일반적인 너비우선검색 알고리즘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날짜 개체 틀 3"/>
          <p:cNvSpPr>
            <a:spLocks noGrp="1"/>
          </p:cNvSpPr>
          <p:nvPr>
            <p:ph type="dt" sz="quarter" idx="4294967295"/>
          </p:nvPr>
        </p:nvSpPr>
        <p:spPr>
          <a:xfrm>
            <a:off x="6727032" y="6407944"/>
            <a:ext cx="1920240" cy="365760"/>
          </a:xfrm>
          <a:prstGeom prst="rect">
            <a:avLst/>
          </a:prstGeom>
          <a:noFill/>
        </p:spPr>
        <p:txBody>
          <a:bodyPr/>
          <a:lstStyle/>
          <a:p>
            <a:fld id="{E8A0DC6B-4966-4D59-ADC7-38AF4C6DD743}" type="datetime1">
              <a:rPr lang="ko-KR" altLang="en-US" smtClean="0"/>
              <a:pPr/>
              <a:t>2012-12-06</a:t>
            </a:fld>
            <a:endParaRPr lang="en-US" altLang="ko-KR" smtClean="0"/>
          </a:p>
        </p:txBody>
      </p:sp>
      <p:sp>
        <p:nvSpPr>
          <p:cNvPr id="21507"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1508" name="슬라이드 번호 개체 틀 5"/>
          <p:cNvSpPr>
            <a:spLocks noGrp="1"/>
          </p:cNvSpPr>
          <p:nvPr>
            <p:ph type="sldNum" sz="quarter" idx="4294967295"/>
          </p:nvPr>
        </p:nvSpPr>
        <p:spPr>
          <a:xfrm>
            <a:off x="8647272" y="6407944"/>
            <a:ext cx="365760" cy="365125"/>
          </a:xfrm>
          <a:noFill/>
        </p:spPr>
        <p:txBody>
          <a:bodyPr/>
          <a:lstStyle/>
          <a:p>
            <a:fld id="{FDDAEF54-3BDE-44A2-9368-50ADBAE95328}" type="slidenum">
              <a:rPr lang="en-US" altLang="ko-KR" smtClean="0"/>
              <a:pPr/>
              <a:t>13</a:t>
            </a:fld>
            <a:endParaRPr lang="en-US" altLang="ko-KR" smtClean="0"/>
          </a:p>
        </p:txBody>
      </p:sp>
      <p:sp>
        <p:nvSpPr>
          <p:cNvPr id="21509" name="Rectangle 4"/>
          <p:cNvSpPr>
            <a:spLocks noChangeArrowheads="1"/>
          </p:cNvSpPr>
          <p:nvPr/>
        </p:nvSpPr>
        <p:spPr bwMode="auto">
          <a:xfrm>
            <a:off x="457200" y="228600"/>
            <a:ext cx="8229600" cy="5334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3800" i="0">
                <a:solidFill>
                  <a:schemeClr val="tx2"/>
                </a:solidFill>
                <a:latin typeface="Times New Roman" pitchFamily="18" charset="0"/>
              </a:rPr>
              <a:t>분기한정 너비우선검색 알고리즘</a:t>
            </a:r>
          </a:p>
        </p:txBody>
      </p:sp>
      <p:sp>
        <p:nvSpPr>
          <p:cNvPr id="21510" name="Rectangle 5"/>
          <p:cNvSpPr>
            <a:spLocks noGrp="1" noChangeArrowheads="1"/>
          </p:cNvSpPr>
          <p:nvPr>
            <p:ph type="body" idx="1"/>
          </p:nvPr>
        </p:nvSpPr>
        <p:spPr>
          <a:xfrm>
            <a:off x="381000" y="1143000"/>
            <a:ext cx="8763000" cy="5486400"/>
          </a:xfrm>
          <a:noFill/>
        </p:spPr>
        <p:txBody>
          <a:bodyPr/>
          <a:lstStyle/>
          <a:p>
            <a:pPr eaLnBrk="1" hangingPunct="1">
              <a:buFont typeface="Wingdings 2" pitchFamily="18" charset="2"/>
              <a:buNone/>
            </a:pPr>
            <a:r>
              <a:rPr lang="en-US" altLang="ko-KR" sz="1600" smtClean="0">
                <a:latin typeface="Courier New" pitchFamily="49" charset="0"/>
              </a:rPr>
              <a:t>  void breadth_first_branch_and_bound(state_space_tree T,</a:t>
            </a:r>
          </a:p>
          <a:p>
            <a:pPr eaLnBrk="1" hangingPunct="1">
              <a:buFont typeface="Wingdings 2" pitchFamily="18" charset="2"/>
              <a:buNone/>
            </a:pPr>
            <a:r>
              <a:rPr lang="en-US" altLang="ko-KR" sz="1600" smtClean="0">
                <a:latin typeface="Courier New" pitchFamily="49" charset="0"/>
              </a:rPr>
              <a:t>	                                   number&amp; best) {</a:t>
            </a:r>
          </a:p>
          <a:p>
            <a:pPr eaLnBrk="1" hangingPunct="1">
              <a:buFont typeface="Wingdings 2" pitchFamily="18" charset="2"/>
              <a:buNone/>
            </a:pPr>
            <a:r>
              <a:rPr lang="en-US" altLang="ko-KR" sz="1600" smtClean="0">
                <a:latin typeface="Courier New" pitchFamily="49" charset="0"/>
              </a:rPr>
              <a:t>	  queue_of_node Q;</a:t>
            </a:r>
          </a:p>
          <a:p>
            <a:pPr eaLnBrk="1" hangingPunct="1">
              <a:buFont typeface="Wingdings 2" pitchFamily="18" charset="2"/>
              <a:buNone/>
            </a:pPr>
            <a:r>
              <a:rPr lang="en-US" altLang="ko-KR" sz="1600" smtClean="0">
                <a:latin typeface="Courier New" pitchFamily="49" charset="0"/>
              </a:rPr>
              <a:t>	  node u, v;</a:t>
            </a:r>
          </a:p>
          <a:p>
            <a:pPr eaLnBrk="1" hangingPunct="1">
              <a:buFont typeface="Wingdings 2" pitchFamily="18" charset="2"/>
              <a:buNone/>
            </a:pPr>
            <a:r>
              <a:rPr lang="en-US" altLang="ko-KR" sz="1600" smtClean="0">
                <a:latin typeface="Courier New" pitchFamily="49" charset="0"/>
              </a:rPr>
              <a:t>	  initialize(Q);			// Q</a:t>
            </a:r>
            <a:r>
              <a:rPr lang="ko-KR" altLang="en-US" sz="1600" smtClean="0">
                <a:latin typeface="Courier New" pitchFamily="49" charset="0"/>
              </a:rPr>
              <a:t>는 빈 대기열로 초기화</a:t>
            </a:r>
          </a:p>
          <a:p>
            <a:pPr eaLnBrk="1" hangingPunct="1">
              <a:buFont typeface="Wingdings 2" pitchFamily="18" charset="2"/>
              <a:buNone/>
            </a:pPr>
            <a:r>
              <a:rPr lang="ko-KR" altLang="en-US" sz="1600" smtClean="0">
                <a:latin typeface="Courier New" pitchFamily="49" charset="0"/>
              </a:rPr>
              <a:t>	  </a:t>
            </a:r>
            <a:r>
              <a:rPr lang="en-US" altLang="ko-KR" sz="1600" smtClean="0">
                <a:latin typeface="Courier New" pitchFamily="49" charset="0"/>
              </a:rPr>
              <a:t>v = root of T;			//</a:t>
            </a:r>
            <a:r>
              <a:rPr lang="ko-KR" altLang="en-US" sz="1600" smtClean="0">
                <a:latin typeface="Courier New" pitchFamily="49" charset="0"/>
              </a:rPr>
              <a:t>뿌리마디를 방문</a:t>
            </a:r>
          </a:p>
          <a:p>
            <a:pPr eaLnBrk="1" hangingPunct="1">
              <a:buFont typeface="Wingdings 2" pitchFamily="18" charset="2"/>
              <a:buNone/>
            </a:pPr>
            <a:r>
              <a:rPr lang="ko-KR" altLang="en-US" sz="1600" smtClean="0">
                <a:latin typeface="Courier New" pitchFamily="49" charset="0"/>
              </a:rPr>
              <a:t>	  </a:t>
            </a:r>
            <a:r>
              <a:rPr lang="en-US" altLang="ko-KR" sz="1600" smtClean="0">
                <a:solidFill>
                  <a:srgbClr val="D10729"/>
                </a:solidFill>
                <a:latin typeface="Courier New" pitchFamily="49" charset="0"/>
              </a:rPr>
              <a:t>best = value(v);</a:t>
            </a:r>
          </a:p>
          <a:p>
            <a:pPr eaLnBrk="1" hangingPunct="1">
              <a:buFont typeface="Wingdings 2" pitchFamily="18" charset="2"/>
              <a:buNone/>
            </a:pPr>
            <a:r>
              <a:rPr lang="en-US" altLang="ko-KR" sz="1600" smtClean="0">
                <a:latin typeface="Courier New" pitchFamily="49" charset="0"/>
              </a:rPr>
              <a:t>	  enqueue(Q,v);</a:t>
            </a:r>
          </a:p>
          <a:p>
            <a:pPr eaLnBrk="1" hangingPunct="1">
              <a:buFont typeface="Wingdings 2" pitchFamily="18" charset="2"/>
              <a:buNone/>
            </a:pPr>
            <a:r>
              <a:rPr lang="en-US" altLang="ko-KR" sz="1600" smtClean="0">
                <a:latin typeface="Courier New" pitchFamily="49" charset="0"/>
              </a:rPr>
              <a:t>	  while(!empty(Q)) {</a:t>
            </a:r>
          </a:p>
          <a:p>
            <a:pPr eaLnBrk="1" hangingPunct="1">
              <a:buFont typeface="Wingdings 2" pitchFamily="18" charset="2"/>
              <a:buNone/>
            </a:pPr>
            <a:r>
              <a:rPr lang="en-US" altLang="ko-KR" sz="1600" smtClean="0">
                <a:latin typeface="Courier New" pitchFamily="49" charset="0"/>
              </a:rPr>
              <a:t>	    dequeue(Q,v);</a:t>
            </a:r>
          </a:p>
          <a:p>
            <a:pPr eaLnBrk="1" hangingPunct="1">
              <a:buFont typeface="Wingdings 2" pitchFamily="18" charset="2"/>
              <a:buNone/>
            </a:pPr>
            <a:r>
              <a:rPr lang="en-US" altLang="ko-KR" sz="1600" smtClean="0">
                <a:latin typeface="Courier New" pitchFamily="49" charset="0"/>
              </a:rPr>
              <a:t>	    for(each child u of v) {	// </a:t>
            </a:r>
            <a:r>
              <a:rPr lang="ko-KR" altLang="en-US" sz="1600" smtClean="0">
                <a:latin typeface="Courier New" pitchFamily="49" charset="0"/>
              </a:rPr>
              <a:t>각 자식마디를 방문</a:t>
            </a:r>
          </a:p>
          <a:p>
            <a:pPr eaLnBrk="1" hangingPunct="1">
              <a:buFont typeface="Wingdings 2" pitchFamily="18" charset="2"/>
              <a:buNone/>
            </a:pPr>
            <a:r>
              <a:rPr lang="ko-KR" altLang="en-US" sz="1600" smtClean="0">
                <a:latin typeface="Courier New" pitchFamily="49" charset="0"/>
              </a:rPr>
              <a:t>	      </a:t>
            </a:r>
            <a:r>
              <a:rPr lang="en-US" altLang="ko-KR" sz="1600" smtClean="0">
                <a:solidFill>
                  <a:srgbClr val="D10729"/>
                </a:solidFill>
                <a:latin typeface="Courier New" pitchFamily="49" charset="0"/>
              </a:rPr>
              <a:t>if(value(u) is better than best)</a:t>
            </a:r>
          </a:p>
          <a:p>
            <a:pPr eaLnBrk="1" hangingPunct="1">
              <a:buFont typeface="Wingdings 2" pitchFamily="18" charset="2"/>
              <a:buNone/>
            </a:pPr>
            <a:r>
              <a:rPr lang="en-US" altLang="ko-KR" sz="1600" smtClean="0">
                <a:solidFill>
                  <a:srgbClr val="D10729"/>
                </a:solidFill>
                <a:latin typeface="Courier New" pitchFamily="49" charset="0"/>
              </a:rPr>
              <a:t>	        best = value(u);</a:t>
            </a:r>
          </a:p>
          <a:p>
            <a:pPr eaLnBrk="1" hangingPunct="1">
              <a:buFont typeface="Wingdings 2" pitchFamily="18" charset="2"/>
              <a:buNone/>
            </a:pPr>
            <a:r>
              <a:rPr lang="en-US" altLang="ko-KR" sz="1600" smtClean="0">
                <a:solidFill>
                  <a:schemeClr val="tx2"/>
                </a:solidFill>
                <a:latin typeface="Courier New" pitchFamily="49" charset="0"/>
              </a:rPr>
              <a:t>	      if(bound(u) is better than best)</a:t>
            </a:r>
          </a:p>
          <a:p>
            <a:pPr eaLnBrk="1" hangingPunct="1">
              <a:buFont typeface="Wingdings 2" pitchFamily="18" charset="2"/>
              <a:buNone/>
            </a:pPr>
            <a:r>
              <a:rPr lang="en-US" altLang="ko-KR" sz="1600" smtClean="0">
                <a:latin typeface="Courier New" pitchFamily="49" charset="0"/>
              </a:rPr>
              <a:t>	        enqueue(Q,u);</a:t>
            </a:r>
          </a:p>
          <a:p>
            <a:pPr eaLnBrk="1" hangingPunct="1">
              <a:buFont typeface="Wingdings 2" pitchFamily="18" charset="2"/>
              <a:buNone/>
            </a:pPr>
            <a:r>
              <a:rPr lang="en-US" altLang="ko-KR" sz="1600" smtClean="0">
                <a:latin typeface="Courier New" pitchFamily="49" charset="0"/>
              </a:rPr>
              <a:t>	    }</a:t>
            </a:r>
          </a:p>
          <a:p>
            <a:pPr eaLnBrk="1" hangingPunct="1">
              <a:buFont typeface="Wingdings 2" pitchFamily="18" charset="2"/>
              <a:buNone/>
            </a:pPr>
            <a:r>
              <a:rPr lang="en-US" altLang="ko-KR" sz="1600" smtClean="0">
                <a:latin typeface="Courier New" pitchFamily="49" charset="0"/>
              </a:rPr>
              <a:t>	  }</a:t>
            </a:r>
          </a:p>
          <a:p>
            <a:pPr eaLnBrk="1" hangingPunct="1">
              <a:buFont typeface="Wingdings 2" pitchFamily="18" charset="2"/>
              <a:buNone/>
            </a:pPr>
            <a:r>
              <a:rPr lang="en-US" altLang="ko-KR" sz="1600" smtClean="0">
                <a:latin typeface="Courier New" pitchFamily="49"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날짜 개체 틀 3"/>
          <p:cNvSpPr>
            <a:spLocks noGrp="1"/>
          </p:cNvSpPr>
          <p:nvPr>
            <p:ph type="dt" sz="quarter" idx="4294967295"/>
          </p:nvPr>
        </p:nvSpPr>
        <p:spPr>
          <a:xfrm>
            <a:off x="6727032" y="6407944"/>
            <a:ext cx="1920240" cy="365760"/>
          </a:xfrm>
          <a:prstGeom prst="rect">
            <a:avLst/>
          </a:prstGeom>
          <a:noFill/>
        </p:spPr>
        <p:txBody>
          <a:bodyPr/>
          <a:lstStyle/>
          <a:p>
            <a:fld id="{41369D57-8E8A-4BED-93F2-9C9B45583367}" type="datetime1">
              <a:rPr lang="ko-KR" altLang="en-US" smtClean="0"/>
              <a:pPr/>
              <a:t>2012-12-06</a:t>
            </a:fld>
            <a:endParaRPr lang="en-US" altLang="ko-KR" smtClean="0"/>
          </a:p>
        </p:txBody>
      </p:sp>
      <p:sp>
        <p:nvSpPr>
          <p:cNvPr id="4103"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4104" name="슬라이드 번호 개체 틀 5"/>
          <p:cNvSpPr>
            <a:spLocks noGrp="1"/>
          </p:cNvSpPr>
          <p:nvPr>
            <p:ph type="sldNum" sz="quarter" idx="4294967295"/>
          </p:nvPr>
        </p:nvSpPr>
        <p:spPr>
          <a:xfrm>
            <a:off x="8647272" y="6407944"/>
            <a:ext cx="365760" cy="365125"/>
          </a:xfrm>
          <a:noFill/>
        </p:spPr>
        <p:txBody>
          <a:bodyPr/>
          <a:lstStyle/>
          <a:p>
            <a:fld id="{392CC2EC-540C-41F5-9297-7ED23FE2F889}" type="slidenum">
              <a:rPr lang="en-US" altLang="ko-KR" smtClean="0"/>
              <a:pPr/>
              <a:t>14</a:t>
            </a:fld>
            <a:endParaRPr lang="en-US" altLang="ko-KR" smtClean="0"/>
          </a:p>
        </p:txBody>
      </p:sp>
      <p:sp>
        <p:nvSpPr>
          <p:cNvPr id="4105" name="Rectangle 3"/>
          <p:cNvSpPr>
            <a:spLocks noGrp="1" noChangeArrowheads="1"/>
          </p:cNvSpPr>
          <p:nvPr>
            <p:ph type="body" idx="1"/>
          </p:nvPr>
        </p:nvSpPr>
        <p:spPr>
          <a:xfrm>
            <a:off x="152400" y="228600"/>
            <a:ext cx="8839200" cy="5867400"/>
          </a:xfrm>
        </p:spPr>
        <p:txBody>
          <a:bodyPr/>
          <a:lstStyle/>
          <a:p>
            <a:pPr eaLnBrk="1" hangingPunct="1"/>
            <a:r>
              <a:rPr lang="ko-KR" altLang="en-US" sz="2000" smtClean="0"/>
              <a:t>보기</a:t>
            </a:r>
            <a:r>
              <a:rPr lang="en-US" altLang="ko-KR" sz="2000" smtClean="0"/>
              <a:t>: </a:t>
            </a:r>
            <a:r>
              <a:rPr lang="ko-KR" altLang="en-US" sz="2000" smtClean="0"/>
              <a:t>앞에서와 같은 예를 사용하여 분기한정 가지치기로 너비우선검색을 하여 가지친 상태공간트리를 그려보면 다음과 같이 된다</a:t>
            </a:r>
            <a:r>
              <a:rPr lang="en-US" altLang="ko-KR" sz="2000" smtClean="0"/>
              <a:t>. </a:t>
            </a:r>
            <a:r>
              <a:rPr lang="ko-KR" altLang="en-US" sz="2000" smtClean="0"/>
              <a:t>이때 검색하는 마디의 개수는 </a:t>
            </a:r>
            <a:r>
              <a:rPr lang="en-US" altLang="ko-KR" sz="2000" b="1" smtClean="0"/>
              <a:t>17</a:t>
            </a:r>
            <a:r>
              <a:rPr lang="ko-KR" altLang="en-US" sz="2000" smtClean="0"/>
              <a:t>이다</a:t>
            </a:r>
            <a:r>
              <a:rPr lang="en-US" altLang="ko-KR" sz="2000" smtClean="0"/>
              <a:t>. </a:t>
            </a:r>
            <a:r>
              <a:rPr lang="ko-KR" altLang="en-US" sz="2000" u="sng" smtClean="0"/>
              <a:t>되추적 알고리즘보다 좋지 않다</a:t>
            </a:r>
            <a:r>
              <a:rPr lang="en-US" altLang="ko-KR" sz="2000" smtClean="0"/>
              <a:t>!</a:t>
            </a:r>
          </a:p>
        </p:txBody>
      </p:sp>
      <p:sp>
        <p:nvSpPr>
          <p:cNvPr id="4106" name="Text Box 43"/>
          <p:cNvSpPr txBox="1">
            <a:spLocks noChangeArrowheads="1"/>
          </p:cNvSpPr>
          <p:nvPr/>
        </p:nvSpPr>
        <p:spPr bwMode="auto">
          <a:xfrm>
            <a:off x="152400" y="17414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1</a:t>
            </a:r>
          </a:p>
        </p:txBody>
      </p:sp>
      <p:sp>
        <p:nvSpPr>
          <p:cNvPr id="4107" name="Text Box 44"/>
          <p:cNvSpPr txBox="1">
            <a:spLocks noChangeArrowheads="1"/>
          </p:cNvSpPr>
          <p:nvPr/>
        </p:nvSpPr>
        <p:spPr bwMode="auto">
          <a:xfrm>
            <a:off x="152400" y="26543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2</a:t>
            </a:r>
          </a:p>
        </p:txBody>
      </p:sp>
      <p:sp>
        <p:nvSpPr>
          <p:cNvPr id="4108" name="Text Box 45"/>
          <p:cNvSpPr txBox="1">
            <a:spLocks noChangeArrowheads="1"/>
          </p:cNvSpPr>
          <p:nvPr/>
        </p:nvSpPr>
        <p:spPr bwMode="auto">
          <a:xfrm>
            <a:off x="152400" y="36449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3</a:t>
            </a:r>
          </a:p>
        </p:txBody>
      </p:sp>
      <p:sp>
        <p:nvSpPr>
          <p:cNvPr id="4109" name="Text Box 46"/>
          <p:cNvSpPr txBox="1">
            <a:spLocks noChangeArrowheads="1"/>
          </p:cNvSpPr>
          <p:nvPr/>
        </p:nvSpPr>
        <p:spPr bwMode="auto">
          <a:xfrm>
            <a:off x="152400" y="50180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4</a:t>
            </a:r>
          </a:p>
        </p:txBody>
      </p:sp>
      <p:graphicFrame>
        <p:nvGraphicFramePr>
          <p:cNvPr id="4098" name="Object 1024"/>
          <p:cNvGraphicFramePr>
            <a:graphicFrameLocks noChangeAspect="1"/>
          </p:cNvGraphicFramePr>
          <p:nvPr/>
        </p:nvGraphicFramePr>
        <p:xfrm>
          <a:off x="1004888" y="1663700"/>
          <a:ext cx="473075" cy="533400"/>
        </p:xfrm>
        <a:graphic>
          <a:graphicData uri="http://schemas.openxmlformats.org/presentationml/2006/ole">
            <p:oleObj spid="_x0000_s4098" name="수식" r:id="rId3" imgW="406080" imgH="457200" progId="Equation.3">
              <p:embed/>
            </p:oleObj>
          </a:graphicData>
        </a:graphic>
      </p:graphicFrame>
      <p:graphicFrame>
        <p:nvGraphicFramePr>
          <p:cNvPr id="4099" name="Object 1025"/>
          <p:cNvGraphicFramePr>
            <a:graphicFrameLocks noChangeAspect="1"/>
          </p:cNvGraphicFramePr>
          <p:nvPr/>
        </p:nvGraphicFramePr>
        <p:xfrm>
          <a:off x="1003300" y="2578100"/>
          <a:ext cx="473075" cy="533400"/>
        </p:xfrm>
        <a:graphic>
          <a:graphicData uri="http://schemas.openxmlformats.org/presentationml/2006/ole">
            <p:oleObj spid="_x0000_s4099" name="수식" r:id="rId4" imgW="406080" imgH="457200" progId="Equation.3">
              <p:embed/>
            </p:oleObj>
          </a:graphicData>
        </a:graphic>
      </p:graphicFrame>
      <p:graphicFrame>
        <p:nvGraphicFramePr>
          <p:cNvPr id="4100" name="Object 1026"/>
          <p:cNvGraphicFramePr>
            <a:graphicFrameLocks noChangeAspect="1"/>
          </p:cNvGraphicFramePr>
          <p:nvPr/>
        </p:nvGraphicFramePr>
        <p:xfrm>
          <a:off x="1003300" y="3568700"/>
          <a:ext cx="473075" cy="533400"/>
        </p:xfrm>
        <a:graphic>
          <a:graphicData uri="http://schemas.openxmlformats.org/presentationml/2006/ole">
            <p:oleObj spid="_x0000_s4100" name="수식" r:id="rId5" imgW="406080" imgH="457200" progId="Equation.3">
              <p:embed/>
            </p:oleObj>
          </a:graphicData>
        </a:graphic>
      </p:graphicFrame>
      <p:graphicFrame>
        <p:nvGraphicFramePr>
          <p:cNvPr id="4101" name="Object 1027"/>
          <p:cNvGraphicFramePr>
            <a:graphicFrameLocks noChangeAspect="1"/>
          </p:cNvGraphicFramePr>
          <p:nvPr/>
        </p:nvGraphicFramePr>
        <p:xfrm>
          <a:off x="1003300" y="4927600"/>
          <a:ext cx="473075" cy="533400"/>
        </p:xfrm>
        <a:graphic>
          <a:graphicData uri="http://schemas.openxmlformats.org/presentationml/2006/ole">
            <p:oleObj spid="_x0000_s4101" name="수식" r:id="rId6" imgW="406080" imgH="457200" progId="Equation.3">
              <p:embed/>
            </p:oleObj>
          </a:graphicData>
        </a:graphic>
      </p:graphicFrame>
      <p:sp>
        <p:nvSpPr>
          <p:cNvPr id="4110" name="Oval 69"/>
          <p:cNvSpPr>
            <a:spLocks noChangeArrowheads="1"/>
          </p:cNvSpPr>
          <p:nvPr/>
        </p:nvSpPr>
        <p:spPr bwMode="auto">
          <a:xfrm>
            <a:off x="5257800" y="1544638"/>
            <a:ext cx="762000" cy="728662"/>
          </a:xfrm>
          <a:prstGeom prst="ellipse">
            <a:avLst/>
          </a:prstGeom>
          <a:noFill/>
          <a:ln w="9525">
            <a:solidFill>
              <a:schemeClr val="tx1"/>
            </a:solidFill>
            <a:round/>
            <a:headEnd/>
            <a:tailEnd/>
          </a:ln>
        </p:spPr>
        <p:txBody>
          <a:bodyPr wrap="none" anchor="ctr"/>
          <a:lstStyle/>
          <a:p>
            <a:endParaRPr lang="ko-KR" altLang="en-US"/>
          </a:p>
        </p:txBody>
      </p:sp>
      <p:sp>
        <p:nvSpPr>
          <p:cNvPr id="4111" name="Text Box 70"/>
          <p:cNvSpPr txBox="1">
            <a:spLocks noChangeArrowheads="1"/>
          </p:cNvSpPr>
          <p:nvPr/>
        </p:nvSpPr>
        <p:spPr bwMode="auto">
          <a:xfrm>
            <a:off x="5359400" y="15192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$115</a:t>
            </a:r>
          </a:p>
        </p:txBody>
      </p:sp>
      <p:sp>
        <p:nvSpPr>
          <p:cNvPr id="4112" name="Oval 71"/>
          <p:cNvSpPr>
            <a:spLocks noChangeArrowheads="1"/>
          </p:cNvSpPr>
          <p:nvPr/>
        </p:nvSpPr>
        <p:spPr bwMode="auto">
          <a:xfrm>
            <a:off x="3581400" y="22304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13" name="Text Box 72"/>
          <p:cNvSpPr txBox="1">
            <a:spLocks noChangeArrowheads="1"/>
          </p:cNvSpPr>
          <p:nvPr/>
        </p:nvSpPr>
        <p:spPr bwMode="auto">
          <a:xfrm>
            <a:off x="3683000" y="22050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$115</a:t>
            </a:r>
          </a:p>
        </p:txBody>
      </p:sp>
      <p:sp>
        <p:nvSpPr>
          <p:cNvPr id="4114" name="Oval 73"/>
          <p:cNvSpPr>
            <a:spLocks noChangeArrowheads="1"/>
          </p:cNvSpPr>
          <p:nvPr/>
        </p:nvSpPr>
        <p:spPr bwMode="auto">
          <a:xfrm>
            <a:off x="7086600" y="22479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15" name="Text Box 74"/>
          <p:cNvSpPr txBox="1">
            <a:spLocks noChangeArrowheads="1"/>
          </p:cNvSpPr>
          <p:nvPr/>
        </p:nvSpPr>
        <p:spPr bwMode="auto">
          <a:xfrm>
            <a:off x="7188200" y="22225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$82</a:t>
            </a:r>
          </a:p>
        </p:txBody>
      </p:sp>
      <p:sp>
        <p:nvSpPr>
          <p:cNvPr id="4116" name="Text Box 75"/>
          <p:cNvSpPr txBox="1">
            <a:spLocks noChangeArrowheads="1"/>
          </p:cNvSpPr>
          <p:nvPr/>
        </p:nvSpPr>
        <p:spPr bwMode="auto">
          <a:xfrm>
            <a:off x="5334000" y="12573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(0,0)</a:t>
            </a:r>
          </a:p>
        </p:txBody>
      </p:sp>
      <p:sp>
        <p:nvSpPr>
          <p:cNvPr id="4117" name="Text Box 76"/>
          <p:cNvSpPr txBox="1">
            <a:spLocks noChangeArrowheads="1"/>
          </p:cNvSpPr>
          <p:nvPr/>
        </p:nvSpPr>
        <p:spPr bwMode="auto">
          <a:xfrm>
            <a:off x="3670300" y="19256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(1,1)</a:t>
            </a:r>
          </a:p>
        </p:txBody>
      </p:sp>
      <p:sp>
        <p:nvSpPr>
          <p:cNvPr id="4118" name="Text Box 77"/>
          <p:cNvSpPr txBox="1">
            <a:spLocks noChangeArrowheads="1"/>
          </p:cNvSpPr>
          <p:nvPr/>
        </p:nvSpPr>
        <p:spPr bwMode="auto">
          <a:xfrm>
            <a:off x="7175500" y="19510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a:t>
            </a:r>
          </a:p>
        </p:txBody>
      </p:sp>
      <p:cxnSp>
        <p:nvCxnSpPr>
          <p:cNvPr id="4119" name="AutoShape 78"/>
          <p:cNvCxnSpPr>
            <a:cxnSpLocks noChangeShapeType="1"/>
            <a:stCxn id="4110" idx="3"/>
            <a:endCxn id="4112" idx="7"/>
          </p:cNvCxnSpPr>
          <p:nvPr/>
        </p:nvCxnSpPr>
        <p:spPr bwMode="auto">
          <a:xfrm flipH="1">
            <a:off x="4232275" y="2166938"/>
            <a:ext cx="1136650" cy="163512"/>
          </a:xfrm>
          <a:prstGeom prst="straightConnector1">
            <a:avLst/>
          </a:prstGeom>
          <a:noFill/>
          <a:ln w="12700">
            <a:solidFill>
              <a:srgbClr val="000000"/>
            </a:solidFill>
            <a:round/>
            <a:headEnd/>
            <a:tailEnd/>
          </a:ln>
        </p:spPr>
      </p:cxnSp>
      <p:cxnSp>
        <p:nvCxnSpPr>
          <p:cNvPr id="4120" name="AutoShape 79"/>
          <p:cNvCxnSpPr>
            <a:cxnSpLocks noChangeShapeType="1"/>
            <a:stCxn id="4110" idx="5"/>
            <a:endCxn id="4114" idx="1"/>
          </p:cNvCxnSpPr>
          <p:nvPr/>
        </p:nvCxnSpPr>
        <p:spPr bwMode="auto">
          <a:xfrm>
            <a:off x="5908675" y="2166938"/>
            <a:ext cx="1289050" cy="180975"/>
          </a:xfrm>
          <a:prstGeom prst="straightConnector1">
            <a:avLst/>
          </a:prstGeom>
          <a:noFill/>
          <a:ln w="12700">
            <a:solidFill>
              <a:srgbClr val="000000"/>
            </a:solidFill>
            <a:round/>
            <a:headEnd/>
            <a:tailEnd/>
          </a:ln>
        </p:spPr>
      </p:cxnSp>
      <p:sp>
        <p:nvSpPr>
          <p:cNvPr id="4121" name="Oval 80"/>
          <p:cNvSpPr>
            <a:spLocks noChangeArrowheads="1"/>
          </p:cNvSpPr>
          <p:nvPr/>
        </p:nvSpPr>
        <p:spPr bwMode="auto">
          <a:xfrm>
            <a:off x="2362200" y="30686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22" name="Text Box 81"/>
          <p:cNvSpPr txBox="1">
            <a:spLocks noChangeArrowheads="1"/>
          </p:cNvSpPr>
          <p:nvPr/>
        </p:nvSpPr>
        <p:spPr bwMode="auto">
          <a:xfrm>
            <a:off x="2463800" y="30432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$115</a:t>
            </a:r>
          </a:p>
        </p:txBody>
      </p:sp>
      <p:sp>
        <p:nvSpPr>
          <p:cNvPr id="4123" name="Oval 82"/>
          <p:cNvSpPr>
            <a:spLocks noChangeArrowheads="1"/>
          </p:cNvSpPr>
          <p:nvPr/>
        </p:nvSpPr>
        <p:spPr bwMode="auto">
          <a:xfrm>
            <a:off x="4686300" y="31067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24" name="Text Box 83"/>
          <p:cNvSpPr txBox="1">
            <a:spLocks noChangeArrowheads="1"/>
          </p:cNvSpPr>
          <p:nvPr/>
        </p:nvSpPr>
        <p:spPr bwMode="auto">
          <a:xfrm>
            <a:off x="4775200" y="30686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$98</a:t>
            </a:r>
          </a:p>
        </p:txBody>
      </p:sp>
      <p:sp>
        <p:nvSpPr>
          <p:cNvPr id="4125" name="Text Box 84"/>
          <p:cNvSpPr txBox="1">
            <a:spLocks noChangeArrowheads="1"/>
          </p:cNvSpPr>
          <p:nvPr/>
        </p:nvSpPr>
        <p:spPr bwMode="auto">
          <a:xfrm>
            <a:off x="2463800" y="27717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(2,1)</a:t>
            </a:r>
          </a:p>
        </p:txBody>
      </p:sp>
      <p:sp>
        <p:nvSpPr>
          <p:cNvPr id="4126" name="Text Box 85"/>
          <p:cNvSpPr txBox="1">
            <a:spLocks noChangeArrowheads="1"/>
          </p:cNvSpPr>
          <p:nvPr/>
        </p:nvSpPr>
        <p:spPr bwMode="auto">
          <a:xfrm>
            <a:off x="4762500" y="27940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(2,2)</a:t>
            </a:r>
          </a:p>
        </p:txBody>
      </p:sp>
      <p:cxnSp>
        <p:nvCxnSpPr>
          <p:cNvPr id="4127" name="AutoShape 86"/>
          <p:cNvCxnSpPr>
            <a:cxnSpLocks noChangeShapeType="1"/>
            <a:stCxn id="4112" idx="3"/>
            <a:endCxn id="4121" idx="7"/>
          </p:cNvCxnSpPr>
          <p:nvPr/>
        </p:nvCxnSpPr>
        <p:spPr bwMode="auto">
          <a:xfrm flipH="1">
            <a:off x="3013075" y="2816225"/>
            <a:ext cx="679450" cy="352425"/>
          </a:xfrm>
          <a:prstGeom prst="straightConnector1">
            <a:avLst/>
          </a:prstGeom>
          <a:noFill/>
          <a:ln w="12700">
            <a:solidFill>
              <a:srgbClr val="000000"/>
            </a:solidFill>
            <a:round/>
            <a:headEnd/>
            <a:tailEnd/>
          </a:ln>
        </p:spPr>
      </p:cxnSp>
      <p:cxnSp>
        <p:nvCxnSpPr>
          <p:cNvPr id="4128" name="AutoShape 87"/>
          <p:cNvCxnSpPr>
            <a:cxnSpLocks noChangeShapeType="1"/>
            <a:stCxn id="4112" idx="5"/>
            <a:endCxn id="4123" idx="1"/>
          </p:cNvCxnSpPr>
          <p:nvPr/>
        </p:nvCxnSpPr>
        <p:spPr bwMode="auto">
          <a:xfrm>
            <a:off x="4232275" y="2816225"/>
            <a:ext cx="565150" cy="390525"/>
          </a:xfrm>
          <a:prstGeom prst="straightConnector1">
            <a:avLst/>
          </a:prstGeom>
          <a:noFill/>
          <a:ln w="12700">
            <a:solidFill>
              <a:srgbClr val="000000"/>
            </a:solidFill>
            <a:round/>
            <a:headEnd/>
            <a:tailEnd/>
          </a:ln>
        </p:spPr>
      </p:cxnSp>
      <p:sp>
        <p:nvSpPr>
          <p:cNvPr id="4129" name="Oval 88"/>
          <p:cNvSpPr>
            <a:spLocks noChangeArrowheads="1"/>
          </p:cNvSpPr>
          <p:nvPr/>
        </p:nvSpPr>
        <p:spPr bwMode="auto">
          <a:xfrm>
            <a:off x="6324600" y="3103563"/>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30" name="Text Box 89"/>
          <p:cNvSpPr txBox="1">
            <a:spLocks noChangeArrowheads="1"/>
          </p:cNvSpPr>
          <p:nvPr/>
        </p:nvSpPr>
        <p:spPr bwMode="auto">
          <a:xfrm>
            <a:off x="6426200" y="3078163"/>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$30</a:t>
            </a:r>
          </a:p>
          <a:p>
            <a:pPr algn="ctr"/>
            <a:r>
              <a:rPr lang="en-US" altLang="ko-KR" sz="1400" i="0">
                <a:latin typeface="Times New Roman" pitchFamily="18" charset="0"/>
              </a:rPr>
              <a:t>5</a:t>
            </a:r>
          </a:p>
          <a:p>
            <a:pPr algn="ctr"/>
            <a:r>
              <a:rPr lang="en-US" altLang="ko-KR" sz="1400" i="0">
                <a:latin typeface="Times New Roman" pitchFamily="18" charset="0"/>
              </a:rPr>
              <a:t>$82</a:t>
            </a:r>
          </a:p>
        </p:txBody>
      </p:sp>
      <p:sp>
        <p:nvSpPr>
          <p:cNvPr id="4131" name="Oval 90"/>
          <p:cNvSpPr>
            <a:spLocks noChangeArrowheads="1"/>
          </p:cNvSpPr>
          <p:nvPr/>
        </p:nvSpPr>
        <p:spPr bwMode="auto">
          <a:xfrm>
            <a:off x="8001000" y="31194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32" name="Text Box 91"/>
          <p:cNvSpPr txBox="1">
            <a:spLocks noChangeArrowheads="1"/>
          </p:cNvSpPr>
          <p:nvPr/>
        </p:nvSpPr>
        <p:spPr bwMode="auto">
          <a:xfrm>
            <a:off x="8089900" y="30813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$60</a:t>
            </a:r>
          </a:p>
        </p:txBody>
      </p:sp>
      <p:sp>
        <p:nvSpPr>
          <p:cNvPr id="4133" name="Text Box 92"/>
          <p:cNvSpPr txBox="1">
            <a:spLocks noChangeArrowheads="1"/>
          </p:cNvSpPr>
          <p:nvPr/>
        </p:nvSpPr>
        <p:spPr bwMode="auto">
          <a:xfrm>
            <a:off x="6426200" y="2806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(2,3)</a:t>
            </a:r>
          </a:p>
        </p:txBody>
      </p:sp>
      <p:sp>
        <p:nvSpPr>
          <p:cNvPr id="4134" name="Text Box 93"/>
          <p:cNvSpPr txBox="1">
            <a:spLocks noChangeArrowheads="1"/>
          </p:cNvSpPr>
          <p:nvPr/>
        </p:nvSpPr>
        <p:spPr bwMode="auto">
          <a:xfrm>
            <a:off x="8077200" y="2806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(2,4)</a:t>
            </a:r>
          </a:p>
        </p:txBody>
      </p:sp>
      <p:cxnSp>
        <p:nvCxnSpPr>
          <p:cNvPr id="4135" name="AutoShape 94"/>
          <p:cNvCxnSpPr>
            <a:cxnSpLocks noChangeShapeType="1"/>
            <a:stCxn id="4114" idx="3"/>
            <a:endCxn id="4129" idx="7"/>
          </p:cNvCxnSpPr>
          <p:nvPr/>
        </p:nvCxnSpPr>
        <p:spPr bwMode="auto">
          <a:xfrm flipH="1">
            <a:off x="6975475" y="2833688"/>
            <a:ext cx="222250" cy="369887"/>
          </a:xfrm>
          <a:prstGeom prst="straightConnector1">
            <a:avLst/>
          </a:prstGeom>
          <a:noFill/>
          <a:ln w="12700">
            <a:solidFill>
              <a:srgbClr val="000000"/>
            </a:solidFill>
            <a:round/>
            <a:headEnd/>
            <a:tailEnd/>
          </a:ln>
        </p:spPr>
      </p:cxnSp>
      <p:cxnSp>
        <p:nvCxnSpPr>
          <p:cNvPr id="4136" name="AutoShape 95"/>
          <p:cNvCxnSpPr>
            <a:cxnSpLocks noChangeShapeType="1"/>
            <a:stCxn id="4114" idx="5"/>
            <a:endCxn id="4131" idx="1"/>
          </p:cNvCxnSpPr>
          <p:nvPr/>
        </p:nvCxnSpPr>
        <p:spPr bwMode="auto">
          <a:xfrm>
            <a:off x="7737475" y="2833688"/>
            <a:ext cx="374650" cy="385762"/>
          </a:xfrm>
          <a:prstGeom prst="straightConnector1">
            <a:avLst/>
          </a:prstGeom>
          <a:noFill/>
          <a:ln w="12700">
            <a:solidFill>
              <a:srgbClr val="000000"/>
            </a:solidFill>
            <a:round/>
            <a:headEnd/>
            <a:tailEnd/>
          </a:ln>
        </p:spPr>
      </p:cxnSp>
      <p:sp>
        <p:nvSpPr>
          <p:cNvPr id="4137" name="Oval 96"/>
          <p:cNvSpPr>
            <a:spLocks noChangeArrowheads="1"/>
          </p:cNvSpPr>
          <p:nvPr/>
        </p:nvSpPr>
        <p:spPr bwMode="auto">
          <a:xfrm>
            <a:off x="1676400" y="4132263"/>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38" name="Text Box 97"/>
          <p:cNvSpPr txBox="1">
            <a:spLocks noChangeArrowheads="1"/>
          </p:cNvSpPr>
          <p:nvPr/>
        </p:nvSpPr>
        <p:spPr bwMode="auto">
          <a:xfrm>
            <a:off x="1778000" y="41227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$120</a:t>
            </a:r>
          </a:p>
          <a:p>
            <a:pPr algn="ctr"/>
            <a:r>
              <a:rPr lang="en-US" altLang="ko-KR" sz="1400" i="0">
                <a:latin typeface="Times New Roman" pitchFamily="18" charset="0"/>
              </a:rPr>
              <a:t>17</a:t>
            </a:r>
          </a:p>
          <a:p>
            <a:pPr algn="ctr"/>
            <a:r>
              <a:rPr lang="en-US" altLang="ko-KR" sz="1400" i="0">
                <a:latin typeface="Times New Roman" pitchFamily="18" charset="0"/>
              </a:rPr>
              <a:t>$0</a:t>
            </a:r>
          </a:p>
        </p:txBody>
      </p:sp>
      <p:sp>
        <p:nvSpPr>
          <p:cNvPr id="4139" name="Oval 98"/>
          <p:cNvSpPr>
            <a:spLocks noChangeArrowheads="1"/>
          </p:cNvSpPr>
          <p:nvPr/>
        </p:nvSpPr>
        <p:spPr bwMode="auto">
          <a:xfrm>
            <a:off x="3124200" y="41227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40" name="Text Box 99"/>
          <p:cNvSpPr txBox="1">
            <a:spLocks noChangeArrowheads="1"/>
          </p:cNvSpPr>
          <p:nvPr/>
        </p:nvSpPr>
        <p:spPr bwMode="auto">
          <a:xfrm>
            <a:off x="3219450" y="41021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$80</a:t>
            </a:r>
          </a:p>
        </p:txBody>
      </p:sp>
      <p:sp>
        <p:nvSpPr>
          <p:cNvPr id="4141" name="Oval 100"/>
          <p:cNvSpPr>
            <a:spLocks noChangeArrowheads="1"/>
          </p:cNvSpPr>
          <p:nvPr/>
        </p:nvSpPr>
        <p:spPr bwMode="auto">
          <a:xfrm>
            <a:off x="4038600" y="4122738"/>
            <a:ext cx="762000" cy="685800"/>
          </a:xfrm>
          <a:prstGeom prst="ellipse">
            <a:avLst/>
          </a:prstGeom>
          <a:solidFill>
            <a:srgbClr val="DDDDDD"/>
          </a:solidFill>
          <a:ln w="9525">
            <a:solidFill>
              <a:schemeClr val="tx1"/>
            </a:solidFill>
            <a:round/>
            <a:headEnd/>
            <a:tailEnd/>
          </a:ln>
        </p:spPr>
        <p:txBody>
          <a:bodyPr wrap="none" anchor="ctr"/>
          <a:lstStyle/>
          <a:p>
            <a:endParaRPr lang="ko-KR" altLang="en-US"/>
          </a:p>
        </p:txBody>
      </p:sp>
      <p:sp>
        <p:nvSpPr>
          <p:cNvPr id="4142" name="Text Box 101"/>
          <p:cNvSpPr txBox="1">
            <a:spLocks noChangeArrowheads="1"/>
          </p:cNvSpPr>
          <p:nvPr/>
        </p:nvSpPr>
        <p:spPr bwMode="auto">
          <a:xfrm>
            <a:off x="4140200" y="41021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$98</a:t>
            </a:r>
          </a:p>
        </p:txBody>
      </p:sp>
      <p:sp>
        <p:nvSpPr>
          <p:cNvPr id="4143" name="Oval 102"/>
          <p:cNvSpPr>
            <a:spLocks noChangeArrowheads="1"/>
          </p:cNvSpPr>
          <p:nvPr/>
        </p:nvSpPr>
        <p:spPr bwMode="auto">
          <a:xfrm>
            <a:off x="5029200" y="41354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44" name="Text Box 103"/>
          <p:cNvSpPr txBox="1">
            <a:spLocks noChangeArrowheads="1"/>
          </p:cNvSpPr>
          <p:nvPr/>
        </p:nvSpPr>
        <p:spPr bwMode="auto">
          <a:xfrm>
            <a:off x="5130800" y="41148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$50</a:t>
            </a:r>
          </a:p>
        </p:txBody>
      </p:sp>
      <p:sp>
        <p:nvSpPr>
          <p:cNvPr id="4145" name="Text Box 104"/>
          <p:cNvSpPr txBox="1">
            <a:spLocks noChangeArrowheads="1"/>
          </p:cNvSpPr>
          <p:nvPr/>
        </p:nvSpPr>
        <p:spPr bwMode="auto">
          <a:xfrm>
            <a:off x="1778000" y="38354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(3,1)</a:t>
            </a:r>
          </a:p>
        </p:txBody>
      </p:sp>
      <p:sp>
        <p:nvSpPr>
          <p:cNvPr id="4146" name="Text Box 105"/>
          <p:cNvSpPr txBox="1">
            <a:spLocks noChangeArrowheads="1"/>
          </p:cNvSpPr>
          <p:nvPr/>
        </p:nvSpPr>
        <p:spPr bwMode="auto">
          <a:xfrm>
            <a:off x="3213100" y="3822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(3,2)</a:t>
            </a:r>
          </a:p>
        </p:txBody>
      </p:sp>
      <p:sp>
        <p:nvSpPr>
          <p:cNvPr id="4147" name="Text Box 106"/>
          <p:cNvSpPr txBox="1">
            <a:spLocks noChangeArrowheads="1"/>
          </p:cNvSpPr>
          <p:nvPr/>
        </p:nvSpPr>
        <p:spPr bwMode="auto">
          <a:xfrm>
            <a:off x="4127500" y="3822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(3,3)</a:t>
            </a:r>
          </a:p>
        </p:txBody>
      </p:sp>
      <p:sp>
        <p:nvSpPr>
          <p:cNvPr id="4148" name="Text Box 107"/>
          <p:cNvSpPr txBox="1">
            <a:spLocks noChangeArrowheads="1"/>
          </p:cNvSpPr>
          <p:nvPr/>
        </p:nvSpPr>
        <p:spPr bwMode="auto">
          <a:xfrm>
            <a:off x="5334000" y="3822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(3,4)</a:t>
            </a:r>
          </a:p>
        </p:txBody>
      </p:sp>
      <p:cxnSp>
        <p:nvCxnSpPr>
          <p:cNvPr id="4149" name="AutoShape 108"/>
          <p:cNvCxnSpPr>
            <a:cxnSpLocks noChangeShapeType="1"/>
            <a:stCxn id="4121" idx="3"/>
            <a:endCxn id="4137" idx="7"/>
          </p:cNvCxnSpPr>
          <p:nvPr/>
        </p:nvCxnSpPr>
        <p:spPr bwMode="auto">
          <a:xfrm flipH="1">
            <a:off x="2327275" y="3654425"/>
            <a:ext cx="146050" cy="577850"/>
          </a:xfrm>
          <a:prstGeom prst="straightConnector1">
            <a:avLst/>
          </a:prstGeom>
          <a:noFill/>
          <a:ln w="12700">
            <a:solidFill>
              <a:srgbClr val="000000"/>
            </a:solidFill>
            <a:round/>
            <a:headEnd/>
            <a:tailEnd/>
          </a:ln>
        </p:spPr>
      </p:cxnSp>
      <p:cxnSp>
        <p:nvCxnSpPr>
          <p:cNvPr id="4150" name="AutoShape 109"/>
          <p:cNvCxnSpPr>
            <a:cxnSpLocks noChangeShapeType="1"/>
            <a:stCxn id="4121" idx="5"/>
            <a:endCxn id="4139" idx="1"/>
          </p:cNvCxnSpPr>
          <p:nvPr/>
        </p:nvCxnSpPr>
        <p:spPr bwMode="auto">
          <a:xfrm>
            <a:off x="3013075" y="3654425"/>
            <a:ext cx="222250" cy="568325"/>
          </a:xfrm>
          <a:prstGeom prst="straightConnector1">
            <a:avLst/>
          </a:prstGeom>
          <a:noFill/>
          <a:ln w="12700">
            <a:solidFill>
              <a:srgbClr val="000000"/>
            </a:solidFill>
            <a:round/>
            <a:headEnd/>
            <a:tailEnd/>
          </a:ln>
        </p:spPr>
      </p:cxnSp>
      <p:cxnSp>
        <p:nvCxnSpPr>
          <p:cNvPr id="4151" name="AutoShape 110"/>
          <p:cNvCxnSpPr>
            <a:cxnSpLocks noChangeShapeType="1"/>
            <a:stCxn id="4123" idx="3"/>
            <a:endCxn id="4141" idx="7"/>
          </p:cNvCxnSpPr>
          <p:nvPr/>
        </p:nvCxnSpPr>
        <p:spPr bwMode="auto">
          <a:xfrm flipH="1">
            <a:off x="4689475" y="3692525"/>
            <a:ext cx="107950" cy="530225"/>
          </a:xfrm>
          <a:prstGeom prst="straightConnector1">
            <a:avLst/>
          </a:prstGeom>
          <a:noFill/>
          <a:ln w="12700">
            <a:solidFill>
              <a:srgbClr val="000000"/>
            </a:solidFill>
            <a:round/>
            <a:headEnd/>
            <a:tailEnd/>
          </a:ln>
        </p:spPr>
      </p:cxnSp>
      <p:cxnSp>
        <p:nvCxnSpPr>
          <p:cNvPr id="4152" name="AutoShape 111"/>
          <p:cNvCxnSpPr>
            <a:cxnSpLocks noChangeShapeType="1"/>
            <a:stCxn id="4123" idx="5"/>
            <a:endCxn id="4143" idx="0"/>
          </p:cNvCxnSpPr>
          <p:nvPr/>
        </p:nvCxnSpPr>
        <p:spPr bwMode="auto">
          <a:xfrm>
            <a:off x="5337175" y="3692525"/>
            <a:ext cx="73025" cy="442913"/>
          </a:xfrm>
          <a:prstGeom prst="straightConnector1">
            <a:avLst/>
          </a:prstGeom>
          <a:noFill/>
          <a:ln w="12700">
            <a:solidFill>
              <a:srgbClr val="000000"/>
            </a:solidFill>
            <a:round/>
            <a:headEnd/>
            <a:tailEnd/>
          </a:ln>
        </p:spPr>
      </p:cxnSp>
      <p:sp>
        <p:nvSpPr>
          <p:cNvPr id="4153" name="Oval 112"/>
          <p:cNvSpPr>
            <a:spLocks noChangeArrowheads="1"/>
          </p:cNvSpPr>
          <p:nvPr/>
        </p:nvSpPr>
        <p:spPr bwMode="auto">
          <a:xfrm>
            <a:off x="5943600" y="4119563"/>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54" name="Text Box 113"/>
          <p:cNvSpPr txBox="1">
            <a:spLocks noChangeArrowheads="1"/>
          </p:cNvSpPr>
          <p:nvPr/>
        </p:nvSpPr>
        <p:spPr bwMode="auto">
          <a:xfrm>
            <a:off x="6032500" y="41100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$80</a:t>
            </a:r>
          </a:p>
          <a:p>
            <a:pPr algn="ctr"/>
            <a:r>
              <a:rPr lang="en-US" altLang="ko-KR" sz="1400" i="0">
                <a:latin typeface="Times New Roman" pitchFamily="18" charset="0"/>
              </a:rPr>
              <a:t>15</a:t>
            </a:r>
          </a:p>
          <a:p>
            <a:pPr algn="ctr"/>
            <a:r>
              <a:rPr lang="en-US" altLang="ko-KR" sz="1400" i="0">
                <a:latin typeface="Times New Roman" pitchFamily="18" charset="0"/>
              </a:rPr>
              <a:t>$82</a:t>
            </a:r>
          </a:p>
        </p:txBody>
      </p:sp>
      <p:sp>
        <p:nvSpPr>
          <p:cNvPr id="4155" name="Oval 114"/>
          <p:cNvSpPr>
            <a:spLocks noChangeArrowheads="1"/>
          </p:cNvSpPr>
          <p:nvPr/>
        </p:nvSpPr>
        <p:spPr bwMode="auto">
          <a:xfrm>
            <a:off x="7010400" y="41481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56" name="Text Box 115"/>
          <p:cNvSpPr txBox="1">
            <a:spLocks noChangeArrowheads="1"/>
          </p:cNvSpPr>
          <p:nvPr/>
        </p:nvSpPr>
        <p:spPr bwMode="auto">
          <a:xfrm>
            <a:off x="7105650" y="41354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$30</a:t>
            </a:r>
          </a:p>
          <a:p>
            <a:pPr algn="ctr"/>
            <a:r>
              <a:rPr lang="en-US" altLang="ko-KR" sz="1400" i="0">
                <a:latin typeface="Times New Roman" pitchFamily="18" charset="0"/>
              </a:rPr>
              <a:t>5</a:t>
            </a:r>
          </a:p>
          <a:p>
            <a:pPr algn="ctr"/>
            <a:r>
              <a:rPr lang="en-US" altLang="ko-KR" sz="1400" i="0">
                <a:latin typeface="Times New Roman" pitchFamily="18" charset="0"/>
              </a:rPr>
              <a:t>$40</a:t>
            </a:r>
          </a:p>
        </p:txBody>
      </p:sp>
      <p:sp>
        <p:nvSpPr>
          <p:cNvPr id="4157" name="Text Box 116"/>
          <p:cNvSpPr txBox="1">
            <a:spLocks noChangeArrowheads="1"/>
          </p:cNvSpPr>
          <p:nvPr/>
        </p:nvSpPr>
        <p:spPr bwMode="auto">
          <a:xfrm>
            <a:off x="5816600" y="38227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(3,5)</a:t>
            </a:r>
          </a:p>
        </p:txBody>
      </p:sp>
      <p:sp>
        <p:nvSpPr>
          <p:cNvPr id="4158" name="Text Box 117"/>
          <p:cNvSpPr txBox="1">
            <a:spLocks noChangeArrowheads="1"/>
          </p:cNvSpPr>
          <p:nvPr/>
        </p:nvSpPr>
        <p:spPr bwMode="auto">
          <a:xfrm>
            <a:off x="7099300" y="38481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(3,6)</a:t>
            </a:r>
          </a:p>
        </p:txBody>
      </p:sp>
      <p:cxnSp>
        <p:nvCxnSpPr>
          <p:cNvPr id="4159" name="AutoShape 118"/>
          <p:cNvCxnSpPr>
            <a:cxnSpLocks noChangeShapeType="1"/>
            <a:stCxn id="4129" idx="3"/>
            <a:endCxn id="4153" idx="0"/>
          </p:cNvCxnSpPr>
          <p:nvPr/>
        </p:nvCxnSpPr>
        <p:spPr bwMode="auto">
          <a:xfrm flipH="1">
            <a:off x="6324600" y="3689350"/>
            <a:ext cx="111125" cy="430213"/>
          </a:xfrm>
          <a:prstGeom prst="straightConnector1">
            <a:avLst/>
          </a:prstGeom>
          <a:noFill/>
          <a:ln w="12700">
            <a:solidFill>
              <a:srgbClr val="000000"/>
            </a:solidFill>
            <a:round/>
            <a:headEnd/>
            <a:tailEnd/>
          </a:ln>
        </p:spPr>
      </p:cxnSp>
      <p:cxnSp>
        <p:nvCxnSpPr>
          <p:cNvPr id="4160" name="AutoShape 119"/>
          <p:cNvCxnSpPr>
            <a:cxnSpLocks noChangeShapeType="1"/>
            <a:stCxn id="4129" idx="5"/>
            <a:endCxn id="4155" idx="1"/>
          </p:cNvCxnSpPr>
          <p:nvPr/>
        </p:nvCxnSpPr>
        <p:spPr bwMode="auto">
          <a:xfrm>
            <a:off x="6975475" y="3689350"/>
            <a:ext cx="146050" cy="558800"/>
          </a:xfrm>
          <a:prstGeom prst="straightConnector1">
            <a:avLst/>
          </a:prstGeom>
          <a:noFill/>
          <a:ln w="12700">
            <a:solidFill>
              <a:srgbClr val="000000"/>
            </a:solidFill>
            <a:round/>
            <a:headEnd/>
            <a:tailEnd/>
          </a:ln>
        </p:spPr>
      </p:cxnSp>
      <p:sp>
        <p:nvSpPr>
          <p:cNvPr id="4161" name="Oval 120"/>
          <p:cNvSpPr>
            <a:spLocks noChangeArrowheads="1"/>
          </p:cNvSpPr>
          <p:nvPr/>
        </p:nvSpPr>
        <p:spPr bwMode="auto">
          <a:xfrm>
            <a:off x="1989138" y="54229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62" name="Text Box 121"/>
          <p:cNvSpPr txBox="1">
            <a:spLocks noChangeArrowheads="1"/>
          </p:cNvSpPr>
          <p:nvPr/>
        </p:nvSpPr>
        <p:spPr bwMode="auto">
          <a:xfrm>
            <a:off x="2090738" y="53975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$80</a:t>
            </a:r>
          </a:p>
          <a:p>
            <a:pPr algn="ctr"/>
            <a:r>
              <a:rPr lang="en-US" altLang="ko-KR" sz="1400" i="0">
                <a:latin typeface="Times New Roman" pitchFamily="18" charset="0"/>
              </a:rPr>
              <a:t>12</a:t>
            </a:r>
          </a:p>
          <a:p>
            <a:pPr algn="ctr"/>
            <a:r>
              <a:rPr lang="en-US" altLang="ko-KR" sz="1400" i="0">
                <a:latin typeface="Times New Roman" pitchFamily="18" charset="0"/>
              </a:rPr>
              <a:t>$80</a:t>
            </a:r>
          </a:p>
        </p:txBody>
      </p:sp>
      <p:sp>
        <p:nvSpPr>
          <p:cNvPr id="4163" name="Oval 122"/>
          <p:cNvSpPr>
            <a:spLocks noChangeArrowheads="1"/>
          </p:cNvSpPr>
          <p:nvPr/>
        </p:nvSpPr>
        <p:spPr bwMode="auto">
          <a:xfrm>
            <a:off x="3124200" y="54308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64" name="Text Box 123"/>
          <p:cNvSpPr txBox="1">
            <a:spLocks noChangeArrowheads="1"/>
          </p:cNvSpPr>
          <p:nvPr/>
        </p:nvSpPr>
        <p:spPr bwMode="auto">
          <a:xfrm>
            <a:off x="3206750" y="54054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$70</a:t>
            </a:r>
          </a:p>
        </p:txBody>
      </p:sp>
      <p:sp>
        <p:nvSpPr>
          <p:cNvPr id="4165" name="Oval 124"/>
          <p:cNvSpPr>
            <a:spLocks noChangeArrowheads="1"/>
          </p:cNvSpPr>
          <p:nvPr/>
        </p:nvSpPr>
        <p:spPr bwMode="auto">
          <a:xfrm>
            <a:off x="4038600" y="54229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66" name="Text Box 125"/>
          <p:cNvSpPr txBox="1">
            <a:spLocks noChangeArrowheads="1"/>
          </p:cNvSpPr>
          <p:nvPr/>
        </p:nvSpPr>
        <p:spPr bwMode="auto">
          <a:xfrm>
            <a:off x="4133850" y="53975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$100</a:t>
            </a:r>
          </a:p>
          <a:p>
            <a:pPr algn="ctr"/>
            <a:r>
              <a:rPr lang="en-US" altLang="ko-KR" sz="1400" i="0">
                <a:latin typeface="Times New Roman" pitchFamily="18" charset="0"/>
              </a:rPr>
              <a:t>17</a:t>
            </a:r>
          </a:p>
          <a:p>
            <a:pPr algn="ctr"/>
            <a:r>
              <a:rPr lang="en-US" altLang="ko-KR" sz="1400" i="0">
                <a:latin typeface="Times New Roman" pitchFamily="18" charset="0"/>
              </a:rPr>
              <a:t>$0</a:t>
            </a:r>
          </a:p>
        </p:txBody>
      </p:sp>
      <p:sp>
        <p:nvSpPr>
          <p:cNvPr id="4167" name="Oval 126"/>
          <p:cNvSpPr>
            <a:spLocks noChangeArrowheads="1"/>
          </p:cNvSpPr>
          <p:nvPr/>
        </p:nvSpPr>
        <p:spPr bwMode="auto">
          <a:xfrm>
            <a:off x="5029200" y="54229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4168" name="Text Box 127"/>
          <p:cNvSpPr txBox="1">
            <a:spLocks noChangeArrowheads="1"/>
          </p:cNvSpPr>
          <p:nvPr/>
        </p:nvSpPr>
        <p:spPr bwMode="auto">
          <a:xfrm>
            <a:off x="5105400" y="53975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$90</a:t>
            </a:r>
          </a:p>
        </p:txBody>
      </p:sp>
      <p:sp>
        <p:nvSpPr>
          <p:cNvPr id="4169" name="Text Box 128"/>
          <p:cNvSpPr txBox="1">
            <a:spLocks noChangeArrowheads="1"/>
          </p:cNvSpPr>
          <p:nvPr/>
        </p:nvSpPr>
        <p:spPr bwMode="auto">
          <a:xfrm>
            <a:off x="2090738" y="51308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(4,1)</a:t>
            </a:r>
          </a:p>
        </p:txBody>
      </p:sp>
      <p:sp>
        <p:nvSpPr>
          <p:cNvPr id="4170" name="Text Box 129"/>
          <p:cNvSpPr txBox="1">
            <a:spLocks noChangeArrowheads="1"/>
          </p:cNvSpPr>
          <p:nvPr/>
        </p:nvSpPr>
        <p:spPr bwMode="auto">
          <a:xfrm>
            <a:off x="3416300" y="51339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(4,2)</a:t>
            </a:r>
          </a:p>
        </p:txBody>
      </p:sp>
      <p:sp>
        <p:nvSpPr>
          <p:cNvPr id="4171" name="Text Box 130"/>
          <p:cNvSpPr txBox="1">
            <a:spLocks noChangeArrowheads="1"/>
          </p:cNvSpPr>
          <p:nvPr/>
        </p:nvSpPr>
        <p:spPr bwMode="auto">
          <a:xfrm>
            <a:off x="3848100" y="51339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(4,3)</a:t>
            </a:r>
          </a:p>
        </p:txBody>
      </p:sp>
      <p:sp>
        <p:nvSpPr>
          <p:cNvPr id="4172" name="Text Box 131"/>
          <p:cNvSpPr txBox="1">
            <a:spLocks noChangeArrowheads="1"/>
          </p:cNvSpPr>
          <p:nvPr/>
        </p:nvSpPr>
        <p:spPr bwMode="auto">
          <a:xfrm>
            <a:off x="5029200" y="51212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(4,4)</a:t>
            </a:r>
          </a:p>
        </p:txBody>
      </p:sp>
      <p:cxnSp>
        <p:nvCxnSpPr>
          <p:cNvPr id="4173" name="AutoShape 132"/>
          <p:cNvCxnSpPr>
            <a:cxnSpLocks noChangeShapeType="1"/>
            <a:stCxn id="4139" idx="3"/>
            <a:endCxn id="4161" idx="7"/>
          </p:cNvCxnSpPr>
          <p:nvPr/>
        </p:nvCxnSpPr>
        <p:spPr bwMode="auto">
          <a:xfrm flipH="1">
            <a:off x="2640013" y="4708525"/>
            <a:ext cx="595312" cy="814388"/>
          </a:xfrm>
          <a:prstGeom prst="straightConnector1">
            <a:avLst/>
          </a:prstGeom>
          <a:noFill/>
          <a:ln w="12700">
            <a:solidFill>
              <a:srgbClr val="000000"/>
            </a:solidFill>
            <a:round/>
            <a:headEnd/>
            <a:tailEnd/>
          </a:ln>
        </p:spPr>
      </p:cxnSp>
      <p:cxnSp>
        <p:nvCxnSpPr>
          <p:cNvPr id="4174" name="AutoShape 133"/>
          <p:cNvCxnSpPr>
            <a:cxnSpLocks noChangeShapeType="1"/>
            <a:stCxn id="4139" idx="4"/>
            <a:endCxn id="4163" idx="0"/>
          </p:cNvCxnSpPr>
          <p:nvPr/>
        </p:nvCxnSpPr>
        <p:spPr bwMode="auto">
          <a:xfrm>
            <a:off x="3505200" y="4808538"/>
            <a:ext cx="0" cy="622300"/>
          </a:xfrm>
          <a:prstGeom prst="straightConnector1">
            <a:avLst/>
          </a:prstGeom>
          <a:noFill/>
          <a:ln w="12700">
            <a:solidFill>
              <a:srgbClr val="000000"/>
            </a:solidFill>
            <a:round/>
            <a:headEnd/>
            <a:tailEnd/>
          </a:ln>
        </p:spPr>
      </p:cxnSp>
      <p:cxnSp>
        <p:nvCxnSpPr>
          <p:cNvPr id="4175" name="AutoShape 134"/>
          <p:cNvCxnSpPr>
            <a:cxnSpLocks noChangeShapeType="1"/>
            <a:stCxn id="4141" idx="4"/>
            <a:endCxn id="4165" idx="0"/>
          </p:cNvCxnSpPr>
          <p:nvPr/>
        </p:nvCxnSpPr>
        <p:spPr bwMode="auto">
          <a:xfrm>
            <a:off x="4419600" y="4808538"/>
            <a:ext cx="0" cy="614362"/>
          </a:xfrm>
          <a:prstGeom prst="straightConnector1">
            <a:avLst/>
          </a:prstGeom>
          <a:noFill/>
          <a:ln w="12700">
            <a:solidFill>
              <a:srgbClr val="000000"/>
            </a:solidFill>
            <a:round/>
            <a:headEnd/>
            <a:tailEnd/>
          </a:ln>
        </p:spPr>
      </p:cxnSp>
      <p:cxnSp>
        <p:nvCxnSpPr>
          <p:cNvPr id="4176" name="AutoShape 135"/>
          <p:cNvCxnSpPr>
            <a:cxnSpLocks noChangeShapeType="1"/>
            <a:stCxn id="4141" idx="5"/>
            <a:endCxn id="4167" idx="1"/>
          </p:cNvCxnSpPr>
          <p:nvPr/>
        </p:nvCxnSpPr>
        <p:spPr bwMode="auto">
          <a:xfrm>
            <a:off x="4689475" y="4708525"/>
            <a:ext cx="450850" cy="814388"/>
          </a:xfrm>
          <a:prstGeom prst="straightConnector1">
            <a:avLst/>
          </a:prstGeom>
          <a:noFill/>
          <a:ln w="12700">
            <a:solidFill>
              <a:srgbClr val="000000"/>
            </a:solidFill>
            <a:round/>
            <a:headEnd/>
            <a:tailEn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날짜 개체 틀 3"/>
          <p:cNvSpPr>
            <a:spLocks noGrp="1"/>
          </p:cNvSpPr>
          <p:nvPr>
            <p:ph type="dt" sz="quarter" idx="4294967295"/>
          </p:nvPr>
        </p:nvSpPr>
        <p:spPr>
          <a:xfrm>
            <a:off x="6727032" y="6407944"/>
            <a:ext cx="1920240" cy="365760"/>
          </a:xfrm>
          <a:prstGeom prst="rect">
            <a:avLst/>
          </a:prstGeom>
          <a:noFill/>
        </p:spPr>
        <p:txBody>
          <a:bodyPr/>
          <a:lstStyle/>
          <a:p>
            <a:fld id="{22CA2684-7198-4C8E-B784-4F523C936A09}" type="datetime1">
              <a:rPr lang="ko-KR" altLang="en-US" smtClean="0"/>
              <a:pPr/>
              <a:t>2012-12-06</a:t>
            </a:fld>
            <a:endParaRPr lang="en-US" altLang="ko-KR" smtClean="0"/>
          </a:p>
        </p:txBody>
      </p:sp>
      <p:sp>
        <p:nvSpPr>
          <p:cNvPr id="22531"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2532" name="슬라이드 번호 개체 틀 5"/>
          <p:cNvSpPr>
            <a:spLocks noGrp="1"/>
          </p:cNvSpPr>
          <p:nvPr>
            <p:ph type="sldNum" sz="quarter" idx="4294967295"/>
          </p:nvPr>
        </p:nvSpPr>
        <p:spPr>
          <a:xfrm>
            <a:off x="8647272" y="6407944"/>
            <a:ext cx="365760" cy="365125"/>
          </a:xfrm>
          <a:noFill/>
        </p:spPr>
        <p:txBody>
          <a:bodyPr/>
          <a:lstStyle/>
          <a:p>
            <a:fld id="{6FEC6E7F-09CC-43E1-9DA5-DCB3E3395630}" type="slidenum">
              <a:rPr lang="en-US" altLang="ko-KR" smtClean="0"/>
              <a:pPr/>
              <a:t>15</a:t>
            </a:fld>
            <a:endParaRPr lang="en-US" altLang="ko-KR" smtClean="0"/>
          </a:p>
        </p:txBody>
      </p:sp>
      <p:sp>
        <p:nvSpPr>
          <p:cNvPr id="22533" name="Rectangle 2"/>
          <p:cNvSpPr>
            <a:spLocks noGrp="1" noChangeArrowheads="1"/>
          </p:cNvSpPr>
          <p:nvPr>
            <p:ph type="title"/>
          </p:nvPr>
        </p:nvSpPr>
        <p:spPr>
          <a:xfrm>
            <a:off x="152400" y="381000"/>
            <a:ext cx="8839200" cy="1143000"/>
          </a:xfrm>
        </p:spPr>
        <p:txBody>
          <a:bodyPr>
            <a:normAutofit fontScale="90000"/>
          </a:bodyPr>
          <a:lstStyle/>
          <a:p>
            <a:pPr eaLnBrk="1" hangingPunct="1"/>
            <a:r>
              <a:rPr lang="ko-KR" altLang="en-US" smtClean="0"/>
              <a:t>분기한정 가지치기로 최고우선검색</a:t>
            </a:r>
            <a:r>
              <a:rPr lang="en-US" altLang="ko-KR" smtClean="0"/>
              <a:t>(Best-First Search)</a:t>
            </a:r>
          </a:p>
        </p:txBody>
      </p:sp>
      <p:sp>
        <p:nvSpPr>
          <p:cNvPr id="22534" name="Rectangle 3"/>
          <p:cNvSpPr>
            <a:spLocks noGrp="1" noChangeArrowheads="1"/>
          </p:cNvSpPr>
          <p:nvPr>
            <p:ph type="body" idx="1"/>
          </p:nvPr>
        </p:nvSpPr>
        <p:spPr/>
        <p:txBody>
          <a:bodyPr/>
          <a:lstStyle/>
          <a:p>
            <a:pPr eaLnBrk="1" hangingPunct="1"/>
            <a:r>
              <a:rPr lang="ko-KR" altLang="en-US" smtClean="0"/>
              <a:t>최적의 해답에 더 빨리 도달하기위한 전략</a:t>
            </a:r>
            <a:r>
              <a:rPr lang="en-US" altLang="ko-KR" smtClean="0"/>
              <a:t>:</a:t>
            </a:r>
          </a:p>
          <a:p>
            <a:pPr lvl="1" eaLnBrk="1" hangingPunct="1">
              <a:buFont typeface="Wingdings" pitchFamily="2" charset="2"/>
              <a:buNone/>
            </a:pPr>
            <a:r>
              <a:rPr lang="en-US" altLang="ko-KR" smtClean="0"/>
              <a:t>	1. </a:t>
            </a:r>
            <a:r>
              <a:rPr lang="ko-KR" altLang="en-US" smtClean="0"/>
              <a:t>주어진 마디의 모든 자식마디를 검색한 후</a:t>
            </a:r>
            <a:r>
              <a:rPr lang="en-US" altLang="ko-KR" smtClean="0"/>
              <a:t>,</a:t>
            </a:r>
          </a:p>
          <a:p>
            <a:pPr lvl="1" eaLnBrk="1" hangingPunct="1">
              <a:buFont typeface="Wingdings" pitchFamily="2" charset="2"/>
              <a:buNone/>
            </a:pPr>
            <a:r>
              <a:rPr lang="en-US" altLang="ko-KR" smtClean="0"/>
              <a:t>	2. </a:t>
            </a:r>
            <a:r>
              <a:rPr lang="ko-KR" altLang="en-US" smtClean="0"/>
              <a:t>유망하면서 확장되지 않은</a:t>
            </a:r>
            <a:r>
              <a:rPr lang="en-US" altLang="ko-KR" smtClean="0"/>
              <a:t>(unexpanded) </a:t>
            </a:r>
            <a:r>
              <a:rPr lang="ko-KR" altLang="en-US" smtClean="0"/>
              <a:t>마디를 살펴보고</a:t>
            </a:r>
            <a:r>
              <a:rPr lang="en-US" altLang="ko-KR" smtClean="0"/>
              <a:t>,</a:t>
            </a:r>
          </a:p>
          <a:p>
            <a:pPr lvl="1" eaLnBrk="1" hangingPunct="1">
              <a:buFont typeface="Wingdings" pitchFamily="2" charset="2"/>
              <a:buNone/>
            </a:pPr>
            <a:r>
              <a:rPr lang="en-US" altLang="ko-KR" smtClean="0"/>
              <a:t>	3. </a:t>
            </a:r>
            <a:r>
              <a:rPr lang="ko-KR" altLang="en-US" smtClean="0"/>
              <a:t>그 중에서 가장 좋은</a:t>
            </a:r>
            <a:r>
              <a:rPr lang="en-US" altLang="ko-KR" smtClean="0"/>
              <a:t>(</a:t>
            </a:r>
            <a:r>
              <a:rPr lang="ko-KR" altLang="en-US" smtClean="0"/>
              <a:t>최고의</a:t>
            </a:r>
            <a:r>
              <a:rPr lang="en-US" altLang="ko-KR" smtClean="0"/>
              <a:t>) </a:t>
            </a:r>
            <a:r>
              <a:rPr lang="ko-KR" altLang="en-US" smtClean="0"/>
              <a:t>한계치</a:t>
            </a:r>
            <a:r>
              <a:rPr lang="en-US" altLang="ko-KR" smtClean="0"/>
              <a:t>(bound)</a:t>
            </a:r>
            <a:r>
              <a:rPr lang="ko-KR" altLang="en-US" smtClean="0"/>
              <a:t>를 가진 마디를 확장한다</a:t>
            </a:r>
            <a:r>
              <a:rPr lang="en-US" altLang="ko-KR" smtClean="0"/>
              <a:t>.</a:t>
            </a:r>
          </a:p>
          <a:p>
            <a:pPr eaLnBrk="1" hangingPunct="1"/>
            <a:r>
              <a:rPr lang="ko-KR" altLang="en-US" smtClean="0"/>
              <a:t>최고우선검색</a:t>
            </a:r>
            <a:r>
              <a:rPr lang="en-US" altLang="ko-KR" smtClean="0"/>
              <a:t>(Best-First Search)</a:t>
            </a:r>
            <a:r>
              <a:rPr lang="ko-KR" altLang="en-US" smtClean="0"/>
              <a:t>은 너비우선검색에 비해서 좋아짐</a:t>
            </a:r>
          </a:p>
          <a:p>
            <a:pPr lvl="1" eaLnBrk="1" hangingPunct="1">
              <a:buFont typeface="Wingdings" pitchFamily="2" charset="2"/>
              <a:buNone/>
            </a:pPr>
            <a:endParaRPr lang="en-US" altLang="ko-KR"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날짜 개체 틀 3"/>
          <p:cNvSpPr>
            <a:spLocks noGrp="1"/>
          </p:cNvSpPr>
          <p:nvPr>
            <p:ph type="dt" sz="quarter" idx="4294967295"/>
          </p:nvPr>
        </p:nvSpPr>
        <p:spPr>
          <a:xfrm>
            <a:off x="6727032" y="6407944"/>
            <a:ext cx="1920240" cy="365760"/>
          </a:xfrm>
          <a:prstGeom prst="rect">
            <a:avLst/>
          </a:prstGeom>
          <a:noFill/>
        </p:spPr>
        <p:txBody>
          <a:bodyPr/>
          <a:lstStyle/>
          <a:p>
            <a:fld id="{15FFE7B8-7120-493B-AF0F-10B72F6E8808}" type="datetime1">
              <a:rPr lang="ko-KR" altLang="en-US" smtClean="0"/>
              <a:pPr/>
              <a:t>2012-12-06</a:t>
            </a:fld>
            <a:endParaRPr lang="en-US" altLang="ko-KR" smtClean="0"/>
          </a:p>
        </p:txBody>
      </p:sp>
      <p:sp>
        <p:nvSpPr>
          <p:cNvPr id="23555"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3556" name="슬라이드 번호 개체 틀 5"/>
          <p:cNvSpPr>
            <a:spLocks noGrp="1"/>
          </p:cNvSpPr>
          <p:nvPr>
            <p:ph type="sldNum" sz="quarter" idx="4294967295"/>
          </p:nvPr>
        </p:nvSpPr>
        <p:spPr>
          <a:xfrm>
            <a:off x="8647272" y="6407944"/>
            <a:ext cx="365760" cy="365125"/>
          </a:xfrm>
          <a:noFill/>
        </p:spPr>
        <p:txBody>
          <a:bodyPr/>
          <a:lstStyle/>
          <a:p>
            <a:fld id="{B4132BE3-9D2B-439C-884B-84DDC7000BA2}" type="slidenum">
              <a:rPr lang="en-US" altLang="ko-KR" smtClean="0"/>
              <a:pPr/>
              <a:t>16</a:t>
            </a:fld>
            <a:endParaRPr lang="en-US" altLang="ko-KR" smtClean="0"/>
          </a:p>
        </p:txBody>
      </p:sp>
      <p:sp>
        <p:nvSpPr>
          <p:cNvPr id="23557" name="Rectangle 1026"/>
          <p:cNvSpPr>
            <a:spLocks noGrp="1" noChangeArrowheads="1"/>
          </p:cNvSpPr>
          <p:nvPr>
            <p:ph type="title"/>
          </p:nvPr>
        </p:nvSpPr>
        <p:spPr/>
        <p:txBody>
          <a:bodyPr/>
          <a:lstStyle/>
          <a:p>
            <a:pPr eaLnBrk="1" hangingPunct="1"/>
            <a:r>
              <a:rPr lang="ko-KR" altLang="en-US" smtClean="0"/>
              <a:t>최고우선검색 전략</a:t>
            </a:r>
          </a:p>
        </p:txBody>
      </p:sp>
      <p:sp>
        <p:nvSpPr>
          <p:cNvPr id="23558" name="Rectangle 1027"/>
          <p:cNvSpPr>
            <a:spLocks noGrp="1" noChangeArrowheads="1"/>
          </p:cNvSpPr>
          <p:nvPr>
            <p:ph type="body" idx="1"/>
          </p:nvPr>
        </p:nvSpPr>
        <p:spPr/>
        <p:txBody>
          <a:bodyPr/>
          <a:lstStyle/>
          <a:p>
            <a:pPr eaLnBrk="1" hangingPunct="1"/>
            <a:r>
              <a:rPr lang="ko-KR" altLang="en-US" smtClean="0"/>
              <a:t>최고의 한계를 가진 마디를 우선적으로 선택하기 위해서 우선순위 대기열</a:t>
            </a:r>
            <a:r>
              <a:rPr lang="en-US" altLang="ko-KR" smtClean="0"/>
              <a:t>(Priority Queue)</a:t>
            </a:r>
            <a:r>
              <a:rPr lang="ko-KR" altLang="en-US" smtClean="0"/>
              <a:t>을 사용한다</a:t>
            </a:r>
            <a:r>
              <a:rPr lang="en-US" altLang="ko-KR" smtClean="0"/>
              <a:t>.</a:t>
            </a:r>
          </a:p>
          <a:p>
            <a:pPr eaLnBrk="1" hangingPunct="1"/>
            <a:r>
              <a:rPr lang="en-US" altLang="ko-KR" smtClean="0"/>
              <a:t> </a:t>
            </a:r>
            <a:r>
              <a:rPr lang="ko-KR" altLang="en-US" smtClean="0"/>
              <a:t>우선순위 대기열은 힙</a:t>
            </a:r>
            <a:r>
              <a:rPr lang="en-US" altLang="ko-KR" smtClean="0"/>
              <a:t>(heap)</a:t>
            </a:r>
            <a:r>
              <a:rPr lang="ko-KR" altLang="en-US" smtClean="0"/>
              <a:t>을 사용하여 효과적으로 구현할 수 있다</a:t>
            </a:r>
            <a:r>
              <a:rPr lang="en-US" altLang="ko-KR"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날짜 개체 틀 2"/>
          <p:cNvSpPr>
            <a:spLocks noGrp="1"/>
          </p:cNvSpPr>
          <p:nvPr>
            <p:ph type="dt" sz="quarter" idx="4294967295"/>
          </p:nvPr>
        </p:nvSpPr>
        <p:spPr>
          <a:xfrm>
            <a:off x="6727032" y="6407944"/>
            <a:ext cx="1920240" cy="365760"/>
          </a:xfrm>
          <a:prstGeom prst="rect">
            <a:avLst/>
          </a:prstGeom>
          <a:noFill/>
        </p:spPr>
        <p:txBody>
          <a:bodyPr/>
          <a:lstStyle/>
          <a:p>
            <a:fld id="{108A1DFC-9C42-4C1C-B16A-EC165B302E90}" type="datetime1">
              <a:rPr lang="ko-KR" altLang="en-US" smtClean="0"/>
              <a:pPr/>
              <a:t>2012-12-06</a:t>
            </a:fld>
            <a:endParaRPr lang="en-US" altLang="ko-KR" smtClean="0"/>
          </a:p>
        </p:txBody>
      </p:sp>
      <p:sp>
        <p:nvSpPr>
          <p:cNvPr id="24579" name="바닥글 개체 틀 3"/>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4580" name="슬라이드 번호 개체 틀 4"/>
          <p:cNvSpPr>
            <a:spLocks noGrp="1"/>
          </p:cNvSpPr>
          <p:nvPr>
            <p:ph type="sldNum" sz="quarter" idx="12"/>
          </p:nvPr>
        </p:nvSpPr>
        <p:spPr>
          <a:noFill/>
        </p:spPr>
        <p:txBody>
          <a:bodyPr/>
          <a:lstStyle/>
          <a:p>
            <a:fld id="{3B3AE44C-EB87-4FB2-B1C4-998D0D31A286}" type="slidenum">
              <a:rPr lang="en-US" altLang="ko-KR" smtClean="0"/>
              <a:pPr/>
              <a:t>17</a:t>
            </a:fld>
            <a:endParaRPr lang="en-US" altLang="ko-KR" smtClean="0"/>
          </a:p>
        </p:txBody>
      </p:sp>
      <p:sp>
        <p:nvSpPr>
          <p:cNvPr id="24581" name="Rectangle 1026"/>
          <p:cNvSpPr>
            <a:spLocks noGrp="1" noChangeArrowheads="1"/>
          </p:cNvSpPr>
          <p:nvPr>
            <p:ph type="title"/>
          </p:nvPr>
        </p:nvSpPr>
        <p:spPr>
          <a:xfrm>
            <a:off x="685800" y="0"/>
            <a:ext cx="8001000" cy="1143000"/>
          </a:xfrm>
        </p:spPr>
        <p:txBody>
          <a:bodyPr/>
          <a:lstStyle/>
          <a:p>
            <a:pPr eaLnBrk="1" hangingPunct="1"/>
            <a:r>
              <a:rPr lang="ko-KR" altLang="en-US" smtClean="0"/>
              <a:t>분기한정 최고우선검색 알고리즘</a:t>
            </a:r>
          </a:p>
        </p:txBody>
      </p:sp>
      <p:sp>
        <p:nvSpPr>
          <p:cNvPr id="24582" name="Rectangle 1027"/>
          <p:cNvSpPr>
            <a:spLocks noChangeArrowheads="1"/>
          </p:cNvSpPr>
          <p:nvPr/>
        </p:nvSpPr>
        <p:spPr bwMode="auto">
          <a:xfrm>
            <a:off x="381000" y="1066800"/>
            <a:ext cx="8763000" cy="5791200"/>
          </a:xfrm>
          <a:prstGeom prst="rect">
            <a:avLst/>
          </a:prstGeom>
          <a:noFill/>
          <a:ln w="9525">
            <a:noFill/>
            <a:miter lim="800000"/>
            <a:headEnd/>
            <a:tailEnd/>
          </a:ln>
        </p:spPr>
        <p:txBody>
          <a:bodyPr/>
          <a:lstStyle/>
          <a:p>
            <a:pPr marL="342900" indent="-342900">
              <a:lnSpc>
                <a:spcPct val="100000"/>
              </a:lnSpc>
              <a:buClr>
                <a:schemeClr val="hlink"/>
              </a:buClr>
              <a:buSzPct val="85000"/>
              <a:buFont typeface="Wingdings 2" pitchFamily="18" charset="2"/>
              <a:buNone/>
            </a:pPr>
            <a:r>
              <a:rPr lang="en-US" altLang="ko-KR" sz="1400" i="0">
                <a:latin typeface="Times New Roman" pitchFamily="18" charset="0"/>
              </a:rPr>
              <a:t>	</a:t>
            </a:r>
            <a:r>
              <a:rPr lang="en-US" altLang="ko-KR" sz="1600" i="0">
                <a:latin typeface="Courier New" pitchFamily="49" charset="0"/>
              </a:rPr>
              <a:t>void best_first_branch_and_bound(state_space_tree T,</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number best) {</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priority_queue_of_node PQ;</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node u,v;</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initialize(PQ);			// PQ</a:t>
            </a:r>
            <a:r>
              <a:rPr lang="ko-KR" altLang="en-US" sz="1600" i="0">
                <a:latin typeface="Courier New" pitchFamily="49" charset="0"/>
              </a:rPr>
              <a:t>를 빈 대기열로 초기화</a:t>
            </a:r>
          </a:p>
          <a:p>
            <a:pPr marL="342900" indent="-342900">
              <a:lnSpc>
                <a:spcPct val="100000"/>
              </a:lnSpc>
              <a:buClr>
                <a:schemeClr val="hlink"/>
              </a:buClr>
              <a:buSzPct val="85000"/>
              <a:buFont typeface="Wingdings 2" pitchFamily="18" charset="2"/>
              <a:buNone/>
            </a:pPr>
            <a:r>
              <a:rPr lang="ko-KR" altLang="en-US" sz="1600" i="0">
                <a:latin typeface="Courier New" pitchFamily="49" charset="0"/>
              </a:rPr>
              <a:t>	  </a:t>
            </a:r>
            <a:r>
              <a:rPr lang="en-US" altLang="ko-KR" sz="1600" i="0">
                <a:latin typeface="Courier New" pitchFamily="49" charset="0"/>
              </a:rPr>
              <a:t>v = root of T;</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best = value(v);</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insert(PQ,v);</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while(!empty(PQ)) {		// </a:t>
            </a:r>
            <a:r>
              <a:rPr lang="ko-KR" altLang="en-US" sz="1600" i="0">
                <a:latin typeface="Courier New" pitchFamily="49" charset="0"/>
              </a:rPr>
              <a:t>최고 한계값을 가진 마디를 제거</a:t>
            </a:r>
          </a:p>
          <a:p>
            <a:pPr marL="342900" indent="-342900">
              <a:lnSpc>
                <a:spcPct val="100000"/>
              </a:lnSpc>
              <a:buClr>
                <a:schemeClr val="hlink"/>
              </a:buClr>
              <a:buSzPct val="85000"/>
              <a:buFont typeface="Wingdings 2" pitchFamily="18" charset="2"/>
              <a:buNone/>
            </a:pPr>
            <a:r>
              <a:rPr lang="ko-KR" altLang="en-US" sz="1600" i="0">
                <a:latin typeface="Courier New" pitchFamily="49" charset="0"/>
              </a:rPr>
              <a:t>	    </a:t>
            </a:r>
            <a:r>
              <a:rPr lang="en-US" altLang="ko-KR" sz="1600" i="0">
                <a:latin typeface="Courier New" pitchFamily="49" charset="0"/>
              </a:rPr>
              <a:t>remove(PQ,v);</a:t>
            </a:r>
          </a:p>
          <a:p>
            <a:pPr marL="342900" indent="-342900">
              <a:lnSpc>
                <a:spcPct val="100000"/>
              </a:lnSpc>
              <a:buClr>
                <a:schemeClr val="hlink"/>
              </a:buClr>
              <a:buSzPct val="85000"/>
              <a:buFont typeface="Wingdings 2" pitchFamily="18" charset="2"/>
              <a:buNone/>
            </a:pPr>
            <a:r>
              <a:rPr lang="en-US" altLang="ko-KR" sz="1600" i="0">
                <a:solidFill>
                  <a:srgbClr val="D10729"/>
                </a:solidFill>
                <a:latin typeface="Courier New" pitchFamily="49" charset="0"/>
              </a:rPr>
              <a:t>	    if(bound(v) is better than best)	// </a:t>
            </a:r>
            <a:r>
              <a:rPr lang="ko-KR" altLang="en-US" sz="1600" i="0">
                <a:solidFill>
                  <a:srgbClr val="D10729"/>
                </a:solidFill>
                <a:latin typeface="Courier New" pitchFamily="49" charset="0"/>
              </a:rPr>
              <a:t>마디가 아직 유망한 지 점검</a:t>
            </a:r>
          </a:p>
          <a:p>
            <a:pPr marL="342900" indent="-342900">
              <a:lnSpc>
                <a:spcPct val="100000"/>
              </a:lnSpc>
              <a:buClr>
                <a:schemeClr val="hlink"/>
              </a:buClr>
              <a:buSzPct val="85000"/>
              <a:buFont typeface="Wingdings 2" pitchFamily="18" charset="2"/>
              <a:buNone/>
            </a:pPr>
            <a:r>
              <a:rPr lang="ko-KR" altLang="en-US" sz="1600" i="0">
                <a:latin typeface="Courier New" pitchFamily="49" charset="0"/>
              </a:rPr>
              <a:t>	      </a:t>
            </a:r>
            <a:r>
              <a:rPr lang="en-US" altLang="ko-KR" sz="1600" i="0">
                <a:latin typeface="Courier New" pitchFamily="49" charset="0"/>
              </a:rPr>
              <a:t>for(each child u of v) {	</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if(value(u) is better than best)</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best = value(u);</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if(bound(u) is better than best)</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insert(PQ,u);</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a:t>
            </a:r>
          </a:p>
          <a:p>
            <a:pPr marL="342900" indent="-342900">
              <a:lnSpc>
                <a:spcPct val="100000"/>
              </a:lnSpc>
              <a:buClr>
                <a:schemeClr val="hlink"/>
              </a:buClr>
              <a:buSzPct val="85000"/>
              <a:buFont typeface="Wingdings 2" pitchFamily="18" charset="2"/>
              <a:buNone/>
            </a:pPr>
            <a:r>
              <a:rPr lang="en-US" altLang="ko-KR" sz="1600" i="0">
                <a:latin typeface="Courier New" pitchFamily="49" charset="0"/>
              </a:rPr>
              <a:t>	}</a:t>
            </a:r>
            <a:endParaRPr lang="en-US" altLang="ko-KR" sz="1600" i="0">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날짜 개체 틀 3"/>
          <p:cNvSpPr>
            <a:spLocks noGrp="1"/>
          </p:cNvSpPr>
          <p:nvPr>
            <p:ph type="dt" sz="quarter" idx="4294967295"/>
          </p:nvPr>
        </p:nvSpPr>
        <p:spPr>
          <a:xfrm>
            <a:off x="6727032" y="6407944"/>
            <a:ext cx="1920240" cy="365760"/>
          </a:xfrm>
          <a:prstGeom prst="rect">
            <a:avLst/>
          </a:prstGeom>
          <a:noFill/>
        </p:spPr>
        <p:txBody>
          <a:bodyPr/>
          <a:lstStyle/>
          <a:p>
            <a:fld id="{AEA38C72-8CD4-4677-8C38-B6AC70D29B0A}" type="datetime1">
              <a:rPr lang="ko-KR" altLang="en-US" smtClean="0"/>
              <a:pPr/>
              <a:t>2012-12-06</a:t>
            </a:fld>
            <a:endParaRPr lang="en-US" altLang="ko-KR" smtClean="0"/>
          </a:p>
        </p:txBody>
      </p:sp>
      <p:sp>
        <p:nvSpPr>
          <p:cNvPr id="5127"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5128" name="슬라이드 번호 개체 틀 5"/>
          <p:cNvSpPr>
            <a:spLocks noGrp="1"/>
          </p:cNvSpPr>
          <p:nvPr>
            <p:ph type="sldNum" sz="quarter" idx="4294967295"/>
          </p:nvPr>
        </p:nvSpPr>
        <p:spPr>
          <a:xfrm>
            <a:off x="8647272" y="6407944"/>
            <a:ext cx="365760" cy="365125"/>
          </a:xfrm>
          <a:noFill/>
        </p:spPr>
        <p:txBody>
          <a:bodyPr/>
          <a:lstStyle/>
          <a:p>
            <a:fld id="{04EF7B4E-15B4-4EE4-AC31-4759B8FCF645}" type="slidenum">
              <a:rPr lang="en-US" altLang="ko-KR" smtClean="0"/>
              <a:pPr/>
              <a:t>18</a:t>
            </a:fld>
            <a:endParaRPr lang="en-US" altLang="ko-KR" smtClean="0"/>
          </a:p>
        </p:txBody>
      </p:sp>
      <p:sp>
        <p:nvSpPr>
          <p:cNvPr id="5129" name="Rectangle 3"/>
          <p:cNvSpPr>
            <a:spLocks noGrp="1" noChangeArrowheads="1"/>
          </p:cNvSpPr>
          <p:nvPr>
            <p:ph type="body" idx="1"/>
          </p:nvPr>
        </p:nvSpPr>
        <p:spPr>
          <a:xfrm>
            <a:off x="152400" y="152400"/>
            <a:ext cx="8839200" cy="6096000"/>
          </a:xfrm>
        </p:spPr>
        <p:txBody>
          <a:bodyPr/>
          <a:lstStyle/>
          <a:p>
            <a:pPr eaLnBrk="1" hangingPunct="1"/>
            <a:r>
              <a:rPr lang="ko-KR" altLang="en-US" sz="2000" smtClean="0"/>
              <a:t>보기</a:t>
            </a:r>
            <a:r>
              <a:rPr lang="en-US" altLang="ko-KR" sz="2000" smtClean="0"/>
              <a:t>: </a:t>
            </a:r>
            <a:r>
              <a:rPr lang="ko-KR" altLang="en-US" sz="2000" smtClean="0"/>
              <a:t>앞에서와 같은 예를 사용하여 분기한정 가지치기로 최고우선검색을 하여 가지친 상태공간트리를 그려보면</a:t>
            </a:r>
            <a:r>
              <a:rPr lang="en-US" altLang="ko-KR" sz="2000" smtClean="0"/>
              <a:t>, </a:t>
            </a:r>
            <a:r>
              <a:rPr lang="ko-KR" altLang="en-US" sz="2000" smtClean="0"/>
              <a:t>다음과 같이 된다</a:t>
            </a:r>
            <a:r>
              <a:rPr lang="en-US" altLang="ko-KR" sz="2000" smtClean="0"/>
              <a:t>. </a:t>
            </a:r>
            <a:r>
              <a:rPr lang="ko-KR" altLang="en-US" sz="2000" smtClean="0"/>
              <a:t>이때 검색하는 마디의 개수는 </a:t>
            </a:r>
            <a:r>
              <a:rPr lang="en-US" altLang="ko-KR" sz="2000" b="1" smtClean="0"/>
              <a:t>11</a:t>
            </a:r>
            <a:r>
              <a:rPr lang="ko-KR" altLang="en-US" sz="2000" smtClean="0"/>
              <a:t>이다</a:t>
            </a:r>
            <a:r>
              <a:rPr lang="en-US" altLang="ko-KR" sz="2000" smtClean="0"/>
              <a:t>.</a:t>
            </a:r>
          </a:p>
        </p:txBody>
      </p:sp>
      <p:sp>
        <p:nvSpPr>
          <p:cNvPr id="5130" name="Oval 4"/>
          <p:cNvSpPr>
            <a:spLocks noChangeArrowheads="1"/>
          </p:cNvSpPr>
          <p:nvPr/>
        </p:nvSpPr>
        <p:spPr bwMode="auto">
          <a:xfrm>
            <a:off x="6248400" y="12954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31" name="Text Box 5"/>
          <p:cNvSpPr txBox="1">
            <a:spLocks noChangeArrowheads="1"/>
          </p:cNvSpPr>
          <p:nvPr/>
        </p:nvSpPr>
        <p:spPr bwMode="auto">
          <a:xfrm>
            <a:off x="6350000" y="12700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$115</a:t>
            </a:r>
          </a:p>
        </p:txBody>
      </p:sp>
      <p:sp>
        <p:nvSpPr>
          <p:cNvPr id="5132" name="Oval 6"/>
          <p:cNvSpPr>
            <a:spLocks noChangeArrowheads="1"/>
          </p:cNvSpPr>
          <p:nvPr/>
        </p:nvSpPr>
        <p:spPr bwMode="auto">
          <a:xfrm>
            <a:off x="4953000" y="20145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33" name="Text Box 7"/>
          <p:cNvSpPr txBox="1">
            <a:spLocks noChangeArrowheads="1"/>
          </p:cNvSpPr>
          <p:nvPr/>
        </p:nvSpPr>
        <p:spPr bwMode="auto">
          <a:xfrm>
            <a:off x="5054600" y="19891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$115</a:t>
            </a:r>
          </a:p>
        </p:txBody>
      </p:sp>
      <p:sp>
        <p:nvSpPr>
          <p:cNvPr id="5134" name="Oval 8"/>
          <p:cNvSpPr>
            <a:spLocks noChangeArrowheads="1"/>
          </p:cNvSpPr>
          <p:nvPr/>
        </p:nvSpPr>
        <p:spPr bwMode="auto">
          <a:xfrm>
            <a:off x="7543800" y="2049463"/>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35" name="Text Box 9"/>
          <p:cNvSpPr txBox="1">
            <a:spLocks noChangeArrowheads="1"/>
          </p:cNvSpPr>
          <p:nvPr/>
        </p:nvSpPr>
        <p:spPr bwMode="auto">
          <a:xfrm>
            <a:off x="7645400" y="2024063"/>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$82</a:t>
            </a:r>
          </a:p>
        </p:txBody>
      </p:sp>
      <p:sp>
        <p:nvSpPr>
          <p:cNvPr id="5136" name="Oval 10"/>
          <p:cNvSpPr>
            <a:spLocks noChangeArrowheads="1"/>
          </p:cNvSpPr>
          <p:nvPr/>
        </p:nvSpPr>
        <p:spPr bwMode="auto">
          <a:xfrm>
            <a:off x="3276600" y="3040063"/>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37" name="Text Box 11"/>
          <p:cNvSpPr txBox="1">
            <a:spLocks noChangeArrowheads="1"/>
          </p:cNvSpPr>
          <p:nvPr/>
        </p:nvSpPr>
        <p:spPr bwMode="auto">
          <a:xfrm>
            <a:off x="3378200" y="3014663"/>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$115</a:t>
            </a:r>
          </a:p>
        </p:txBody>
      </p:sp>
      <p:sp>
        <p:nvSpPr>
          <p:cNvPr id="5138" name="Oval 12"/>
          <p:cNvSpPr>
            <a:spLocks noChangeArrowheads="1"/>
          </p:cNvSpPr>
          <p:nvPr/>
        </p:nvSpPr>
        <p:spPr bwMode="auto">
          <a:xfrm>
            <a:off x="6400800" y="32258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39" name="Text Box 13"/>
          <p:cNvSpPr txBox="1">
            <a:spLocks noChangeArrowheads="1"/>
          </p:cNvSpPr>
          <p:nvPr/>
        </p:nvSpPr>
        <p:spPr bwMode="auto">
          <a:xfrm>
            <a:off x="6502400" y="32004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$98</a:t>
            </a:r>
          </a:p>
        </p:txBody>
      </p:sp>
      <p:sp>
        <p:nvSpPr>
          <p:cNvPr id="5140" name="Oval 14"/>
          <p:cNvSpPr>
            <a:spLocks noChangeArrowheads="1"/>
          </p:cNvSpPr>
          <p:nvPr/>
        </p:nvSpPr>
        <p:spPr bwMode="auto">
          <a:xfrm>
            <a:off x="2362200" y="4224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41" name="Text Box 15"/>
          <p:cNvSpPr txBox="1">
            <a:spLocks noChangeArrowheads="1"/>
          </p:cNvSpPr>
          <p:nvPr/>
        </p:nvSpPr>
        <p:spPr bwMode="auto">
          <a:xfrm>
            <a:off x="2463800" y="4198938"/>
            <a:ext cx="590550" cy="519112"/>
          </a:xfrm>
          <a:prstGeom prst="rect">
            <a:avLst/>
          </a:prstGeom>
          <a:noFill/>
          <a:ln w="9525">
            <a:noFill/>
            <a:miter lim="800000"/>
            <a:headEnd/>
            <a:tailEnd/>
          </a:ln>
        </p:spPr>
        <p:txBody>
          <a:bodyPr>
            <a:spAutoFit/>
          </a:bodyPr>
          <a:lstStyle/>
          <a:p>
            <a:pPr algn="ctr"/>
            <a:r>
              <a:rPr lang="en-US" altLang="ko-KR" sz="1400" i="0">
                <a:latin typeface="Times New Roman" pitchFamily="18" charset="0"/>
              </a:rPr>
              <a:t>$120</a:t>
            </a:r>
          </a:p>
          <a:p>
            <a:pPr algn="ctr"/>
            <a:r>
              <a:rPr lang="en-US" altLang="ko-KR" sz="1400" i="0">
                <a:latin typeface="Times New Roman" pitchFamily="18" charset="0"/>
              </a:rPr>
              <a:t>17</a:t>
            </a:r>
          </a:p>
        </p:txBody>
      </p:sp>
      <p:sp>
        <p:nvSpPr>
          <p:cNvPr id="5142" name="Oval 16"/>
          <p:cNvSpPr>
            <a:spLocks noChangeArrowheads="1"/>
          </p:cNvSpPr>
          <p:nvPr/>
        </p:nvSpPr>
        <p:spPr bwMode="auto">
          <a:xfrm>
            <a:off x="4114800" y="4224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43" name="Text Box 17"/>
          <p:cNvSpPr txBox="1">
            <a:spLocks noChangeArrowheads="1"/>
          </p:cNvSpPr>
          <p:nvPr/>
        </p:nvSpPr>
        <p:spPr bwMode="auto">
          <a:xfrm>
            <a:off x="4210050" y="42116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$80</a:t>
            </a:r>
          </a:p>
        </p:txBody>
      </p:sp>
      <p:sp>
        <p:nvSpPr>
          <p:cNvPr id="5144" name="Oval 18"/>
          <p:cNvSpPr>
            <a:spLocks noChangeArrowheads="1"/>
          </p:cNvSpPr>
          <p:nvPr/>
        </p:nvSpPr>
        <p:spPr bwMode="auto">
          <a:xfrm>
            <a:off x="5562600" y="4216400"/>
            <a:ext cx="762000" cy="685800"/>
          </a:xfrm>
          <a:prstGeom prst="ellipse">
            <a:avLst/>
          </a:prstGeom>
          <a:solidFill>
            <a:srgbClr val="DDDDDD"/>
          </a:solidFill>
          <a:ln w="9525">
            <a:solidFill>
              <a:schemeClr val="tx1"/>
            </a:solidFill>
            <a:round/>
            <a:headEnd/>
            <a:tailEnd/>
          </a:ln>
        </p:spPr>
        <p:txBody>
          <a:bodyPr wrap="none" anchor="ctr"/>
          <a:lstStyle/>
          <a:p>
            <a:endParaRPr lang="ko-KR" altLang="en-US"/>
          </a:p>
        </p:txBody>
      </p:sp>
      <p:sp>
        <p:nvSpPr>
          <p:cNvPr id="5145" name="Text Box 19"/>
          <p:cNvSpPr txBox="1">
            <a:spLocks noChangeArrowheads="1"/>
          </p:cNvSpPr>
          <p:nvPr/>
        </p:nvSpPr>
        <p:spPr bwMode="auto">
          <a:xfrm>
            <a:off x="5664200" y="41910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$98</a:t>
            </a:r>
          </a:p>
        </p:txBody>
      </p:sp>
      <p:sp>
        <p:nvSpPr>
          <p:cNvPr id="5146" name="Oval 20"/>
          <p:cNvSpPr>
            <a:spLocks noChangeArrowheads="1"/>
          </p:cNvSpPr>
          <p:nvPr/>
        </p:nvSpPr>
        <p:spPr bwMode="auto">
          <a:xfrm>
            <a:off x="7315200" y="42164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47" name="Text Box 21"/>
          <p:cNvSpPr txBox="1">
            <a:spLocks noChangeArrowheads="1"/>
          </p:cNvSpPr>
          <p:nvPr/>
        </p:nvSpPr>
        <p:spPr bwMode="auto">
          <a:xfrm>
            <a:off x="7416800" y="41910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$50</a:t>
            </a:r>
          </a:p>
        </p:txBody>
      </p:sp>
      <p:sp>
        <p:nvSpPr>
          <p:cNvPr id="5148" name="Oval 26"/>
          <p:cNvSpPr>
            <a:spLocks noChangeArrowheads="1"/>
          </p:cNvSpPr>
          <p:nvPr/>
        </p:nvSpPr>
        <p:spPr bwMode="auto">
          <a:xfrm>
            <a:off x="5029200" y="5367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49" name="Text Box 27"/>
          <p:cNvSpPr txBox="1">
            <a:spLocks noChangeArrowheads="1"/>
          </p:cNvSpPr>
          <p:nvPr/>
        </p:nvSpPr>
        <p:spPr bwMode="auto">
          <a:xfrm>
            <a:off x="5124450" y="53419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$100</a:t>
            </a:r>
          </a:p>
          <a:p>
            <a:pPr algn="ctr"/>
            <a:r>
              <a:rPr lang="en-US" altLang="ko-KR" sz="1400" i="0">
                <a:latin typeface="Times New Roman" pitchFamily="18" charset="0"/>
              </a:rPr>
              <a:t>17</a:t>
            </a:r>
          </a:p>
          <a:p>
            <a:pPr algn="ctr"/>
            <a:r>
              <a:rPr lang="en-US" altLang="ko-KR" sz="1400" i="0">
                <a:latin typeface="Times New Roman" pitchFamily="18" charset="0"/>
              </a:rPr>
              <a:t>$0</a:t>
            </a:r>
          </a:p>
        </p:txBody>
      </p:sp>
      <p:sp>
        <p:nvSpPr>
          <p:cNvPr id="5150" name="Oval 28"/>
          <p:cNvSpPr>
            <a:spLocks noChangeArrowheads="1"/>
          </p:cNvSpPr>
          <p:nvPr/>
        </p:nvSpPr>
        <p:spPr bwMode="auto">
          <a:xfrm>
            <a:off x="6324600" y="5367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5151" name="Text Box 29"/>
          <p:cNvSpPr txBox="1">
            <a:spLocks noChangeArrowheads="1"/>
          </p:cNvSpPr>
          <p:nvPr/>
        </p:nvSpPr>
        <p:spPr bwMode="auto">
          <a:xfrm>
            <a:off x="6400800" y="53419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$90</a:t>
            </a:r>
          </a:p>
        </p:txBody>
      </p:sp>
      <p:sp>
        <p:nvSpPr>
          <p:cNvPr id="5152" name="Text Box 30"/>
          <p:cNvSpPr txBox="1">
            <a:spLocks noChangeArrowheads="1"/>
          </p:cNvSpPr>
          <p:nvPr/>
        </p:nvSpPr>
        <p:spPr bwMode="auto">
          <a:xfrm>
            <a:off x="6324600" y="9731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(0,0)</a:t>
            </a:r>
          </a:p>
        </p:txBody>
      </p:sp>
      <p:sp>
        <p:nvSpPr>
          <p:cNvPr id="5153" name="Text Box 31"/>
          <p:cNvSpPr txBox="1">
            <a:spLocks noChangeArrowheads="1"/>
          </p:cNvSpPr>
          <p:nvPr/>
        </p:nvSpPr>
        <p:spPr bwMode="auto">
          <a:xfrm>
            <a:off x="5041900" y="17097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(1,1)</a:t>
            </a:r>
          </a:p>
        </p:txBody>
      </p:sp>
      <p:sp>
        <p:nvSpPr>
          <p:cNvPr id="5154" name="Text Box 32"/>
          <p:cNvSpPr txBox="1">
            <a:spLocks noChangeArrowheads="1"/>
          </p:cNvSpPr>
          <p:nvPr/>
        </p:nvSpPr>
        <p:spPr bwMode="auto">
          <a:xfrm>
            <a:off x="7632700" y="17526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a:t>
            </a:r>
          </a:p>
        </p:txBody>
      </p:sp>
      <p:sp>
        <p:nvSpPr>
          <p:cNvPr id="5155" name="Text Box 33"/>
          <p:cNvSpPr txBox="1">
            <a:spLocks noChangeArrowheads="1"/>
          </p:cNvSpPr>
          <p:nvPr/>
        </p:nvSpPr>
        <p:spPr bwMode="auto">
          <a:xfrm>
            <a:off x="3378200" y="27432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(2,1)</a:t>
            </a:r>
          </a:p>
        </p:txBody>
      </p:sp>
      <p:sp>
        <p:nvSpPr>
          <p:cNvPr id="5156" name="Text Box 34"/>
          <p:cNvSpPr txBox="1">
            <a:spLocks noChangeArrowheads="1"/>
          </p:cNvSpPr>
          <p:nvPr/>
        </p:nvSpPr>
        <p:spPr bwMode="auto">
          <a:xfrm>
            <a:off x="6477000" y="29368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(2,2)</a:t>
            </a:r>
          </a:p>
        </p:txBody>
      </p:sp>
      <p:sp>
        <p:nvSpPr>
          <p:cNvPr id="5157" name="Text Box 35"/>
          <p:cNvSpPr txBox="1">
            <a:spLocks noChangeArrowheads="1"/>
          </p:cNvSpPr>
          <p:nvPr/>
        </p:nvSpPr>
        <p:spPr bwMode="auto">
          <a:xfrm>
            <a:off x="2463800" y="39274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(3,1)</a:t>
            </a:r>
          </a:p>
        </p:txBody>
      </p:sp>
      <p:sp>
        <p:nvSpPr>
          <p:cNvPr id="5158" name="Text Box 36"/>
          <p:cNvSpPr txBox="1">
            <a:spLocks noChangeArrowheads="1"/>
          </p:cNvSpPr>
          <p:nvPr/>
        </p:nvSpPr>
        <p:spPr bwMode="auto">
          <a:xfrm>
            <a:off x="4203700" y="39243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(3,2)</a:t>
            </a:r>
          </a:p>
        </p:txBody>
      </p:sp>
      <p:sp>
        <p:nvSpPr>
          <p:cNvPr id="5159" name="Text Box 37"/>
          <p:cNvSpPr txBox="1">
            <a:spLocks noChangeArrowheads="1"/>
          </p:cNvSpPr>
          <p:nvPr/>
        </p:nvSpPr>
        <p:spPr bwMode="auto">
          <a:xfrm>
            <a:off x="5651500" y="3916363"/>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(3,3)</a:t>
            </a:r>
          </a:p>
        </p:txBody>
      </p:sp>
      <p:sp>
        <p:nvSpPr>
          <p:cNvPr id="5160" name="Text Box 38"/>
          <p:cNvSpPr txBox="1">
            <a:spLocks noChangeArrowheads="1"/>
          </p:cNvSpPr>
          <p:nvPr/>
        </p:nvSpPr>
        <p:spPr bwMode="auto">
          <a:xfrm>
            <a:off x="7404100" y="3916363"/>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(3,4)</a:t>
            </a:r>
          </a:p>
        </p:txBody>
      </p:sp>
      <p:sp>
        <p:nvSpPr>
          <p:cNvPr id="5161" name="Text Box 41"/>
          <p:cNvSpPr txBox="1">
            <a:spLocks noChangeArrowheads="1"/>
          </p:cNvSpPr>
          <p:nvPr/>
        </p:nvSpPr>
        <p:spPr bwMode="auto">
          <a:xfrm>
            <a:off x="4876800" y="50625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(4,1)</a:t>
            </a:r>
          </a:p>
        </p:txBody>
      </p:sp>
      <p:sp>
        <p:nvSpPr>
          <p:cNvPr id="5162" name="Text Box 42"/>
          <p:cNvSpPr txBox="1">
            <a:spLocks noChangeArrowheads="1"/>
          </p:cNvSpPr>
          <p:nvPr/>
        </p:nvSpPr>
        <p:spPr bwMode="auto">
          <a:xfrm>
            <a:off x="6324600" y="50577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(4,2)</a:t>
            </a:r>
          </a:p>
        </p:txBody>
      </p:sp>
      <p:sp>
        <p:nvSpPr>
          <p:cNvPr id="5163" name="Text Box 43"/>
          <p:cNvSpPr txBox="1">
            <a:spLocks noChangeArrowheads="1"/>
          </p:cNvSpPr>
          <p:nvPr/>
        </p:nvSpPr>
        <p:spPr bwMode="auto">
          <a:xfrm>
            <a:off x="685800" y="17668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1</a:t>
            </a:r>
          </a:p>
        </p:txBody>
      </p:sp>
      <p:sp>
        <p:nvSpPr>
          <p:cNvPr id="5164" name="Text Box 44"/>
          <p:cNvSpPr txBox="1">
            <a:spLocks noChangeArrowheads="1"/>
          </p:cNvSpPr>
          <p:nvPr/>
        </p:nvSpPr>
        <p:spPr bwMode="auto">
          <a:xfrm>
            <a:off x="685800" y="28067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2</a:t>
            </a:r>
          </a:p>
        </p:txBody>
      </p:sp>
      <p:sp>
        <p:nvSpPr>
          <p:cNvPr id="5165" name="Text Box 45"/>
          <p:cNvSpPr txBox="1">
            <a:spLocks noChangeArrowheads="1"/>
          </p:cNvSpPr>
          <p:nvPr/>
        </p:nvSpPr>
        <p:spPr bwMode="auto">
          <a:xfrm>
            <a:off x="685800" y="38100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3</a:t>
            </a:r>
          </a:p>
        </p:txBody>
      </p:sp>
      <p:sp>
        <p:nvSpPr>
          <p:cNvPr id="5166" name="Text Box 46"/>
          <p:cNvSpPr txBox="1">
            <a:spLocks noChangeArrowheads="1"/>
          </p:cNvSpPr>
          <p:nvPr/>
        </p:nvSpPr>
        <p:spPr bwMode="auto">
          <a:xfrm>
            <a:off x="685800" y="50180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4</a:t>
            </a:r>
          </a:p>
        </p:txBody>
      </p:sp>
      <p:graphicFrame>
        <p:nvGraphicFramePr>
          <p:cNvPr id="5122" name="Object 1024"/>
          <p:cNvGraphicFramePr>
            <a:graphicFrameLocks noChangeAspect="1"/>
          </p:cNvGraphicFramePr>
          <p:nvPr/>
        </p:nvGraphicFramePr>
        <p:xfrm>
          <a:off x="1538288" y="1689100"/>
          <a:ext cx="473075" cy="533400"/>
        </p:xfrm>
        <a:graphic>
          <a:graphicData uri="http://schemas.openxmlformats.org/presentationml/2006/ole">
            <p:oleObj spid="_x0000_s5122" name="수식" r:id="rId3" imgW="406080" imgH="457200" progId="Equation.3">
              <p:embed/>
            </p:oleObj>
          </a:graphicData>
        </a:graphic>
      </p:graphicFrame>
      <p:graphicFrame>
        <p:nvGraphicFramePr>
          <p:cNvPr id="5123" name="Object 1025"/>
          <p:cNvGraphicFramePr>
            <a:graphicFrameLocks noChangeAspect="1"/>
          </p:cNvGraphicFramePr>
          <p:nvPr/>
        </p:nvGraphicFramePr>
        <p:xfrm>
          <a:off x="1536700" y="2730500"/>
          <a:ext cx="473075" cy="533400"/>
        </p:xfrm>
        <a:graphic>
          <a:graphicData uri="http://schemas.openxmlformats.org/presentationml/2006/ole">
            <p:oleObj spid="_x0000_s5123" name="수식" r:id="rId4" imgW="406080" imgH="457200" progId="Equation.3">
              <p:embed/>
            </p:oleObj>
          </a:graphicData>
        </a:graphic>
      </p:graphicFrame>
      <p:graphicFrame>
        <p:nvGraphicFramePr>
          <p:cNvPr id="5124" name="Object 1026"/>
          <p:cNvGraphicFramePr>
            <a:graphicFrameLocks noChangeAspect="1"/>
          </p:cNvGraphicFramePr>
          <p:nvPr/>
        </p:nvGraphicFramePr>
        <p:xfrm>
          <a:off x="1536700" y="3733800"/>
          <a:ext cx="473075" cy="533400"/>
        </p:xfrm>
        <a:graphic>
          <a:graphicData uri="http://schemas.openxmlformats.org/presentationml/2006/ole">
            <p:oleObj spid="_x0000_s5124" name="수식" r:id="rId5" imgW="406080" imgH="457200" progId="Equation.3">
              <p:embed/>
            </p:oleObj>
          </a:graphicData>
        </a:graphic>
      </p:graphicFrame>
      <p:graphicFrame>
        <p:nvGraphicFramePr>
          <p:cNvPr id="5125" name="Object 1027"/>
          <p:cNvGraphicFramePr>
            <a:graphicFrameLocks noChangeAspect="1"/>
          </p:cNvGraphicFramePr>
          <p:nvPr/>
        </p:nvGraphicFramePr>
        <p:xfrm>
          <a:off x="1536700" y="4927600"/>
          <a:ext cx="473075" cy="533400"/>
        </p:xfrm>
        <a:graphic>
          <a:graphicData uri="http://schemas.openxmlformats.org/presentationml/2006/ole">
            <p:oleObj spid="_x0000_s5125" name="수식" r:id="rId6" imgW="406080" imgH="457200" progId="Equation.3">
              <p:embed/>
            </p:oleObj>
          </a:graphicData>
        </a:graphic>
      </p:graphicFrame>
      <p:cxnSp>
        <p:nvCxnSpPr>
          <p:cNvPr id="5167" name="AutoShape 51"/>
          <p:cNvCxnSpPr>
            <a:cxnSpLocks noChangeShapeType="1"/>
            <a:stCxn id="5130" idx="3"/>
            <a:endCxn id="5132" idx="7"/>
          </p:cNvCxnSpPr>
          <p:nvPr/>
        </p:nvCxnSpPr>
        <p:spPr bwMode="auto">
          <a:xfrm flipH="1">
            <a:off x="5603875" y="1881188"/>
            <a:ext cx="755650" cy="233362"/>
          </a:xfrm>
          <a:prstGeom prst="straightConnector1">
            <a:avLst/>
          </a:prstGeom>
          <a:noFill/>
          <a:ln w="12700">
            <a:solidFill>
              <a:srgbClr val="000000"/>
            </a:solidFill>
            <a:round/>
            <a:headEnd/>
            <a:tailEnd/>
          </a:ln>
        </p:spPr>
      </p:cxnSp>
      <p:cxnSp>
        <p:nvCxnSpPr>
          <p:cNvPr id="5168" name="AutoShape 52"/>
          <p:cNvCxnSpPr>
            <a:cxnSpLocks noChangeShapeType="1"/>
            <a:stCxn id="5130" idx="5"/>
            <a:endCxn id="5134" idx="1"/>
          </p:cNvCxnSpPr>
          <p:nvPr/>
        </p:nvCxnSpPr>
        <p:spPr bwMode="auto">
          <a:xfrm>
            <a:off x="6899275" y="1881188"/>
            <a:ext cx="755650" cy="268287"/>
          </a:xfrm>
          <a:prstGeom prst="straightConnector1">
            <a:avLst/>
          </a:prstGeom>
          <a:noFill/>
          <a:ln w="12700">
            <a:solidFill>
              <a:srgbClr val="000000"/>
            </a:solidFill>
            <a:round/>
            <a:headEnd/>
            <a:tailEnd/>
          </a:ln>
        </p:spPr>
      </p:cxnSp>
      <p:cxnSp>
        <p:nvCxnSpPr>
          <p:cNvPr id="5169" name="AutoShape 53"/>
          <p:cNvCxnSpPr>
            <a:cxnSpLocks noChangeShapeType="1"/>
            <a:stCxn id="5132" idx="3"/>
            <a:endCxn id="5136" idx="7"/>
          </p:cNvCxnSpPr>
          <p:nvPr/>
        </p:nvCxnSpPr>
        <p:spPr bwMode="auto">
          <a:xfrm flipH="1">
            <a:off x="3927475" y="2600325"/>
            <a:ext cx="1136650" cy="539750"/>
          </a:xfrm>
          <a:prstGeom prst="straightConnector1">
            <a:avLst/>
          </a:prstGeom>
          <a:noFill/>
          <a:ln w="12700">
            <a:solidFill>
              <a:srgbClr val="000000"/>
            </a:solidFill>
            <a:round/>
            <a:headEnd/>
            <a:tailEnd/>
          </a:ln>
        </p:spPr>
      </p:cxnSp>
      <p:cxnSp>
        <p:nvCxnSpPr>
          <p:cNvPr id="5170" name="AutoShape 54"/>
          <p:cNvCxnSpPr>
            <a:cxnSpLocks noChangeShapeType="1"/>
            <a:stCxn id="5132" idx="5"/>
            <a:endCxn id="5138" idx="1"/>
          </p:cNvCxnSpPr>
          <p:nvPr/>
        </p:nvCxnSpPr>
        <p:spPr bwMode="auto">
          <a:xfrm>
            <a:off x="5603875" y="2600325"/>
            <a:ext cx="908050" cy="725488"/>
          </a:xfrm>
          <a:prstGeom prst="straightConnector1">
            <a:avLst/>
          </a:prstGeom>
          <a:noFill/>
          <a:ln w="12700">
            <a:solidFill>
              <a:srgbClr val="000000"/>
            </a:solidFill>
            <a:round/>
            <a:headEnd/>
            <a:tailEnd/>
          </a:ln>
        </p:spPr>
      </p:cxnSp>
      <p:cxnSp>
        <p:nvCxnSpPr>
          <p:cNvPr id="5171" name="AutoShape 55"/>
          <p:cNvCxnSpPr>
            <a:cxnSpLocks noChangeShapeType="1"/>
            <a:stCxn id="5136" idx="3"/>
            <a:endCxn id="5140" idx="7"/>
          </p:cNvCxnSpPr>
          <p:nvPr/>
        </p:nvCxnSpPr>
        <p:spPr bwMode="auto">
          <a:xfrm flipH="1">
            <a:off x="3013075" y="3625850"/>
            <a:ext cx="374650" cy="698500"/>
          </a:xfrm>
          <a:prstGeom prst="straightConnector1">
            <a:avLst/>
          </a:prstGeom>
          <a:noFill/>
          <a:ln w="12700">
            <a:solidFill>
              <a:srgbClr val="000000"/>
            </a:solidFill>
            <a:round/>
            <a:headEnd/>
            <a:tailEnd/>
          </a:ln>
        </p:spPr>
      </p:cxnSp>
      <p:cxnSp>
        <p:nvCxnSpPr>
          <p:cNvPr id="5172" name="AutoShape 56"/>
          <p:cNvCxnSpPr>
            <a:cxnSpLocks noChangeShapeType="1"/>
            <a:stCxn id="5136" idx="5"/>
            <a:endCxn id="5142" idx="1"/>
          </p:cNvCxnSpPr>
          <p:nvPr/>
        </p:nvCxnSpPr>
        <p:spPr bwMode="auto">
          <a:xfrm>
            <a:off x="3927475" y="3625850"/>
            <a:ext cx="298450" cy="698500"/>
          </a:xfrm>
          <a:prstGeom prst="straightConnector1">
            <a:avLst/>
          </a:prstGeom>
          <a:noFill/>
          <a:ln w="12700">
            <a:solidFill>
              <a:srgbClr val="000000"/>
            </a:solidFill>
            <a:round/>
            <a:headEnd/>
            <a:tailEnd/>
          </a:ln>
        </p:spPr>
      </p:cxnSp>
      <p:cxnSp>
        <p:nvCxnSpPr>
          <p:cNvPr id="5173" name="AutoShape 57"/>
          <p:cNvCxnSpPr>
            <a:cxnSpLocks noChangeShapeType="1"/>
            <a:stCxn id="5138" idx="3"/>
            <a:endCxn id="5144" idx="7"/>
          </p:cNvCxnSpPr>
          <p:nvPr/>
        </p:nvCxnSpPr>
        <p:spPr bwMode="auto">
          <a:xfrm flipH="1">
            <a:off x="6213475" y="3811588"/>
            <a:ext cx="298450" cy="504825"/>
          </a:xfrm>
          <a:prstGeom prst="straightConnector1">
            <a:avLst/>
          </a:prstGeom>
          <a:noFill/>
          <a:ln w="12700">
            <a:solidFill>
              <a:srgbClr val="000000"/>
            </a:solidFill>
            <a:round/>
            <a:headEnd/>
            <a:tailEnd/>
          </a:ln>
        </p:spPr>
      </p:cxnSp>
      <p:cxnSp>
        <p:nvCxnSpPr>
          <p:cNvPr id="5174" name="AutoShape 58"/>
          <p:cNvCxnSpPr>
            <a:cxnSpLocks noChangeShapeType="1"/>
            <a:stCxn id="5138" idx="5"/>
            <a:endCxn id="5146" idx="1"/>
          </p:cNvCxnSpPr>
          <p:nvPr/>
        </p:nvCxnSpPr>
        <p:spPr bwMode="auto">
          <a:xfrm>
            <a:off x="7051675" y="3811588"/>
            <a:ext cx="374650" cy="504825"/>
          </a:xfrm>
          <a:prstGeom prst="straightConnector1">
            <a:avLst/>
          </a:prstGeom>
          <a:noFill/>
          <a:ln w="12700">
            <a:solidFill>
              <a:srgbClr val="000000"/>
            </a:solidFill>
            <a:round/>
            <a:headEnd/>
            <a:tailEnd/>
          </a:ln>
        </p:spPr>
      </p:cxnSp>
      <p:cxnSp>
        <p:nvCxnSpPr>
          <p:cNvPr id="5175" name="AutoShape 61"/>
          <p:cNvCxnSpPr>
            <a:cxnSpLocks noChangeShapeType="1"/>
            <a:stCxn id="5144" idx="3"/>
            <a:endCxn id="5148" idx="0"/>
          </p:cNvCxnSpPr>
          <p:nvPr/>
        </p:nvCxnSpPr>
        <p:spPr bwMode="auto">
          <a:xfrm flipH="1">
            <a:off x="5410200" y="4802188"/>
            <a:ext cx="263525" cy="565150"/>
          </a:xfrm>
          <a:prstGeom prst="straightConnector1">
            <a:avLst/>
          </a:prstGeom>
          <a:noFill/>
          <a:ln w="12700">
            <a:solidFill>
              <a:srgbClr val="000000"/>
            </a:solidFill>
            <a:round/>
            <a:headEnd/>
            <a:tailEnd/>
          </a:ln>
        </p:spPr>
      </p:cxnSp>
      <p:cxnSp>
        <p:nvCxnSpPr>
          <p:cNvPr id="5176" name="AutoShape 62"/>
          <p:cNvCxnSpPr>
            <a:cxnSpLocks noChangeShapeType="1"/>
            <a:stCxn id="5144" idx="5"/>
            <a:endCxn id="5150" idx="1"/>
          </p:cNvCxnSpPr>
          <p:nvPr/>
        </p:nvCxnSpPr>
        <p:spPr bwMode="auto">
          <a:xfrm>
            <a:off x="6213475" y="4802188"/>
            <a:ext cx="222250" cy="665162"/>
          </a:xfrm>
          <a:prstGeom prst="straightConnector1">
            <a:avLst/>
          </a:prstGeom>
          <a:noFill/>
          <a:ln w="12700">
            <a:solidFill>
              <a:srgbClr val="000000"/>
            </a:solidFill>
            <a:round/>
            <a:headEnd/>
            <a:tailEn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날짜 개체 틀 3"/>
          <p:cNvSpPr>
            <a:spLocks noGrp="1"/>
          </p:cNvSpPr>
          <p:nvPr>
            <p:ph type="dt" sz="quarter" idx="4294967295"/>
          </p:nvPr>
        </p:nvSpPr>
        <p:spPr>
          <a:xfrm>
            <a:off x="6727032" y="6407944"/>
            <a:ext cx="1920240" cy="365760"/>
          </a:xfrm>
          <a:prstGeom prst="rect">
            <a:avLst/>
          </a:prstGeom>
          <a:noFill/>
        </p:spPr>
        <p:txBody>
          <a:bodyPr/>
          <a:lstStyle/>
          <a:p>
            <a:fld id="{43A3242D-5FCC-4C1D-85AB-65DB2F5AF11E}" type="datetime1">
              <a:rPr lang="ko-KR" altLang="en-US" smtClean="0"/>
              <a:pPr/>
              <a:t>2012-12-06</a:t>
            </a:fld>
            <a:endParaRPr lang="en-US" altLang="ko-KR" smtClean="0"/>
          </a:p>
        </p:txBody>
      </p:sp>
      <p:sp>
        <p:nvSpPr>
          <p:cNvPr id="25603"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5604" name="슬라이드 번호 개체 틀 5"/>
          <p:cNvSpPr>
            <a:spLocks noGrp="1"/>
          </p:cNvSpPr>
          <p:nvPr>
            <p:ph type="sldNum" sz="quarter" idx="4294967295"/>
          </p:nvPr>
        </p:nvSpPr>
        <p:spPr>
          <a:xfrm>
            <a:off x="8647272" y="6407944"/>
            <a:ext cx="365760" cy="365125"/>
          </a:xfrm>
          <a:noFill/>
        </p:spPr>
        <p:txBody>
          <a:bodyPr/>
          <a:lstStyle/>
          <a:p>
            <a:fld id="{82BEC2A9-2FE9-454C-B2D2-4691CF0DE17F}" type="slidenum">
              <a:rPr lang="en-US" altLang="ko-KR" smtClean="0"/>
              <a:pPr/>
              <a:t>19</a:t>
            </a:fld>
            <a:endParaRPr lang="en-US" altLang="ko-KR" smtClean="0"/>
          </a:p>
        </p:txBody>
      </p:sp>
      <p:sp>
        <p:nvSpPr>
          <p:cNvPr id="25605" name="Rectangle 2"/>
          <p:cNvSpPr>
            <a:spLocks noGrp="1" noChangeArrowheads="1"/>
          </p:cNvSpPr>
          <p:nvPr>
            <p:ph type="title"/>
          </p:nvPr>
        </p:nvSpPr>
        <p:spPr>
          <a:xfrm>
            <a:off x="685800" y="228600"/>
            <a:ext cx="7772400" cy="1143000"/>
          </a:xfrm>
        </p:spPr>
        <p:txBody>
          <a:bodyPr>
            <a:normAutofit fontScale="90000"/>
          </a:bodyPr>
          <a:lstStyle/>
          <a:p>
            <a:pPr eaLnBrk="1" hangingPunct="1"/>
            <a:r>
              <a:rPr lang="ko-KR" altLang="en-US" smtClean="0"/>
              <a:t>외판원 문제</a:t>
            </a:r>
            <a:br>
              <a:rPr lang="ko-KR" altLang="en-US" smtClean="0"/>
            </a:br>
            <a:r>
              <a:rPr lang="en-US" altLang="ko-KR" smtClean="0"/>
              <a:t>(Traveling Saleswoman Problem)</a:t>
            </a:r>
          </a:p>
        </p:txBody>
      </p:sp>
      <p:sp>
        <p:nvSpPr>
          <p:cNvPr id="25606" name="Rectangle 3"/>
          <p:cNvSpPr>
            <a:spLocks noGrp="1" noChangeArrowheads="1"/>
          </p:cNvSpPr>
          <p:nvPr>
            <p:ph type="body" idx="1"/>
          </p:nvPr>
        </p:nvSpPr>
        <p:spPr>
          <a:xfrm>
            <a:off x="152400" y="1524000"/>
            <a:ext cx="8839200" cy="4572000"/>
          </a:xfrm>
        </p:spPr>
        <p:txBody>
          <a:bodyPr>
            <a:normAutofit/>
          </a:bodyPr>
          <a:lstStyle/>
          <a:p>
            <a:pPr eaLnBrk="1" hangingPunct="1">
              <a:lnSpc>
                <a:spcPct val="90000"/>
              </a:lnSpc>
            </a:pPr>
            <a:r>
              <a:rPr lang="ko-KR" altLang="en-US" sz="2400" dirty="0" smtClean="0"/>
              <a:t>외판원의 집이 위치하고 있는 도시에서 출발하여 다른 도시들을 각각 한번씩 만 방문하고</a:t>
            </a:r>
            <a:r>
              <a:rPr lang="en-US" altLang="ko-KR" sz="2400" dirty="0" smtClean="0"/>
              <a:t>, </a:t>
            </a:r>
            <a:r>
              <a:rPr lang="ko-KR" altLang="en-US" sz="2400" dirty="0" smtClean="0"/>
              <a:t>다시 집으로 돌아오는 가장 짧은 일주여행경로</a:t>
            </a:r>
            <a:r>
              <a:rPr lang="en-US" altLang="ko-KR" sz="2400" dirty="0" smtClean="0"/>
              <a:t>(tour)</a:t>
            </a:r>
            <a:r>
              <a:rPr lang="ko-KR" altLang="en-US" sz="2400" dirty="0" smtClean="0"/>
              <a:t>를 결정하는 문제</a:t>
            </a:r>
            <a:r>
              <a:rPr lang="en-US" altLang="ko-KR" sz="2400" dirty="0" smtClean="0"/>
              <a:t>.</a:t>
            </a:r>
          </a:p>
          <a:p>
            <a:pPr eaLnBrk="1" hangingPunct="1">
              <a:lnSpc>
                <a:spcPct val="90000"/>
              </a:lnSpc>
            </a:pPr>
            <a:r>
              <a:rPr lang="ko-KR" altLang="en-US" sz="2400" dirty="0" smtClean="0"/>
              <a:t>이 문제는 음이 아닌 가중치가 있는</a:t>
            </a:r>
            <a:r>
              <a:rPr lang="en-US" altLang="ko-KR" sz="2400" dirty="0" smtClean="0"/>
              <a:t>, </a:t>
            </a:r>
            <a:r>
              <a:rPr lang="ko-KR" altLang="en-US" sz="2400" dirty="0" smtClean="0"/>
              <a:t>방향성 그래프로 나타낼 수 있다</a:t>
            </a:r>
            <a:r>
              <a:rPr lang="en-US" altLang="ko-KR" sz="2400" dirty="0" smtClean="0"/>
              <a:t>. </a:t>
            </a:r>
          </a:p>
          <a:p>
            <a:pPr eaLnBrk="1" hangingPunct="1">
              <a:lnSpc>
                <a:spcPct val="90000"/>
              </a:lnSpc>
            </a:pPr>
            <a:r>
              <a:rPr lang="ko-KR" altLang="en-US" sz="2400" dirty="0" smtClean="0"/>
              <a:t>그래프 상에서 일주여행경로</a:t>
            </a:r>
            <a:r>
              <a:rPr lang="en-US" altLang="ko-KR" sz="2400" dirty="0" smtClean="0"/>
              <a:t>(tour, Hamiltonian circuits)</a:t>
            </a:r>
            <a:r>
              <a:rPr lang="ko-KR" altLang="en-US" sz="2400" dirty="0" smtClean="0"/>
              <a:t>는 한 정점을 출발하여 다른 모든 정점을 한번씩 만 거쳐서 다시 그 정점으로 돌아오는 경로이다</a:t>
            </a:r>
            <a:r>
              <a:rPr lang="en-US" altLang="ko-KR" sz="2400" dirty="0" smtClean="0"/>
              <a:t>. </a:t>
            </a:r>
          </a:p>
          <a:p>
            <a:pPr eaLnBrk="1" hangingPunct="1">
              <a:lnSpc>
                <a:spcPct val="90000"/>
              </a:lnSpc>
            </a:pPr>
            <a:r>
              <a:rPr lang="ko-KR" altLang="en-US" sz="2400" dirty="0" smtClean="0"/>
              <a:t>여러 개의 일주여행경로 중에서 길이가 최소가 되는 경로가 최적일주여행경로</a:t>
            </a:r>
            <a:r>
              <a:rPr lang="en-US" altLang="ko-KR" sz="2400" dirty="0" smtClean="0"/>
              <a:t>(optimal tour)</a:t>
            </a:r>
            <a:r>
              <a:rPr lang="ko-KR" altLang="en-US" sz="2400" dirty="0" smtClean="0"/>
              <a:t>가 된다</a:t>
            </a:r>
            <a:r>
              <a:rPr lang="en-US" altLang="ko-KR" sz="24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슬라이드 번호 개체 틀 3"/>
          <p:cNvSpPr>
            <a:spLocks noGrp="1"/>
          </p:cNvSpPr>
          <p:nvPr>
            <p:ph type="sldNum" sz="quarter" idx="12"/>
          </p:nvPr>
        </p:nvSpPr>
        <p:spPr>
          <a:noFill/>
        </p:spPr>
        <p:txBody>
          <a:bodyPr/>
          <a:lstStyle/>
          <a:p>
            <a:fld id="{31D5B1A7-AA77-458A-B85F-74FC82C8D135}" type="slidenum">
              <a:rPr lang="en-US" altLang="ko-KR" smtClean="0"/>
              <a:pPr/>
              <a:t>2</a:t>
            </a:fld>
            <a:endParaRPr lang="en-US" altLang="ko-KR" smtClean="0"/>
          </a:p>
        </p:txBody>
      </p:sp>
      <p:pic>
        <p:nvPicPr>
          <p:cNvPr id="14341" name="Picture 2050" descr="6장"/>
          <p:cNvPicPr>
            <a:picLocks noChangeAspect="1" noChangeArrowheads="1"/>
          </p:cNvPicPr>
          <p:nvPr/>
        </p:nvPicPr>
        <p:blipFill>
          <a:blip r:embed="rId3" cstate="print"/>
          <a:srcRect/>
          <a:stretch>
            <a:fillRect/>
          </a:stretch>
        </p:blipFill>
        <p:spPr bwMode="auto">
          <a:xfrm>
            <a:off x="762000" y="685800"/>
            <a:ext cx="7666038" cy="51863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sz="2800" dirty="0" smtClean="0"/>
              <a:t>무작정 알고리즘</a:t>
            </a:r>
            <a:r>
              <a:rPr lang="en-US" altLang="ko-KR" sz="2800" dirty="0" smtClean="0"/>
              <a:t>: </a:t>
            </a:r>
            <a:r>
              <a:rPr lang="ko-KR" altLang="en-US" sz="2800" dirty="0" smtClean="0"/>
              <a:t>가능한 모든 일주여행경로를 다 고려한 후</a:t>
            </a:r>
            <a:r>
              <a:rPr lang="en-US" altLang="ko-KR" sz="2800" dirty="0" smtClean="0"/>
              <a:t>, </a:t>
            </a:r>
            <a:r>
              <a:rPr lang="ko-KR" altLang="en-US" sz="2800" dirty="0" smtClean="0"/>
              <a:t>그 중에서 가장 짧은 일주여행경로를 선택한다</a:t>
            </a:r>
            <a:r>
              <a:rPr lang="en-US" altLang="ko-KR" sz="2800" dirty="0" smtClean="0"/>
              <a:t>. </a:t>
            </a:r>
            <a:r>
              <a:rPr lang="ko-KR" altLang="en-US" sz="2800" dirty="0" smtClean="0"/>
              <a:t>가능한 일주여행경로의 총 개수는 </a:t>
            </a:r>
            <a:r>
              <a:rPr lang="en-US" altLang="ko-KR" sz="2800" dirty="0" smtClean="0"/>
              <a:t>(</a:t>
            </a:r>
            <a:r>
              <a:rPr lang="en-US" altLang="ko-KR" sz="2800" i="1" dirty="0" smtClean="0"/>
              <a:t>n</a:t>
            </a:r>
            <a:r>
              <a:rPr lang="en-US" altLang="ko-KR" sz="2800" dirty="0" smtClean="0"/>
              <a:t> - 1)!</a:t>
            </a:r>
            <a:r>
              <a:rPr lang="ko-KR" altLang="en-US" sz="2800" dirty="0" smtClean="0"/>
              <a:t>이다</a:t>
            </a:r>
            <a:r>
              <a:rPr lang="en-US" altLang="ko-KR" sz="2800" dirty="0" smtClean="0"/>
              <a:t>.</a:t>
            </a:r>
          </a:p>
          <a:p>
            <a:endParaRPr lang="ko-KR" altLang="en-US" dirty="0"/>
          </a:p>
        </p:txBody>
      </p:sp>
      <p:sp>
        <p:nvSpPr>
          <p:cNvPr id="3" name="제목 2"/>
          <p:cNvSpPr>
            <a:spLocks noGrp="1"/>
          </p:cNvSpPr>
          <p:nvPr>
            <p:ph type="title"/>
          </p:nvPr>
        </p:nvSpPr>
        <p:spPr/>
        <p:txBody>
          <a:bodyPr/>
          <a:lstStyle/>
          <a:p>
            <a:endParaRPr lang="ko-K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날짜 개체 틀 3"/>
          <p:cNvSpPr>
            <a:spLocks noGrp="1"/>
          </p:cNvSpPr>
          <p:nvPr>
            <p:ph type="dt" sz="quarter" idx="4294967295"/>
          </p:nvPr>
        </p:nvSpPr>
        <p:spPr>
          <a:xfrm>
            <a:off x="6727032" y="6407944"/>
            <a:ext cx="1920240" cy="365760"/>
          </a:xfrm>
          <a:prstGeom prst="rect">
            <a:avLst/>
          </a:prstGeom>
          <a:noFill/>
        </p:spPr>
        <p:txBody>
          <a:bodyPr/>
          <a:lstStyle/>
          <a:p>
            <a:fld id="{1BD85EB2-63AE-412B-9662-5F42025EA23B}" type="datetime1">
              <a:rPr lang="ko-KR" altLang="en-US" smtClean="0"/>
              <a:pPr/>
              <a:t>2012-12-06</a:t>
            </a:fld>
            <a:endParaRPr lang="en-US" altLang="ko-KR" smtClean="0"/>
          </a:p>
        </p:txBody>
      </p:sp>
      <p:sp>
        <p:nvSpPr>
          <p:cNvPr id="26627"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6628" name="슬라이드 번호 개체 틀 5"/>
          <p:cNvSpPr>
            <a:spLocks noGrp="1"/>
          </p:cNvSpPr>
          <p:nvPr>
            <p:ph type="sldNum" sz="quarter" idx="4294967295"/>
          </p:nvPr>
        </p:nvSpPr>
        <p:spPr>
          <a:xfrm>
            <a:off x="8647272" y="6407944"/>
            <a:ext cx="365760" cy="365125"/>
          </a:xfrm>
          <a:noFill/>
        </p:spPr>
        <p:txBody>
          <a:bodyPr/>
          <a:lstStyle/>
          <a:p>
            <a:fld id="{B3EF24BC-D979-4F64-ACDF-727ED9065407}" type="slidenum">
              <a:rPr lang="en-US" altLang="ko-KR" smtClean="0"/>
              <a:pPr/>
              <a:t>21</a:t>
            </a:fld>
            <a:endParaRPr lang="en-US" altLang="ko-KR" smtClean="0"/>
          </a:p>
        </p:txBody>
      </p:sp>
      <p:sp>
        <p:nvSpPr>
          <p:cNvPr id="26629" name="Rectangle 2"/>
          <p:cNvSpPr>
            <a:spLocks noGrp="1" noChangeArrowheads="1"/>
          </p:cNvSpPr>
          <p:nvPr>
            <p:ph type="title"/>
          </p:nvPr>
        </p:nvSpPr>
        <p:spPr>
          <a:xfrm>
            <a:off x="152400" y="609600"/>
            <a:ext cx="8839200" cy="1143000"/>
          </a:xfrm>
        </p:spPr>
        <p:txBody>
          <a:bodyPr/>
          <a:lstStyle/>
          <a:p>
            <a:pPr eaLnBrk="1" hangingPunct="1"/>
            <a:r>
              <a:rPr lang="ko-KR" altLang="en-US" sz="3800" smtClean="0"/>
              <a:t>예제</a:t>
            </a:r>
            <a:r>
              <a:rPr lang="en-US" altLang="ko-KR" sz="3800" smtClean="0"/>
              <a:t>: </a:t>
            </a:r>
            <a:r>
              <a:rPr lang="ko-KR" altLang="en-US" sz="3800" smtClean="0"/>
              <a:t>가장 최적이 되는 일주여행경로는</a:t>
            </a:r>
            <a:r>
              <a:rPr lang="en-US" altLang="ko-KR" sz="3800" smtClean="0"/>
              <a:t>?</a:t>
            </a:r>
          </a:p>
        </p:txBody>
      </p:sp>
      <p:sp>
        <p:nvSpPr>
          <p:cNvPr id="26630" name="Oval 4"/>
          <p:cNvSpPr>
            <a:spLocks noChangeArrowheads="1"/>
          </p:cNvSpPr>
          <p:nvPr/>
        </p:nvSpPr>
        <p:spPr bwMode="auto">
          <a:xfrm>
            <a:off x="3124200" y="2286000"/>
            <a:ext cx="685800" cy="685800"/>
          </a:xfrm>
          <a:prstGeom prst="ellipse">
            <a:avLst/>
          </a:prstGeom>
          <a:noFill/>
          <a:ln w="12700">
            <a:solidFill>
              <a:srgbClr val="000000"/>
            </a:solidFill>
            <a:round/>
            <a:headEnd/>
            <a:tailEnd/>
          </a:ln>
        </p:spPr>
        <p:txBody>
          <a:bodyPr wrap="none" anchor="ctr"/>
          <a:lstStyle/>
          <a:p>
            <a:endParaRPr lang="ko-KR" altLang="en-US"/>
          </a:p>
        </p:txBody>
      </p:sp>
      <p:sp>
        <p:nvSpPr>
          <p:cNvPr id="26631" name="Text Box 5"/>
          <p:cNvSpPr txBox="1">
            <a:spLocks noChangeArrowheads="1"/>
          </p:cNvSpPr>
          <p:nvPr/>
        </p:nvSpPr>
        <p:spPr bwMode="auto">
          <a:xfrm>
            <a:off x="3276600" y="2387600"/>
            <a:ext cx="420688" cy="420688"/>
          </a:xfrm>
          <a:prstGeom prst="rect">
            <a:avLst/>
          </a:prstGeom>
          <a:noFill/>
          <a:ln w="9525">
            <a:noFill/>
            <a:miter lim="800000"/>
            <a:headEnd/>
            <a:tailEnd/>
          </a:ln>
        </p:spPr>
        <p:txBody>
          <a:bodyPr wrap="none">
            <a:spAutoFit/>
          </a:bodyPr>
          <a:lstStyle/>
          <a:p>
            <a:r>
              <a:rPr lang="en-US" altLang="ko-KR" sz="2400">
                <a:latin typeface="Times New Roman" pitchFamily="18" charset="0"/>
              </a:rPr>
              <a:t>v</a:t>
            </a:r>
            <a:r>
              <a:rPr lang="en-US" altLang="ko-KR" sz="2400" i="0" baseline="-25000">
                <a:latin typeface="Times New Roman" pitchFamily="18" charset="0"/>
              </a:rPr>
              <a:t>1</a:t>
            </a:r>
            <a:endParaRPr lang="en-US" altLang="ko-KR" sz="2400" i="0">
              <a:latin typeface="Times New Roman" pitchFamily="18" charset="0"/>
            </a:endParaRPr>
          </a:p>
        </p:txBody>
      </p:sp>
      <p:sp>
        <p:nvSpPr>
          <p:cNvPr id="26632" name="Oval 6"/>
          <p:cNvSpPr>
            <a:spLocks noChangeArrowheads="1"/>
          </p:cNvSpPr>
          <p:nvPr/>
        </p:nvSpPr>
        <p:spPr bwMode="auto">
          <a:xfrm>
            <a:off x="5334000" y="2286000"/>
            <a:ext cx="685800" cy="685800"/>
          </a:xfrm>
          <a:prstGeom prst="ellipse">
            <a:avLst/>
          </a:prstGeom>
          <a:noFill/>
          <a:ln w="12700">
            <a:solidFill>
              <a:srgbClr val="000000"/>
            </a:solidFill>
            <a:round/>
            <a:headEnd/>
            <a:tailEnd/>
          </a:ln>
        </p:spPr>
        <p:txBody>
          <a:bodyPr wrap="none" anchor="ctr"/>
          <a:lstStyle/>
          <a:p>
            <a:endParaRPr lang="ko-KR" altLang="en-US"/>
          </a:p>
        </p:txBody>
      </p:sp>
      <p:sp>
        <p:nvSpPr>
          <p:cNvPr id="26633" name="Text Box 7"/>
          <p:cNvSpPr txBox="1">
            <a:spLocks noChangeArrowheads="1"/>
          </p:cNvSpPr>
          <p:nvPr/>
        </p:nvSpPr>
        <p:spPr bwMode="auto">
          <a:xfrm>
            <a:off x="5486400" y="2400300"/>
            <a:ext cx="420688" cy="420688"/>
          </a:xfrm>
          <a:prstGeom prst="rect">
            <a:avLst/>
          </a:prstGeom>
          <a:noFill/>
          <a:ln w="9525">
            <a:noFill/>
            <a:miter lim="800000"/>
            <a:headEnd/>
            <a:tailEnd/>
          </a:ln>
        </p:spPr>
        <p:txBody>
          <a:bodyPr wrap="none">
            <a:spAutoFit/>
          </a:bodyPr>
          <a:lstStyle/>
          <a:p>
            <a:r>
              <a:rPr lang="en-US" altLang="ko-KR" sz="2400">
                <a:latin typeface="Times New Roman" pitchFamily="18" charset="0"/>
              </a:rPr>
              <a:t>v</a:t>
            </a:r>
            <a:r>
              <a:rPr lang="en-US" altLang="ko-KR" sz="2400" i="0" baseline="-25000">
                <a:latin typeface="Times New Roman" pitchFamily="18" charset="0"/>
              </a:rPr>
              <a:t>2</a:t>
            </a:r>
            <a:endParaRPr lang="en-US" altLang="ko-KR" sz="2400" i="0">
              <a:latin typeface="Times New Roman" pitchFamily="18" charset="0"/>
            </a:endParaRPr>
          </a:p>
        </p:txBody>
      </p:sp>
      <p:sp>
        <p:nvSpPr>
          <p:cNvPr id="26634" name="Oval 8"/>
          <p:cNvSpPr>
            <a:spLocks noChangeArrowheads="1"/>
          </p:cNvSpPr>
          <p:nvPr/>
        </p:nvSpPr>
        <p:spPr bwMode="auto">
          <a:xfrm>
            <a:off x="3124200" y="4191000"/>
            <a:ext cx="685800" cy="685800"/>
          </a:xfrm>
          <a:prstGeom prst="ellipse">
            <a:avLst/>
          </a:prstGeom>
          <a:noFill/>
          <a:ln w="12700">
            <a:solidFill>
              <a:srgbClr val="000000"/>
            </a:solidFill>
            <a:round/>
            <a:headEnd/>
            <a:tailEnd/>
          </a:ln>
        </p:spPr>
        <p:txBody>
          <a:bodyPr wrap="none" anchor="ctr"/>
          <a:lstStyle/>
          <a:p>
            <a:endParaRPr lang="ko-KR" altLang="en-US"/>
          </a:p>
        </p:txBody>
      </p:sp>
      <p:sp>
        <p:nvSpPr>
          <p:cNvPr id="26635" name="Text Box 9"/>
          <p:cNvSpPr txBox="1">
            <a:spLocks noChangeArrowheads="1"/>
          </p:cNvSpPr>
          <p:nvPr/>
        </p:nvSpPr>
        <p:spPr bwMode="auto">
          <a:xfrm>
            <a:off x="3276600" y="4318000"/>
            <a:ext cx="420688" cy="420688"/>
          </a:xfrm>
          <a:prstGeom prst="rect">
            <a:avLst/>
          </a:prstGeom>
          <a:noFill/>
          <a:ln w="9525">
            <a:noFill/>
            <a:miter lim="800000"/>
            <a:headEnd/>
            <a:tailEnd/>
          </a:ln>
        </p:spPr>
        <p:txBody>
          <a:bodyPr wrap="none">
            <a:spAutoFit/>
          </a:bodyPr>
          <a:lstStyle/>
          <a:p>
            <a:r>
              <a:rPr lang="en-US" altLang="ko-KR" sz="2400">
                <a:latin typeface="Times New Roman" pitchFamily="18" charset="0"/>
              </a:rPr>
              <a:t>v</a:t>
            </a:r>
            <a:r>
              <a:rPr lang="en-US" altLang="ko-KR" sz="2400" i="0" baseline="-25000">
                <a:latin typeface="Times New Roman" pitchFamily="18" charset="0"/>
              </a:rPr>
              <a:t>4</a:t>
            </a:r>
            <a:endParaRPr lang="en-US" altLang="ko-KR" sz="2400" i="0">
              <a:latin typeface="Times New Roman" pitchFamily="18" charset="0"/>
            </a:endParaRPr>
          </a:p>
        </p:txBody>
      </p:sp>
      <p:sp>
        <p:nvSpPr>
          <p:cNvPr id="26636" name="Oval 10"/>
          <p:cNvSpPr>
            <a:spLocks noChangeArrowheads="1"/>
          </p:cNvSpPr>
          <p:nvPr/>
        </p:nvSpPr>
        <p:spPr bwMode="auto">
          <a:xfrm>
            <a:off x="5334000" y="4191000"/>
            <a:ext cx="685800" cy="685800"/>
          </a:xfrm>
          <a:prstGeom prst="ellipse">
            <a:avLst/>
          </a:prstGeom>
          <a:noFill/>
          <a:ln w="12700">
            <a:solidFill>
              <a:srgbClr val="000000"/>
            </a:solidFill>
            <a:round/>
            <a:headEnd/>
            <a:tailEnd/>
          </a:ln>
        </p:spPr>
        <p:txBody>
          <a:bodyPr wrap="none" anchor="ctr"/>
          <a:lstStyle/>
          <a:p>
            <a:endParaRPr lang="ko-KR" altLang="en-US"/>
          </a:p>
        </p:txBody>
      </p:sp>
      <p:sp>
        <p:nvSpPr>
          <p:cNvPr id="26637" name="Text Box 11"/>
          <p:cNvSpPr txBox="1">
            <a:spLocks noChangeArrowheads="1"/>
          </p:cNvSpPr>
          <p:nvPr/>
        </p:nvSpPr>
        <p:spPr bwMode="auto">
          <a:xfrm>
            <a:off x="5486400" y="4303713"/>
            <a:ext cx="420688" cy="420687"/>
          </a:xfrm>
          <a:prstGeom prst="rect">
            <a:avLst/>
          </a:prstGeom>
          <a:noFill/>
          <a:ln w="9525">
            <a:noFill/>
            <a:miter lim="800000"/>
            <a:headEnd/>
            <a:tailEnd/>
          </a:ln>
        </p:spPr>
        <p:txBody>
          <a:bodyPr wrap="none">
            <a:spAutoFit/>
          </a:bodyPr>
          <a:lstStyle/>
          <a:p>
            <a:r>
              <a:rPr lang="en-US" altLang="ko-KR" sz="2400">
                <a:latin typeface="Times New Roman" pitchFamily="18" charset="0"/>
              </a:rPr>
              <a:t>v</a:t>
            </a:r>
            <a:r>
              <a:rPr lang="en-US" altLang="ko-KR" sz="2400" i="0" baseline="-25000">
                <a:latin typeface="Times New Roman" pitchFamily="18" charset="0"/>
              </a:rPr>
              <a:t>3</a:t>
            </a:r>
            <a:endParaRPr lang="en-US" altLang="ko-KR" sz="2400" i="0">
              <a:latin typeface="Times New Roman" pitchFamily="18" charset="0"/>
            </a:endParaRPr>
          </a:p>
        </p:txBody>
      </p:sp>
      <p:sp>
        <p:nvSpPr>
          <p:cNvPr id="26638" name="Line 13"/>
          <p:cNvSpPr>
            <a:spLocks noChangeShapeType="1"/>
          </p:cNvSpPr>
          <p:nvPr/>
        </p:nvSpPr>
        <p:spPr bwMode="auto">
          <a:xfrm flipH="1">
            <a:off x="3771900" y="2768600"/>
            <a:ext cx="1600200" cy="0"/>
          </a:xfrm>
          <a:prstGeom prst="line">
            <a:avLst/>
          </a:prstGeom>
          <a:noFill/>
          <a:ln w="19050">
            <a:solidFill>
              <a:srgbClr val="000000"/>
            </a:solidFill>
            <a:round/>
            <a:headEnd/>
            <a:tailEnd type="triangle" w="med" len="med"/>
          </a:ln>
        </p:spPr>
        <p:txBody>
          <a:bodyPr wrap="none" anchor="ctr"/>
          <a:lstStyle/>
          <a:p>
            <a:endParaRPr lang="ko-KR" altLang="en-US"/>
          </a:p>
        </p:txBody>
      </p:sp>
      <p:sp>
        <p:nvSpPr>
          <p:cNvPr id="26639" name="Line 14"/>
          <p:cNvSpPr>
            <a:spLocks noChangeShapeType="1"/>
          </p:cNvSpPr>
          <p:nvPr/>
        </p:nvSpPr>
        <p:spPr bwMode="auto">
          <a:xfrm flipH="1">
            <a:off x="3784600" y="2527300"/>
            <a:ext cx="1600200" cy="0"/>
          </a:xfrm>
          <a:prstGeom prst="line">
            <a:avLst/>
          </a:prstGeom>
          <a:noFill/>
          <a:ln w="19050">
            <a:solidFill>
              <a:srgbClr val="000000"/>
            </a:solidFill>
            <a:round/>
            <a:headEnd type="triangle" w="med" len="med"/>
            <a:tailEnd/>
          </a:ln>
        </p:spPr>
        <p:txBody>
          <a:bodyPr wrap="none" anchor="ctr"/>
          <a:lstStyle/>
          <a:p>
            <a:endParaRPr lang="ko-KR" altLang="en-US"/>
          </a:p>
        </p:txBody>
      </p:sp>
      <p:cxnSp>
        <p:nvCxnSpPr>
          <p:cNvPr id="26640" name="AutoShape 18"/>
          <p:cNvCxnSpPr>
            <a:cxnSpLocks noChangeShapeType="1"/>
            <a:stCxn id="26636" idx="2"/>
            <a:endCxn id="26634" idx="6"/>
          </p:cNvCxnSpPr>
          <p:nvPr/>
        </p:nvCxnSpPr>
        <p:spPr bwMode="auto">
          <a:xfrm flipH="1">
            <a:off x="3810000" y="4533900"/>
            <a:ext cx="1524000" cy="0"/>
          </a:xfrm>
          <a:prstGeom prst="straightConnector1">
            <a:avLst/>
          </a:prstGeom>
          <a:noFill/>
          <a:ln w="19050">
            <a:solidFill>
              <a:srgbClr val="000000"/>
            </a:solidFill>
            <a:round/>
            <a:headEnd/>
            <a:tailEnd type="triangle" w="med" len="med"/>
          </a:ln>
        </p:spPr>
      </p:cxnSp>
      <p:cxnSp>
        <p:nvCxnSpPr>
          <p:cNvPr id="26641" name="AutoShape 19"/>
          <p:cNvCxnSpPr>
            <a:cxnSpLocks noChangeShapeType="1"/>
            <a:stCxn id="26634" idx="0"/>
            <a:endCxn id="26630" idx="4"/>
          </p:cNvCxnSpPr>
          <p:nvPr/>
        </p:nvCxnSpPr>
        <p:spPr bwMode="auto">
          <a:xfrm flipV="1">
            <a:off x="3467100" y="2971800"/>
            <a:ext cx="0" cy="1219200"/>
          </a:xfrm>
          <a:prstGeom prst="straightConnector1">
            <a:avLst/>
          </a:prstGeom>
          <a:noFill/>
          <a:ln w="19050">
            <a:solidFill>
              <a:srgbClr val="000000"/>
            </a:solidFill>
            <a:round/>
            <a:headEnd/>
            <a:tailEnd type="triangle" w="med" len="med"/>
          </a:ln>
        </p:spPr>
      </p:cxnSp>
      <p:cxnSp>
        <p:nvCxnSpPr>
          <p:cNvPr id="26642" name="AutoShape 20"/>
          <p:cNvCxnSpPr>
            <a:cxnSpLocks noChangeShapeType="1"/>
            <a:stCxn id="26630" idx="5"/>
            <a:endCxn id="26636" idx="1"/>
          </p:cNvCxnSpPr>
          <p:nvPr/>
        </p:nvCxnSpPr>
        <p:spPr bwMode="auto">
          <a:xfrm>
            <a:off x="3709988" y="2871788"/>
            <a:ext cx="1724025" cy="1419225"/>
          </a:xfrm>
          <a:prstGeom prst="straightConnector1">
            <a:avLst/>
          </a:prstGeom>
          <a:noFill/>
          <a:ln w="19050">
            <a:solidFill>
              <a:srgbClr val="000000"/>
            </a:solidFill>
            <a:round/>
            <a:headEnd/>
            <a:tailEnd type="triangle" w="med" len="med"/>
          </a:ln>
        </p:spPr>
      </p:cxnSp>
      <p:sp>
        <p:nvSpPr>
          <p:cNvPr id="26643" name="Line 21"/>
          <p:cNvSpPr>
            <a:spLocks noChangeShapeType="1"/>
          </p:cNvSpPr>
          <p:nvPr/>
        </p:nvSpPr>
        <p:spPr bwMode="auto">
          <a:xfrm flipV="1">
            <a:off x="3594100" y="2844800"/>
            <a:ext cx="1828800" cy="1371600"/>
          </a:xfrm>
          <a:prstGeom prst="line">
            <a:avLst/>
          </a:prstGeom>
          <a:noFill/>
          <a:ln w="19050">
            <a:solidFill>
              <a:srgbClr val="000000"/>
            </a:solidFill>
            <a:round/>
            <a:headEnd/>
            <a:tailEnd type="triangle" w="med" len="med"/>
          </a:ln>
        </p:spPr>
        <p:txBody>
          <a:bodyPr wrap="none" anchor="ctr"/>
          <a:lstStyle/>
          <a:p>
            <a:endParaRPr lang="ko-KR" altLang="en-US"/>
          </a:p>
        </p:txBody>
      </p:sp>
      <p:sp>
        <p:nvSpPr>
          <p:cNvPr id="26644" name="Line 22"/>
          <p:cNvSpPr>
            <a:spLocks noChangeShapeType="1"/>
          </p:cNvSpPr>
          <p:nvPr/>
        </p:nvSpPr>
        <p:spPr bwMode="auto">
          <a:xfrm flipH="1">
            <a:off x="3733800" y="2971800"/>
            <a:ext cx="1752600" cy="1295400"/>
          </a:xfrm>
          <a:prstGeom prst="line">
            <a:avLst/>
          </a:prstGeom>
          <a:noFill/>
          <a:ln w="19050">
            <a:solidFill>
              <a:srgbClr val="000000"/>
            </a:solidFill>
            <a:round/>
            <a:headEnd/>
            <a:tailEnd type="triangle" w="med" len="med"/>
          </a:ln>
        </p:spPr>
        <p:txBody>
          <a:bodyPr wrap="none" anchor="ctr"/>
          <a:lstStyle/>
          <a:p>
            <a:endParaRPr lang="ko-KR" altLang="en-US"/>
          </a:p>
        </p:txBody>
      </p:sp>
      <p:sp>
        <p:nvSpPr>
          <p:cNvPr id="26645" name="Line 23"/>
          <p:cNvSpPr>
            <a:spLocks noChangeShapeType="1"/>
          </p:cNvSpPr>
          <p:nvPr/>
        </p:nvSpPr>
        <p:spPr bwMode="auto">
          <a:xfrm flipV="1">
            <a:off x="5626100" y="2971800"/>
            <a:ext cx="0" cy="1219200"/>
          </a:xfrm>
          <a:prstGeom prst="line">
            <a:avLst/>
          </a:prstGeom>
          <a:noFill/>
          <a:ln w="19050">
            <a:solidFill>
              <a:srgbClr val="000000"/>
            </a:solidFill>
            <a:round/>
            <a:headEnd/>
            <a:tailEnd type="triangle" w="med" len="med"/>
          </a:ln>
        </p:spPr>
        <p:txBody>
          <a:bodyPr wrap="none" anchor="ctr"/>
          <a:lstStyle/>
          <a:p>
            <a:endParaRPr lang="ko-KR" altLang="en-US"/>
          </a:p>
        </p:txBody>
      </p:sp>
      <p:sp>
        <p:nvSpPr>
          <p:cNvPr id="26646" name="Line 24"/>
          <p:cNvSpPr>
            <a:spLocks noChangeShapeType="1"/>
          </p:cNvSpPr>
          <p:nvPr/>
        </p:nvSpPr>
        <p:spPr bwMode="auto">
          <a:xfrm>
            <a:off x="5778500" y="2984500"/>
            <a:ext cx="0" cy="1219200"/>
          </a:xfrm>
          <a:prstGeom prst="line">
            <a:avLst/>
          </a:prstGeom>
          <a:noFill/>
          <a:ln w="19050">
            <a:solidFill>
              <a:srgbClr val="000000"/>
            </a:solidFill>
            <a:round/>
            <a:headEnd/>
            <a:tailEnd type="triangle" w="med" len="med"/>
          </a:ln>
        </p:spPr>
        <p:txBody>
          <a:bodyPr wrap="none" anchor="ctr"/>
          <a:lstStyle/>
          <a:p>
            <a:endParaRPr lang="ko-KR" altLang="en-US"/>
          </a:p>
        </p:txBody>
      </p:sp>
      <p:sp>
        <p:nvSpPr>
          <p:cNvPr id="26647" name="Text Box 25"/>
          <p:cNvSpPr txBox="1">
            <a:spLocks noChangeArrowheads="1"/>
          </p:cNvSpPr>
          <p:nvPr/>
        </p:nvSpPr>
        <p:spPr bwMode="auto">
          <a:xfrm>
            <a:off x="4425950" y="2732088"/>
            <a:ext cx="311150"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1</a:t>
            </a:r>
          </a:p>
        </p:txBody>
      </p:sp>
      <p:sp>
        <p:nvSpPr>
          <p:cNvPr id="26648" name="Text Box 26"/>
          <p:cNvSpPr txBox="1">
            <a:spLocks noChangeArrowheads="1"/>
          </p:cNvSpPr>
          <p:nvPr/>
        </p:nvSpPr>
        <p:spPr bwMode="auto">
          <a:xfrm>
            <a:off x="4419600" y="22098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2</a:t>
            </a:r>
          </a:p>
        </p:txBody>
      </p:sp>
      <p:sp>
        <p:nvSpPr>
          <p:cNvPr id="26649" name="Text Box 27"/>
          <p:cNvSpPr txBox="1">
            <a:spLocks noChangeArrowheads="1"/>
          </p:cNvSpPr>
          <p:nvPr/>
        </p:nvSpPr>
        <p:spPr bwMode="auto">
          <a:xfrm>
            <a:off x="4718050" y="2909888"/>
            <a:ext cx="311150"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3</a:t>
            </a:r>
          </a:p>
        </p:txBody>
      </p:sp>
      <p:sp>
        <p:nvSpPr>
          <p:cNvPr id="26650" name="Text Box 28"/>
          <p:cNvSpPr txBox="1">
            <a:spLocks noChangeArrowheads="1"/>
          </p:cNvSpPr>
          <p:nvPr/>
        </p:nvSpPr>
        <p:spPr bwMode="auto">
          <a:xfrm>
            <a:off x="5022850" y="32004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4</a:t>
            </a:r>
          </a:p>
        </p:txBody>
      </p:sp>
      <p:sp>
        <p:nvSpPr>
          <p:cNvPr id="26651" name="Text Box 29"/>
          <p:cNvSpPr txBox="1">
            <a:spLocks noChangeArrowheads="1"/>
          </p:cNvSpPr>
          <p:nvPr/>
        </p:nvSpPr>
        <p:spPr bwMode="auto">
          <a:xfrm>
            <a:off x="3175000" y="3443288"/>
            <a:ext cx="311150"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6</a:t>
            </a:r>
          </a:p>
        </p:txBody>
      </p:sp>
      <p:sp>
        <p:nvSpPr>
          <p:cNvPr id="26652" name="Text Box 30"/>
          <p:cNvSpPr txBox="1">
            <a:spLocks noChangeArrowheads="1"/>
          </p:cNvSpPr>
          <p:nvPr/>
        </p:nvSpPr>
        <p:spPr bwMode="auto">
          <a:xfrm>
            <a:off x="5727700" y="34671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6</a:t>
            </a:r>
          </a:p>
        </p:txBody>
      </p:sp>
      <p:sp>
        <p:nvSpPr>
          <p:cNvPr id="26653" name="Text Box 31"/>
          <p:cNvSpPr txBox="1">
            <a:spLocks noChangeArrowheads="1"/>
          </p:cNvSpPr>
          <p:nvPr/>
        </p:nvSpPr>
        <p:spPr bwMode="auto">
          <a:xfrm>
            <a:off x="5340350" y="3481388"/>
            <a:ext cx="311150"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7</a:t>
            </a:r>
          </a:p>
        </p:txBody>
      </p:sp>
      <p:sp>
        <p:nvSpPr>
          <p:cNvPr id="26654" name="Text Box 32"/>
          <p:cNvSpPr txBox="1">
            <a:spLocks noChangeArrowheads="1"/>
          </p:cNvSpPr>
          <p:nvPr/>
        </p:nvSpPr>
        <p:spPr bwMode="auto">
          <a:xfrm>
            <a:off x="4749800" y="38481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9</a:t>
            </a:r>
          </a:p>
        </p:txBody>
      </p:sp>
      <p:sp>
        <p:nvSpPr>
          <p:cNvPr id="26655" name="Text Box 33"/>
          <p:cNvSpPr txBox="1">
            <a:spLocks noChangeArrowheads="1"/>
          </p:cNvSpPr>
          <p:nvPr/>
        </p:nvSpPr>
        <p:spPr bwMode="auto">
          <a:xfrm>
            <a:off x="4451350" y="44958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8</a:t>
            </a:r>
          </a:p>
        </p:txBody>
      </p:sp>
      <p:sp>
        <p:nvSpPr>
          <p:cNvPr id="26656" name="TextBox 31"/>
          <p:cNvSpPr txBox="1">
            <a:spLocks noChangeArrowheads="1"/>
          </p:cNvSpPr>
          <p:nvPr/>
        </p:nvSpPr>
        <p:spPr bwMode="auto">
          <a:xfrm>
            <a:off x="4114800" y="5715000"/>
            <a:ext cx="2125663" cy="479425"/>
          </a:xfrm>
          <a:prstGeom prst="rect">
            <a:avLst/>
          </a:prstGeom>
          <a:noFill/>
          <a:ln w="9525">
            <a:noFill/>
            <a:miter lim="800000"/>
            <a:headEnd/>
            <a:tailEnd/>
          </a:ln>
        </p:spPr>
        <p:txBody>
          <a:bodyPr wrap="none">
            <a:spAutoFit/>
          </a:bodyPr>
          <a:lstStyle/>
          <a:p>
            <a:r>
              <a:rPr lang="ko-KR" altLang="en-US"/>
              <a:t>책 </a:t>
            </a:r>
            <a:r>
              <a:rPr lang="en-US" altLang="ko-KR"/>
              <a:t>122page</a:t>
            </a:r>
            <a:endParaRPr lang="ko-KR"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날짜 개체 틀 3"/>
          <p:cNvSpPr>
            <a:spLocks noGrp="1"/>
          </p:cNvSpPr>
          <p:nvPr>
            <p:ph type="dt" sz="quarter" idx="4294967295"/>
          </p:nvPr>
        </p:nvSpPr>
        <p:spPr>
          <a:xfrm>
            <a:off x="6727032" y="6407944"/>
            <a:ext cx="1920240" cy="365760"/>
          </a:xfrm>
          <a:prstGeom prst="rect">
            <a:avLst/>
          </a:prstGeom>
          <a:noFill/>
        </p:spPr>
        <p:txBody>
          <a:bodyPr/>
          <a:lstStyle/>
          <a:p>
            <a:fld id="{9ECE777B-331F-4281-A426-EAFA194A85F9}" type="datetime1">
              <a:rPr lang="ko-KR" altLang="en-US" smtClean="0"/>
              <a:pPr/>
              <a:t>2012-12-06</a:t>
            </a:fld>
            <a:endParaRPr lang="en-US" altLang="ko-KR" smtClean="0"/>
          </a:p>
        </p:txBody>
      </p:sp>
      <p:sp>
        <p:nvSpPr>
          <p:cNvPr id="6149"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6150" name="슬라이드 번호 개체 틀 5"/>
          <p:cNvSpPr>
            <a:spLocks noGrp="1"/>
          </p:cNvSpPr>
          <p:nvPr>
            <p:ph type="sldNum" sz="quarter" idx="4294967295"/>
          </p:nvPr>
        </p:nvSpPr>
        <p:spPr>
          <a:xfrm>
            <a:off x="8647272" y="6407944"/>
            <a:ext cx="365760" cy="365125"/>
          </a:xfrm>
          <a:noFill/>
        </p:spPr>
        <p:txBody>
          <a:bodyPr/>
          <a:lstStyle/>
          <a:p>
            <a:fld id="{9F6B7BA5-7056-4CA4-A855-0839A4AD38F6}" type="slidenum">
              <a:rPr lang="en-US" altLang="ko-KR" smtClean="0"/>
              <a:pPr/>
              <a:t>22</a:t>
            </a:fld>
            <a:endParaRPr lang="en-US" altLang="ko-KR" smtClean="0"/>
          </a:p>
        </p:txBody>
      </p:sp>
      <p:sp>
        <p:nvSpPr>
          <p:cNvPr id="6151" name="Rectangle 2"/>
          <p:cNvSpPr>
            <a:spLocks noGrp="1" noChangeArrowheads="1"/>
          </p:cNvSpPr>
          <p:nvPr>
            <p:ph type="title"/>
          </p:nvPr>
        </p:nvSpPr>
        <p:spPr>
          <a:xfrm>
            <a:off x="685800" y="76200"/>
            <a:ext cx="7772400" cy="1143000"/>
          </a:xfrm>
        </p:spPr>
        <p:txBody>
          <a:bodyPr/>
          <a:lstStyle/>
          <a:p>
            <a:pPr eaLnBrk="1" hangingPunct="1"/>
            <a:r>
              <a:rPr lang="ko-KR" altLang="en-US" smtClean="0"/>
              <a:t>동적계획법을 이용한 접근방법</a:t>
            </a:r>
          </a:p>
        </p:txBody>
      </p:sp>
      <p:sp>
        <p:nvSpPr>
          <p:cNvPr id="6152" name="Rectangle 3"/>
          <p:cNvSpPr>
            <a:spLocks noGrp="1" noChangeArrowheads="1"/>
          </p:cNvSpPr>
          <p:nvPr>
            <p:ph type="body" idx="1"/>
          </p:nvPr>
        </p:nvSpPr>
        <p:spPr>
          <a:xfrm>
            <a:off x="152400" y="1066800"/>
            <a:ext cx="8839200" cy="5029200"/>
          </a:xfrm>
        </p:spPr>
        <p:txBody>
          <a:bodyPr/>
          <a:lstStyle/>
          <a:p>
            <a:pPr eaLnBrk="1" hangingPunct="1"/>
            <a:r>
              <a:rPr lang="en-US" altLang="ko-KR" sz="2400" i="1" smtClean="0"/>
              <a:t>V</a:t>
            </a:r>
            <a:r>
              <a:rPr lang="ko-KR" altLang="en-US" sz="2400" smtClean="0"/>
              <a:t>는 모든 정점의 집합이고</a:t>
            </a:r>
            <a:r>
              <a:rPr lang="en-US" altLang="ko-KR" sz="2400" smtClean="0"/>
              <a:t>, </a:t>
            </a:r>
            <a:r>
              <a:rPr lang="en-US" altLang="ko-KR" sz="2400" i="1" smtClean="0"/>
              <a:t>A</a:t>
            </a:r>
            <a:r>
              <a:rPr lang="ko-KR" altLang="en-US" sz="2400" smtClean="0"/>
              <a:t>는 </a:t>
            </a:r>
            <a:r>
              <a:rPr lang="en-US" altLang="ko-KR" sz="2400" i="1" smtClean="0"/>
              <a:t>V</a:t>
            </a:r>
            <a:r>
              <a:rPr lang="ko-KR" altLang="en-US" sz="2400" smtClean="0"/>
              <a:t>의 부분집합이라고 하자</a:t>
            </a:r>
            <a:r>
              <a:rPr lang="en-US" altLang="ko-KR" sz="2400" smtClean="0"/>
              <a:t>. </a:t>
            </a:r>
            <a:r>
              <a:rPr lang="ko-KR" altLang="en-US" sz="2400" smtClean="0"/>
              <a:t>그리고 </a:t>
            </a:r>
            <a:r>
              <a:rPr lang="en-US" altLang="ko-KR" sz="2400" i="1" smtClean="0"/>
              <a:t>D</a:t>
            </a:r>
            <a:r>
              <a:rPr lang="en-US" altLang="ko-KR" sz="2400" smtClean="0"/>
              <a:t>[</a:t>
            </a:r>
            <a:r>
              <a:rPr lang="en-US" altLang="ko-KR" sz="2400" i="1" smtClean="0"/>
              <a:t>v</a:t>
            </a:r>
            <a:r>
              <a:rPr lang="en-US" altLang="ko-KR" sz="2400" i="1" baseline="-25000" smtClean="0"/>
              <a:t>i</a:t>
            </a:r>
            <a:r>
              <a:rPr lang="en-US" altLang="ko-KR" sz="2400" smtClean="0"/>
              <a:t>][</a:t>
            </a:r>
            <a:r>
              <a:rPr lang="en-US" altLang="ko-KR" sz="2400" i="1" smtClean="0"/>
              <a:t>A</a:t>
            </a:r>
            <a:r>
              <a:rPr lang="en-US" altLang="ko-KR" sz="2400" smtClean="0"/>
              <a:t>]</a:t>
            </a:r>
            <a:r>
              <a:rPr lang="ko-KR" altLang="en-US" sz="2400" smtClean="0"/>
              <a:t>는 </a:t>
            </a:r>
            <a:r>
              <a:rPr lang="en-US" altLang="ko-KR" sz="2400" i="1" smtClean="0"/>
              <a:t>A</a:t>
            </a:r>
            <a:r>
              <a:rPr lang="ko-KR" altLang="en-US" sz="2400" smtClean="0"/>
              <a:t>에 속한 각 정점을 정확히 한번씩 만 거쳐서 </a:t>
            </a:r>
            <a:r>
              <a:rPr lang="en-US" altLang="ko-KR" sz="2400" i="1" smtClean="0"/>
              <a:t>v</a:t>
            </a:r>
            <a:r>
              <a:rPr lang="en-US" altLang="ko-KR" sz="2400" i="1" baseline="-25000" smtClean="0"/>
              <a:t>i</a:t>
            </a:r>
            <a:r>
              <a:rPr lang="ko-KR" altLang="en-US" sz="2400" smtClean="0"/>
              <a:t>에서 </a:t>
            </a:r>
            <a:r>
              <a:rPr lang="en-US" altLang="ko-KR" sz="2400" i="1" smtClean="0"/>
              <a:t>v</a:t>
            </a:r>
            <a:r>
              <a:rPr lang="en-US" altLang="ko-KR" sz="2400" baseline="-25000" smtClean="0"/>
              <a:t>1</a:t>
            </a:r>
            <a:r>
              <a:rPr lang="ko-KR" altLang="en-US" sz="2400" smtClean="0"/>
              <a:t>로 가는 최단경로의 길이라고 하자</a:t>
            </a:r>
            <a:r>
              <a:rPr lang="en-US" altLang="ko-KR" sz="2400" smtClean="0"/>
              <a:t>. </a:t>
            </a:r>
            <a:r>
              <a:rPr lang="ko-KR" altLang="en-US" sz="2400" smtClean="0"/>
              <a:t>그러면 위의 예제에서 </a:t>
            </a:r>
            <a:r>
              <a:rPr lang="en-US" altLang="ko-KR" sz="2400" i="1" smtClean="0"/>
              <a:t>D</a:t>
            </a:r>
            <a:r>
              <a:rPr lang="en-US" altLang="ko-KR" sz="2400" smtClean="0"/>
              <a:t>[</a:t>
            </a:r>
            <a:r>
              <a:rPr lang="en-US" altLang="ko-KR" sz="2400" i="1" smtClean="0"/>
              <a:t>v</a:t>
            </a:r>
            <a:r>
              <a:rPr lang="en-US" altLang="ko-KR" sz="2400" baseline="-25000" smtClean="0"/>
              <a:t>2</a:t>
            </a:r>
            <a:r>
              <a:rPr lang="en-US" altLang="ko-KR" sz="2400" smtClean="0"/>
              <a:t>][{</a:t>
            </a:r>
            <a:r>
              <a:rPr lang="en-US" altLang="ko-KR" sz="2400" i="1" smtClean="0"/>
              <a:t>v</a:t>
            </a:r>
            <a:r>
              <a:rPr lang="en-US" altLang="ko-KR" sz="2400" baseline="-25000" smtClean="0"/>
              <a:t>3</a:t>
            </a:r>
            <a:r>
              <a:rPr lang="en-US" altLang="ko-KR" sz="2400" smtClean="0"/>
              <a:t>, </a:t>
            </a:r>
            <a:r>
              <a:rPr lang="en-US" altLang="ko-KR" sz="2400" i="1" smtClean="0"/>
              <a:t>v</a:t>
            </a:r>
            <a:r>
              <a:rPr lang="en-US" altLang="ko-KR" sz="2400" baseline="-25000" smtClean="0"/>
              <a:t>4</a:t>
            </a:r>
            <a:r>
              <a:rPr lang="en-US" altLang="ko-KR" sz="2400" smtClean="0"/>
              <a:t>}]</a:t>
            </a:r>
            <a:r>
              <a:rPr lang="ko-KR" altLang="en-US" sz="2400" smtClean="0"/>
              <a:t>의 값은</a:t>
            </a:r>
            <a:r>
              <a:rPr lang="en-US" altLang="ko-KR" sz="2400" smtClean="0"/>
              <a:t>?		(=20)</a:t>
            </a:r>
          </a:p>
          <a:p>
            <a:pPr eaLnBrk="1" hangingPunct="1"/>
            <a:r>
              <a:rPr lang="ko-KR" altLang="en-US" sz="2400" smtClean="0"/>
              <a:t>최적 일주여행경로의 길이</a:t>
            </a:r>
            <a:r>
              <a:rPr lang="en-US" altLang="ko-KR" sz="2400" smtClean="0"/>
              <a:t>:</a:t>
            </a:r>
          </a:p>
          <a:p>
            <a:pPr eaLnBrk="1" hangingPunct="1">
              <a:buFont typeface="Wingdings 2" pitchFamily="18" charset="2"/>
              <a:buNone/>
            </a:pPr>
            <a:r>
              <a:rPr lang="en-US" altLang="ko-KR" sz="2400" smtClean="0"/>
              <a:t>	</a:t>
            </a:r>
          </a:p>
          <a:p>
            <a:pPr eaLnBrk="1" hangingPunct="1">
              <a:buFont typeface="Wingdings 2" pitchFamily="18" charset="2"/>
              <a:buNone/>
            </a:pPr>
            <a:r>
              <a:rPr lang="en-US" altLang="ko-KR" sz="2400" smtClean="0"/>
              <a:t>	</a:t>
            </a:r>
            <a:r>
              <a:rPr lang="ko-KR" altLang="en-US" sz="2400" smtClean="0"/>
              <a:t>일반적으로 표시하면 </a:t>
            </a:r>
            <a:r>
              <a:rPr lang="en-US" altLang="ko-KR" sz="2400" i="1" smtClean="0"/>
              <a:t>i</a:t>
            </a:r>
            <a:r>
              <a:rPr lang="en-US" altLang="ko-KR" sz="2400" smtClean="0"/>
              <a:t> </a:t>
            </a:r>
            <a:r>
              <a:rPr lang="en-US" altLang="ko-KR" sz="2400" smtClean="0">
                <a:sym typeface="Symbol" pitchFamily="18" charset="2"/>
              </a:rPr>
              <a:t> 1</a:t>
            </a:r>
            <a:r>
              <a:rPr lang="ko-KR" altLang="en-US" sz="2400" smtClean="0">
                <a:sym typeface="Symbol" pitchFamily="18" charset="2"/>
              </a:rPr>
              <a:t>이고</a:t>
            </a:r>
            <a:r>
              <a:rPr lang="en-US" altLang="ko-KR" sz="2400" smtClean="0">
                <a:sym typeface="Symbol" pitchFamily="18" charset="2"/>
              </a:rPr>
              <a:t>, </a:t>
            </a:r>
            <a:r>
              <a:rPr lang="en-US" altLang="ko-KR" sz="2400" i="1" smtClean="0"/>
              <a:t>v</a:t>
            </a:r>
            <a:r>
              <a:rPr lang="en-US" altLang="ko-KR" sz="2400" i="1" baseline="-25000" smtClean="0"/>
              <a:t>i</a:t>
            </a:r>
            <a:r>
              <a:rPr lang="ko-KR" altLang="en-US" sz="2400" smtClean="0">
                <a:sym typeface="Symbol" pitchFamily="18" charset="2"/>
              </a:rPr>
              <a:t>가 </a:t>
            </a:r>
            <a:r>
              <a:rPr lang="en-US" altLang="ko-KR" sz="2400" i="1" smtClean="0">
                <a:sym typeface="Symbol" pitchFamily="18" charset="2"/>
              </a:rPr>
              <a:t>A</a:t>
            </a:r>
            <a:r>
              <a:rPr lang="ko-KR" altLang="en-US" sz="2400" smtClean="0">
                <a:sym typeface="Symbol" pitchFamily="18" charset="2"/>
              </a:rPr>
              <a:t>에 속하지 않을 때</a:t>
            </a:r>
            <a:r>
              <a:rPr lang="en-US" altLang="ko-KR" sz="2400" smtClean="0">
                <a:sym typeface="Symbol" pitchFamily="18" charset="2"/>
              </a:rPr>
              <a:t>, </a:t>
            </a:r>
            <a:r>
              <a:rPr lang="ko-KR" altLang="en-US" sz="2400" smtClean="0">
                <a:sym typeface="Symbol" pitchFamily="18" charset="2"/>
              </a:rPr>
              <a:t>다음과 같이 된다</a:t>
            </a:r>
            <a:r>
              <a:rPr lang="en-US" altLang="ko-KR" sz="2400" smtClean="0">
                <a:sym typeface="Symbol" pitchFamily="18" charset="2"/>
              </a:rPr>
              <a:t>.</a:t>
            </a:r>
            <a:endParaRPr lang="en-US" altLang="ko-KR" sz="2400" smtClean="0"/>
          </a:p>
          <a:p>
            <a:pPr eaLnBrk="1" hangingPunct="1"/>
            <a:endParaRPr lang="en-US" altLang="ko-KR" sz="2400" smtClean="0"/>
          </a:p>
          <a:p>
            <a:pPr eaLnBrk="1" hangingPunct="1"/>
            <a:endParaRPr lang="en-US" altLang="ko-KR" sz="2400" smtClean="0"/>
          </a:p>
          <a:p>
            <a:pPr eaLnBrk="1" hangingPunct="1"/>
            <a:r>
              <a:rPr lang="ko-KR" altLang="en-US" sz="2400" smtClean="0"/>
              <a:t>연습으로 위의 보기의 그래프에서 최적일주여행경로를 찾아보시오</a:t>
            </a:r>
            <a:r>
              <a:rPr lang="en-US" altLang="ko-KR" sz="2400" smtClean="0"/>
              <a:t>. </a:t>
            </a:r>
            <a:r>
              <a:rPr lang="ko-KR" altLang="en-US" sz="2400" smtClean="0"/>
              <a:t>즉</a:t>
            </a:r>
            <a:r>
              <a:rPr lang="en-US" altLang="ko-KR" sz="2400" smtClean="0"/>
              <a:t>, </a:t>
            </a:r>
            <a:r>
              <a:rPr lang="en-US" altLang="ko-KR" sz="2400" i="1" smtClean="0"/>
              <a:t>D</a:t>
            </a:r>
            <a:r>
              <a:rPr lang="en-US" altLang="ko-KR" sz="2400" smtClean="0"/>
              <a:t>[</a:t>
            </a:r>
            <a:r>
              <a:rPr lang="en-US" altLang="ko-KR" sz="2400" i="1" smtClean="0"/>
              <a:t>v</a:t>
            </a:r>
            <a:r>
              <a:rPr lang="en-US" altLang="ko-KR" sz="2400" baseline="-25000" smtClean="0"/>
              <a:t>1</a:t>
            </a:r>
            <a:r>
              <a:rPr lang="en-US" altLang="ko-KR" sz="2400" smtClean="0"/>
              <a:t>][{</a:t>
            </a:r>
            <a:r>
              <a:rPr lang="en-US" altLang="ko-KR" sz="2400" i="1" smtClean="0"/>
              <a:t>v</a:t>
            </a:r>
            <a:r>
              <a:rPr lang="en-US" altLang="ko-KR" sz="2400" baseline="-25000" smtClean="0"/>
              <a:t>2</a:t>
            </a:r>
            <a:r>
              <a:rPr lang="en-US" altLang="ko-KR" sz="2400" smtClean="0"/>
              <a:t>, </a:t>
            </a:r>
            <a:r>
              <a:rPr lang="en-US" altLang="ko-KR" sz="2400" i="1" smtClean="0"/>
              <a:t>v</a:t>
            </a:r>
            <a:r>
              <a:rPr lang="en-US" altLang="ko-KR" sz="2400" baseline="-25000" smtClean="0"/>
              <a:t>3</a:t>
            </a:r>
            <a:r>
              <a:rPr lang="en-US" altLang="ko-KR" sz="2400" smtClean="0"/>
              <a:t>, </a:t>
            </a:r>
            <a:r>
              <a:rPr lang="en-US" altLang="ko-KR" sz="2400" i="1" smtClean="0"/>
              <a:t>v</a:t>
            </a:r>
            <a:r>
              <a:rPr lang="en-US" altLang="ko-KR" sz="2400" baseline="-25000" smtClean="0"/>
              <a:t>4</a:t>
            </a:r>
            <a:r>
              <a:rPr lang="en-US" altLang="ko-KR" sz="2400" smtClean="0"/>
              <a:t>}]</a:t>
            </a:r>
            <a:r>
              <a:rPr lang="ko-KR" altLang="en-US" sz="2400" smtClean="0"/>
              <a:t>를 계산해 보시오</a:t>
            </a:r>
            <a:r>
              <a:rPr lang="en-US" altLang="ko-KR" sz="2400" smtClean="0"/>
              <a:t>.</a:t>
            </a:r>
          </a:p>
        </p:txBody>
      </p:sp>
      <p:graphicFrame>
        <p:nvGraphicFramePr>
          <p:cNvPr id="6146" name="Object 1024"/>
          <p:cNvGraphicFramePr>
            <a:graphicFrameLocks noChangeAspect="1"/>
          </p:cNvGraphicFramePr>
          <p:nvPr/>
        </p:nvGraphicFramePr>
        <p:xfrm>
          <a:off x="1600200" y="3048000"/>
          <a:ext cx="6261100" cy="442913"/>
        </p:xfrm>
        <a:graphic>
          <a:graphicData uri="http://schemas.openxmlformats.org/presentationml/2006/ole">
            <p:oleObj spid="_x0000_s6146" name="수식" r:id="rId3" imgW="3377880" imgH="241200" progId="Equation.3">
              <p:embed/>
            </p:oleObj>
          </a:graphicData>
        </a:graphic>
      </p:graphicFrame>
      <p:graphicFrame>
        <p:nvGraphicFramePr>
          <p:cNvPr id="6147" name="Object 1025"/>
          <p:cNvGraphicFramePr>
            <a:graphicFrameLocks noChangeAspect="1"/>
          </p:cNvGraphicFramePr>
          <p:nvPr/>
        </p:nvGraphicFramePr>
        <p:xfrm>
          <a:off x="1611313" y="4292600"/>
          <a:ext cx="6237287" cy="889000"/>
        </p:xfrm>
        <a:graphic>
          <a:graphicData uri="http://schemas.openxmlformats.org/presentationml/2006/ole">
            <p:oleObj spid="_x0000_s6147" name="Equation" r:id="rId4" imgW="3365280" imgH="4824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날짜 개체 틀 3"/>
          <p:cNvSpPr>
            <a:spLocks noGrp="1"/>
          </p:cNvSpPr>
          <p:nvPr>
            <p:ph type="dt" sz="quarter" idx="4294967295"/>
          </p:nvPr>
        </p:nvSpPr>
        <p:spPr>
          <a:xfrm>
            <a:off x="6727032" y="6407944"/>
            <a:ext cx="1920240" cy="365760"/>
          </a:xfrm>
          <a:prstGeom prst="rect">
            <a:avLst/>
          </a:prstGeom>
          <a:noFill/>
        </p:spPr>
        <p:txBody>
          <a:bodyPr/>
          <a:lstStyle/>
          <a:p>
            <a:fld id="{CA6DB51A-BFE2-4254-80C5-00ABCDD4A0BB}" type="datetime1">
              <a:rPr lang="ko-KR" altLang="en-US" smtClean="0"/>
              <a:pPr/>
              <a:t>2012-12-06</a:t>
            </a:fld>
            <a:endParaRPr lang="en-US" altLang="ko-KR" smtClean="0"/>
          </a:p>
        </p:txBody>
      </p:sp>
      <p:sp>
        <p:nvSpPr>
          <p:cNvPr id="27651"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7652" name="슬라이드 번호 개체 틀 5"/>
          <p:cNvSpPr>
            <a:spLocks noGrp="1"/>
          </p:cNvSpPr>
          <p:nvPr>
            <p:ph type="sldNum" sz="quarter" idx="4294967295"/>
          </p:nvPr>
        </p:nvSpPr>
        <p:spPr>
          <a:xfrm>
            <a:off x="8647272" y="6407944"/>
            <a:ext cx="365760" cy="365125"/>
          </a:xfrm>
          <a:noFill/>
        </p:spPr>
        <p:txBody>
          <a:bodyPr/>
          <a:lstStyle/>
          <a:p>
            <a:fld id="{BD2FD589-B744-4A57-AA18-778C1E743325}" type="slidenum">
              <a:rPr lang="en-US" altLang="ko-KR" smtClean="0"/>
              <a:pPr/>
              <a:t>23</a:t>
            </a:fld>
            <a:endParaRPr lang="en-US" altLang="ko-KR" smtClean="0"/>
          </a:p>
        </p:txBody>
      </p:sp>
      <p:sp>
        <p:nvSpPr>
          <p:cNvPr id="27653" name="Rectangle 3"/>
          <p:cNvSpPr>
            <a:spLocks noGrp="1" noChangeArrowheads="1"/>
          </p:cNvSpPr>
          <p:nvPr>
            <p:ph type="body" idx="1"/>
          </p:nvPr>
        </p:nvSpPr>
        <p:spPr>
          <a:xfrm>
            <a:off x="0" y="990600"/>
            <a:ext cx="8839200" cy="4724400"/>
          </a:xfrm>
        </p:spPr>
        <p:txBody>
          <a:bodyPr>
            <a:normAutofit lnSpcReduction="10000"/>
          </a:bodyPr>
          <a:lstStyle/>
          <a:p>
            <a:pPr eaLnBrk="1" hangingPunct="1">
              <a:lnSpc>
                <a:spcPct val="90000"/>
              </a:lnSpc>
            </a:pPr>
            <a:r>
              <a:rPr lang="ko-KR" altLang="en-US" sz="2400" smtClean="0"/>
              <a:t>문제</a:t>
            </a:r>
            <a:r>
              <a:rPr lang="en-US" altLang="ko-KR" sz="2400" smtClean="0"/>
              <a:t>: </a:t>
            </a:r>
            <a:r>
              <a:rPr lang="ko-KR" altLang="en-US" sz="2400" smtClean="0"/>
              <a:t>가중치</a:t>
            </a:r>
            <a:r>
              <a:rPr lang="en-US" altLang="ko-KR" sz="2400" smtClean="0"/>
              <a:t>(</a:t>
            </a:r>
            <a:r>
              <a:rPr lang="ko-KR" altLang="en-US" sz="2400" smtClean="0"/>
              <a:t>음수가 아닌 정수</a:t>
            </a:r>
            <a:r>
              <a:rPr lang="en-US" altLang="ko-KR" sz="2400" smtClean="0"/>
              <a:t>)</a:t>
            </a:r>
            <a:r>
              <a:rPr lang="ko-KR" altLang="en-US" sz="2400" smtClean="0"/>
              <a:t>가 있는 방향성 그래프에서 최적일주여행경로를 결정하시오</a:t>
            </a:r>
            <a:r>
              <a:rPr lang="en-US" altLang="ko-KR" sz="2400" smtClean="0"/>
              <a:t>. </a:t>
            </a:r>
          </a:p>
          <a:p>
            <a:pPr eaLnBrk="1" hangingPunct="1">
              <a:lnSpc>
                <a:spcPct val="90000"/>
              </a:lnSpc>
            </a:pPr>
            <a:r>
              <a:rPr lang="ko-KR" altLang="en-US" sz="2400" smtClean="0"/>
              <a:t>입력</a:t>
            </a:r>
            <a:r>
              <a:rPr lang="en-US" altLang="ko-KR" sz="2400" smtClean="0"/>
              <a:t>: </a:t>
            </a:r>
          </a:p>
          <a:p>
            <a:pPr lvl="1" eaLnBrk="1" hangingPunct="1">
              <a:lnSpc>
                <a:spcPct val="90000"/>
              </a:lnSpc>
            </a:pPr>
            <a:r>
              <a:rPr lang="ko-KR" altLang="en-US" sz="2400" smtClean="0"/>
              <a:t>가중치가 있는 방향성 그래프</a:t>
            </a:r>
          </a:p>
          <a:p>
            <a:pPr lvl="1" eaLnBrk="1" hangingPunct="1">
              <a:lnSpc>
                <a:spcPct val="90000"/>
              </a:lnSpc>
            </a:pPr>
            <a:r>
              <a:rPr lang="ko-KR" altLang="en-US" sz="2400" smtClean="0"/>
              <a:t>그 그래프에 있는 정점의 개수  </a:t>
            </a:r>
            <a:r>
              <a:rPr lang="en-US" altLang="ko-KR" sz="2400" i="1" smtClean="0"/>
              <a:t>n</a:t>
            </a:r>
            <a:r>
              <a:rPr lang="en-US" altLang="ko-KR" sz="2400" smtClean="0"/>
              <a:t>. </a:t>
            </a:r>
          </a:p>
          <a:p>
            <a:pPr lvl="1" eaLnBrk="1" hangingPunct="1">
              <a:lnSpc>
                <a:spcPct val="90000"/>
              </a:lnSpc>
            </a:pPr>
            <a:r>
              <a:rPr lang="ko-KR" altLang="en-US" sz="2400" smtClean="0"/>
              <a:t>그래프는 행렬 </a:t>
            </a:r>
            <a:r>
              <a:rPr lang="en-US" altLang="ko-KR" sz="2400" i="1" smtClean="0"/>
              <a:t>W</a:t>
            </a:r>
            <a:r>
              <a:rPr lang="ko-KR" altLang="en-US" sz="2400" smtClean="0"/>
              <a:t>로 표시가 되는데</a:t>
            </a:r>
            <a:r>
              <a:rPr lang="en-US" altLang="ko-KR" sz="2400" smtClean="0"/>
              <a:t>, </a:t>
            </a:r>
            <a:r>
              <a:rPr lang="ko-KR" altLang="en-US" sz="2400" smtClean="0"/>
              <a:t>여기서 </a:t>
            </a:r>
            <a:r>
              <a:rPr lang="en-US" altLang="ko-KR" sz="2400" i="1" smtClean="0"/>
              <a:t>W</a:t>
            </a:r>
            <a:r>
              <a:rPr lang="en-US" altLang="ko-KR" sz="2400" smtClean="0"/>
              <a:t>[</a:t>
            </a:r>
            <a:r>
              <a:rPr lang="en-US" altLang="ko-KR" sz="2400" i="1" smtClean="0"/>
              <a:t>i</a:t>
            </a:r>
            <a:r>
              <a:rPr lang="en-US" altLang="ko-KR" sz="2400" smtClean="0"/>
              <a:t>][</a:t>
            </a:r>
            <a:r>
              <a:rPr lang="en-US" altLang="ko-KR" sz="2400" i="1" smtClean="0"/>
              <a:t>j</a:t>
            </a:r>
            <a:r>
              <a:rPr lang="en-US" altLang="ko-KR" sz="2400" smtClean="0"/>
              <a:t>]</a:t>
            </a:r>
            <a:r>
              <a:rPr lang="ko-KR" altLang="en-US" sz="2400" smtClean="0"/>
              <a:t>는 </a:t>
            </a:r>
            <a:r>
              <a:rPr lang="en-US" altLang="ko-KR" sz="2400" i="1" smtClean="0"/>
              <a:t>v</a:t>
            </a:r>
            <a:r>
              <a:rPr lang="en-US" altLang="ko-KR" sz="2400" i="1" baseline="-25000" smtClean="0"/>
              <a:t>i</a:t>
            </a:r>
            <a:r>
              <a:rPr lang="ko-KR" altLang="en-US" sz="2400" smtClean="0"/>
              <a:t>에서 </a:t>
            </a:r>
            <a:r>
              <a:rPr lang="en-US" altLang="ko-KR" sz="2400" i="1" smtClean="0"/>
              <a:t>v</a:t>
            </a:r>
            <a:r>
              <a:rPr lang="en-US" altLang="ko-KR" sz="2400" i="1" baseline="-25000" smtClean="0"/>
              <a:t>j</a:t>
            </a:r>
            <a:r>
              <a:rPr lang="ko-KR" altLang="en-US" sz="2400" smtClean="0"/>
              <a:t>를 잇는 이음선 상에 있는 가중치를 나타낸다</a:t>
            </a:r>
            <a:r>
              <a:rPr lang="en-US" altLang="ko-KR" sz="2400" smtClean="0"/>
              <a:t>. </a:t>
            </a:r>
          </a:p>
          <a:p>
            <a:pPr lvl="1" eaLnBrk="1" hangingPunct="1">
              <a:lnSpc>
                <a:spcPct val="90000"/>
              </a:lnSpc>
            </a:pPr>
            <a:r>
              <a:rPr lang="en-US" altLang="ko-KR" sz="2400" i="1" smtClean="0"/>
              <a:t>V</a:t>
            </a:r>
            <a:r>
              <a:rPr lang="ko-KR" altLang="en-US" sz="2400" smtClean="0"/>
              <a:t>는 그래프 상의 모든 정점의 집합을 나타낸다</a:t>
            </a:r>
            <a:r>
              <a:rPr lang="en-US" altLang="ko-KR" sz="2400" smtClean="0"/>
              <a:t>.</a:t>
            </a:r>
          </a:p>
          <a:p>
            <a:pPr eaLnBrk="1" hangingPunct="1">
              <a:lnSpc>
                <a:spcPct val="90000"/>
              </a:lnSpc>
            </a:pPr>
            <a:r>
              <a:rPr lang="ko-KR" altLang="en-US" sz="2400" smtClean="0"/>
              <a:t>출력</a:t>
            </a:r>
            <a:r>
              <a:rPr lang="en-US" altLang="ko-KR" sz="2400" smtClean="0"/>
              <a:t>: </a:t>
            </a:r>
          </a:p>
          <a:p>
            <a:pPr lvl="1" eaLnBrk="1" hangingPunct="1">
              <a:lnSpc>
                <a:spcPct val="90000"/>
              </a:lnSpc>
            </a:pPr>
            <a:r>
              <a:rPr lang="ko-KR" altLang="en-US" sz="2400" smtClean="0"/>
              <a:t>최적일주여행경로의 길이 값을 가지는 변수 </a:t>
            </a:r>
            <a:r>
              <a:rPr lang="en-US" altLang="ko-KR" sz="2400" i="1" smtClean="0"/>
              <a:t>minlength</a:t>
            </a:r>
          </a:p>
          <a:p>
            <a:pPr lvl="1" eaLnBrk="1" hangingPunct="1">
              <a:lnSpc>
                <a:spcPct val="90000"/>
              </a:lnSpc>
            </a:pPr>
            <a:r>
              <a:rPr lang="ko-KR" altLang="en-US" sz="2400" smtClean="0"/>
              <a:t>배열 </a:t>
            </a:r>
            <a:r>
              <a:rPr lang="en-US" altLang="ko-KR" sz="2400" i="1" smtClean="0"/>
              <a:t>P</a:t>
            </a:r>
            <a:r>
              <a:rPr lang="en-US" altLang="ko-KR" sz="2400" smtClean="0"/>
              <a:t> (</a:t>
            </a:r>
            <a:r>
              <a:rPr lang="ko-KR" altLang="en-US" sz="2400" smtClean="0"/>
              <a:t>이 배열로부터 최적일주여행경로를 구축할 수 있다</a:t>
            </a:r>
            <a:r>
              <a:rPr lang="en-US" altLang="ko-KR" sz="2400" smtClean="0"/>
              <a:t>). </a:t>
            </a:r>
            <a:r>
              <a:rPr lang="en-US" altLang="ko-KR" sz="2400" i="1" smtClean="0"/>
              <a:t>P</a:t>
            </a:r>
            <a:r>
              <a:rPr lang="en-US" altLang="ko-KR" sz="2400" smtClean="0"/>
              <a:t>[</a:t>
            </a:r>
            <a:r>
              <a:rPr lang="en-US" altLang="ko-KR" sz="2400" i="1" smtClean="0"/>
              <a:t>i</a:t>
            </a:r>
            <a:r>
              <a:rPr lang="en-US" altLang="ko-KR" sz="2400" smtClean="0"/>
              <a:t>][</a:t>
            </a:r>
            <a:r>
              <a:rPr lang="en-US" altLang="ko-KR" sz="2400" i="1" smtClean="0"/>
              <a:t>A</a:t>
            </a:r>
            <a:r>
              <a:rPr lang="en-US" altLang="ko-KR" sz="2400" smtClean="0"/>
              <a:t>]</a:t>
            </a:r>
            <a:r>
              <a:rPr lang="ko-KR" altLang="en-US" sz="2400" smtClean="0"/>
              <a:t>는 </a:t>
            </a:r>
            <a:r>
              <a:rPr lang="en-US" altLang="ko-KR" sz="2400" i="1" smtClean="0"/>
              <a:t>A</a:t>
            </a:r>
            <a:r>
              <a:rPr lang="ko-KR" altLang="en-US" sz="2400" smtClean="0"/>
              <a:t>에 속한 각 정점을 정확히 한번씩 만 거쳐 </a:t>
            </a:r>
            <a:r>
              <a:rPr lang="en-US" altLang="ko-KR" sz="2400" i="1" smtClean="0"/>
              <a:t>v</a:t>
            </a:r>
            <a:r>
              <a:rPr lang="en-US" altLang="ko-KR" sz="2400" i="1" baseline="-25000" smtClean="0"/>
              <a:t>i</a:t>
            </a:r>
            <a:r>
              <a:rPr lang="ko-KR" altLang="en-US" sz="2400" smtClean="0"/>
              <a:t>에서 </a:t>
            </a:r>
            <a:r>
              <a:rPr lang="en-US" altLang="ko-KR" sz="2400" i="1" smtClean="0"/>
              <a:t>v</a:t>
            </a:r>
            <a:r>
              <a:rPr lang="en-US" altLang="ko-KR" sz="2400" baseline="-25000" smtClean="0"/>
              <a:t>1</a:t>
            </a:r>
            <a:r>
              <a:rPr lang="ko-KR" altLang="en-US" sz="2400" smtClean="0"/>
              <a:t>로 가는 최단경로 상에서</a:t>
            </a:r>
            <a:r>
              <a:rPr lang="en-US" altLang="ko-KR" sz="2400" smtClean="0"/>
              <a:t>, </a:t>
            </a:r>
            <a:r>
              <a:rPr lang="en-US" altLang="ko-KR" sz="2400" i="1" smtClean="0"/>
              <a:t>v</a:t>
            </a:r>
            <a:r>
              <a:rPr lang="en-US" altLang="ko-KR" sz="2400" i="1" baseline="-25000" smtClean="0"/>
              <a:t>i </a:t>
            </a:r>
            <a:r>
              <a:rPr lang="ko-KR" altLang="en-US" sz="2400" smtClean="0"/>
              <a:t>다음의 도달하는 첫번째 마디의 인덱스이다</a:t>
            </a:r>
            <a:r>
              <a:rPr lang="en-US" altLang="ko-KR" sz="2400" smtClean="0"/>
              <a:t>.</a:t>
            </a:r>
            <a:endParaRPr lang="en-US" altLang="ko-KR" sz="2400" baseline="-25000" smtClean="0"/>
          </a:p>
        </p:txBody>
      </p:sp>
      <p:sp>
        <p:nvSpPr>
          <p:cNvPr id="27654" name="Rectangle 4"/>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동적계획 알고리즘</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날짜 개체 틀 3"/>
          <p:cNvSpPr>
            <a:spLocks noGrp="1"/>
          </p:cNvSpPr>
          <p:nvPr>
            <p:ph type="dt" sz="quarter" idx="4294967295"/>
          </p:nvPr>
        </p:nvSpPr>
        <p:spPr>
          <a:xfrm>
            <a:off x="6727032" y="6407944"/>
            <a:ext cx="1920240" cy="365760"/>
          </a:xfrm>
          <a:prstGeom prst="rect">
            <a:avLst/>
          </a:prstGeom>
          <a:noFill/>
        </p:spPr>
        <p:txBody>
          <a:bodyPr/>
          <a:lstStyle/>
          <a:p>
            <a:fld id="{32E74396-0D22-4A75-A8A7-2204AD4AF71E}" type="datetime1">
              <a:rPr lang="ko-KR" altLang="en-US" smtClean="0"/>
              <a:pPr/>
              <a:t>2012-12-06</a:t>
            </a:fld>
            <a:endParaRPr lang="en-US" altLang="ko-KR" smtClean="0"/>
          </a:p>
        </p:txBody>
      </p:sp>
      <p:sp>
        <p:nvSpPr>
          <p:cNvPr id="28675"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8676" name="슬라이드 번호 개체 틀 5"/>
          <p:cNvSpPr>
            <a:spLocks noGrp="1"/>
          </p:cNvSpPr>
          <p:nvPr>
            <p:ph type="sldNum" sz="quarter" idx="4294967295"/>
          </p:nvPr>
        </p:nvSpPr>
        <p:spPr>
          <a:xfrm>
            <a:off x="8647272" y="6407944"/>
            <a:ext cx="365760" cy="365125"/>
          </a:xfrm>
          <a:noFill/>
        </p:spPr>
        <p:txBody>
          <a:bodyPr/>
          <a:lstStyle/>
          <a:p>
            <a:fld id="{C3FC7AA8-8E58-4C77-871E-EACE4598A694}" type="slidenum">
              <a:rPr lang="en-US" altLang="ko-KR" smtClean="0"/>
              <a:pPr/>
              <a:t>24</a:t>
            </a:fld>
            <a:endParaRPr lang="en-US" altLang="ko-KR" smtClean="0"/>
          </a:p>
        </p:txBody>
      </p:sp>
      <p:sp>
        <p:nvSpPr>
          <p:cNvPr id="28677" name="Rectangle 3"/>
          <p:cNvSpPr>
            <a:spLocks noGrp="1" noChangeArrowheads="1"/>
          </p:cNvSpPr>
          <p:nvPr>
            <p:ph type="body" idx="1"/>
          </p:nvPr>
        </p:nvSpPr>
        <p:spPr>
          <a:xfrm>
            <a:off x="152400" y="914400"/>
            <a:ext cx="8839200" cy="5257800"/>
          </a:xfrm>
        </p:spPr>
        <p:txBody>
          <a:bodyPr/>
          <a:lstStyle/>
          <a:p>
            <a:pPr eaLnBrk="1" hangingPunct="1">
              <a:buFont typeface="Wingdings 2" pitchFamily="18" charset="2"/>
              <a:buNone/>
            </a:pPr>
            <a:r>
              <a:rPr lang="en-US" altLang="ko-KR" sz="1800" smtClean="0"/>
              <a:t>	</a:t>
            </a:r>
            <a:r>
              <a:rPr lang="en-US" altLang="ko-KR" sz="1800" smtClean="0">
                <a:latin typeface="Courier New" pitchFamily="49" charset="0"/>
              </a:rPr>
              <a:t>void travel(int n,const number W[][],index P[][],</a:t>
            </a:r>
          </a:p>
          <a:p>
            <a:pPr eaLnBrk="1" hangingPunct="1">
              <a:buFont typeface="Wingdings 2" pitchFamily="18" charset="2"/>
              <a:buNone/>
            </a:pPr>
            <a:r>
              <a:rPr lang="en-US" altLang="ko-KR" sz="1800" smtClean="0">
                <a:latin typeface="Courier New" pitchFamily="49" charset="0"/>
              </a:rPr>
              <a:t>	            number&amp; minlength) {</a:t>
            </a:r>
          </a:p>
          <a:p>
            <a:pPr eaLnBrk="1" hangingPunct="1">
              <a:buFont typeface="Wingdings 2" pitchFamily="18" charset="2"/>
              <a:buNone/>
            </a:pPr>
            <a:r>
              <a:rPr lang="en-US" altLang="ko-KR" sz="1800" smtClean="0">
                <a:latin typeface="Courier New" pitchFamily="49" charset="0"/>
              </a:rPr>
              <a:t>	  index i,j,k;</a:t>
            </a:r>
          </a:p>
          <a:p>
            <a:pPr eaLnBrk="1" hangingPunct="1">
              <a:buFont typeface="Wingdings 2" pitchFamily="18" charset="2"/>
              <a:buNone/>
            </a:pPr>
            <a:r>
              <a:rPr lang="en-US" altLang="ko-KR" sz="1800" smtClean="0">
                <a:latin typeface="Courier New" pitchFamily="49" charset="0"/>
              </a:rPr>
              <a:t>	  number D[1..n][subset of V-{v</a:t>
            </a:r>
            <a:r>
              <a:rPr lang="en-US" altLang="ko-KR" sz="1800" baseline="-25000" smtClean="0">
                <a:latin typeface="Courier New" pitchFamily="49" charset="0"/>
              </a:rPr>
              <a:t>1</a:t>
            </a:r>
            <a:r>
              <a:rPr lang="en-US" altLang="ko-KR" sz="1800" smtClean="0">
                <a:latin typeface="Courier New" pitchFamily="49" charset="0"/>
              </a:rPr>
              <a:t>}];</a:t>
            </a:r>
          </a:p>
          <a:p>
            <a:pPr eaLnBrk="1" hangingPunct="1">
              <a:buFont typeface="Wingdings 2" pitchFamily="18" charset="2"/>
              <a:buNone/>
            </a:pPr>
            <a:r>
              <a:rPr lang="en-US" altLang="ko-KR" sz="1800" smtClean="0">
                <a:latin typeface="Courier New" pitchFamily="49" charset="0"/>
              </a:rPr>
              <a:t>	  for(i=2; i&lt;=n; i++)</a:t>
            </a:r>
          </a:p>
          <a:p>
            <a:pPr eaLnBrk="1" hangingPunct="1">
              <a:buFont typeface="Wingdings 2" pitchFamily="18" charset="2"/>
              <a:buNone/>
            </a:pPr>
            <a:r>
              <a:rPr lang="en-US" altLang="ko-KR" sz="1800" smtClean="0">
                <a:latin typeface="Courier New" pitchFamily="49" charset="0"/>
              </a:rPr>
              <a:t>	    D[i][emptyset] := W[i][1];</a:t>
            </a:r>
          </a:p>
          <a:p>
            <a:pPr eaLnBrk="1" hangingPunct="1">
              <a:buFont typeface="Wingdings 2" pitchFamily="18" charset="2"/>
              <a:buNone/>
            </a:pPr>
            <a:r>
              <a:rPr lang="en-US" altLang="ko-KR" sz="1800" smtClean="0">
                <a:latin typeface="Courier New" pitchFamily="49" charset="0"/>
              </a:rPr>
              <a:t>	  for(k=1; k&lt;=n-2; k++)</a:t>
            </a:r>
          </a:p>
          <a:p>
            <a:pPr eaLnBrk="1" hangingPunct="1">
              <a:buFont typeface="Wingdings 2" pitchFamily="18" charset="2"/>
              <a:buNone/>
            </a:pPr>
            <a:r>
              <a:rPr lang="en-US" altLang="ko-KR" sz="1800" smtClean="0">
                <a:latin typeface="Courier New" pitchFamily="49" charset="0"/>
              </a:rPr>
              <a:t>	    for(V-{v</a:t>
            </a:r>
            <a:r>
              <a:rPr lang="en-US" altLang="ko-KR" sz="1800" baseline="-25000" smtClean="0">
                <a:latin typeface="Courier New" pitchFamily="49" charset="0"/>
              </a:rPr>
              <a:t>1</a:t>
            </a:r>
            <a:r>
              <a:rPr lang="en-US" altLang="ko-KR" sz="1800" smtClean="0">
                <a:latin typeface="Courier New" pitchFamily="49" charset="0"/>
              </a:rPr>
              <a:t>})</a:t>
            </a:r>
            <a:r>
              <a:rPr lang="ko-KR" altLang="en-US" sz="1800" smtClean="0">
                <a:latin typeface="Courier New" pitchFamily="49" charset="0"/>
              </a:rPr>
              <a:t>의 부분집합 중에서 </a:t>
            </a:r>
            <a:r>
              <a:rPr lang="en-US" altLang="ko-KR" sz="1800" smtClean="0">
                <a:latin typeface="Courier New" pitchFamily="49" charset="0"/>
              </a:rPr>
              <a:t>k</a:t>
            </a:r>
            <a:r>
              <a:rPr lang="ko-KR" altLang="en-US" sz="1800" smtClean="0">
                <a:latin typeface="Courier New" pitchFamily="49" charset="0"/>
              </a:rPr>
              <a:t>개의 정점을 가진 모든 부분집합 </a:t>
            </a:r>
            <a:r>
              <a:rPr lang="en-US" altLang="ko-KR" sz="1800" smtClean="0">
                <a:latin typeface="Courier New" pitchFamily="49" charset="0"/>
              </a:rPr>
              <a:t>A)</a:t>
            </a:r>
          </a:p>
          <a:p>
            <a:pPr eaLnBrk="1" hangingPunct="1">
              <a:buFont typeface="Wingdings 2" pitchFamily="18" charset="2"/>
              <a:buNone/>
            </a:pPr>
            <a:r>
              <a:rPr lang="en-US" altLang="ko-KR" sz="1800" smtClean="0">
                <a:latin typeface="Courier New" pitchFamily="49" charset="0"/>
              </a:rPr>
              <a:t>	      for(i=1</a:t>
            </a:r>
            <a:r>
              <a:rPr lang="ko-KR" altLang="en-US" sz="1800" smtClean="0">
                <a:latin typeface="Courier New" pitchFamily="49" charset="0"/>
              </a:rPr>
              <a:t>이 아니고 </a:t>
            </a:r>
            <a:r>
              <a:rPr lang="en-US" altLang="ko-KR" sz="1800" smtClean="0">
                <a:latin typeface="Courier New" pitchFamily="49" charset="0"/>
              </a:rPr>
              <a:t>v</a:t>
            </a:r>
            <a:r>
              <a:rPr lang="en-US" altLang="ko-KR" sz="1800" baseline="-25000" smtClean="0">
                <a:latin typeface="Courier New" pitchFamily="49" charset="0"/>
              </a:rPr>
              <a:t>i</a:t>
            </a:r>
            <a:r>
              <a:rPr lang="ko-KR" altLang="en-US" sz="1800" smtClean="0">
                <a:latin typeface="Courier New" pitchFamily="49" charset="0"/>
              </a:rPr>
              <a:t>가 </a:t>
            </a:r>
            <a:r>
              <a:rPr lang="en-US" altLang="ko-KR" sz="1800" smtClean="0">
                <a:latin typeface="Courier New" pitchFamily="49" charset="0"/>
              </a:rPr>
              <a:t>A</a:t>
            </a:r>
            <a:r>
              <a:rPr lang="ko-KR" altLang="en-US" sz="1800" smtClean="0">
                <a:latin typeface="Courier New" pitchFamily="49" charset="0"/>
              </a:rPr>
              <a:t>에 속하지 않는 모든 </a:t>
            </a:r>
            <a:r>
              <a:rPr lang="en-US" altLang="ko-KR" sz="1800" smtClean="0">
                <a:latin typeface="Courier New" pitchFamily="49" charset="0"/>
              </a:rPr>
              <a:t>i){</a:t>
            </a:r>
          </a:p>
          <a:p>
            <a:pPr eaLnBrk="1" hangingPunct="1">
              <a:buFont typeface="Wingdings 2" pitchFamily="18" charset="2"/>
              <a:buNone/>
            </a:pPr>
            <a:r>
              <a:rPr lang="en-US" altLang="ko-KR" sz="1800" smtClean="0">
                <a:latin typeface="Courier New" pitchFamily="49" charset="0"/>
              </a:rPr>
              <a:t>	        D[i][A] = minimum</a:t>
            </a:r>
            <a:r>
              <a:rPr lang="en-US" altLang="ko-KR" sz="1800" baseline="-25000" smtClean="0">
                <a:latin typeface="Courier New" pitchFamily="49" charset="0"/>
              </a:rPr>
              <a:t>vj</a:t>
            </a:r>
            <a:r>
              <a:rPr lang="en-US" altLang="ko-KR" sz="1800" baseline="-25000" smtClean="0">
                <a:latin typeface="Courier New" pitchFamily="49" charset="0"/>
                <a:sym typeface="Symbol" pitchFamily="18" charset="2"/>
              </a:rPr>
              <a:t>A</a:t>
            </a:r>
            <a:r>
              <a:rPr lang="en-US" altLang="ko-KR" sz="1800" smtClean="0">
                <a:latin typeface="Courier New" pitchFamily="49" charset="0"/>
                <a:sym typeface="Symbol" pitchFamily="18" charset="2"/>
              </a:rPr>
              <a:t>(W[i][j] + D[</a:t>
            </a:r>
            <a:r>
              <a:rPr lang="en-US" altLang="ko-KR" sz="1800" smtClean="0">
                <a:latin typeface="Courier New" pitchFamily="49" charset="0"/>
              </a:rPr>
              <a:t>v</a:t>
            </a:r>
            <a:r>
              <a:rPr lang="en-US" altLang="ko-KR" sz="1800" baseline="-25000" smtClean="0">
                <a:latin typeface="Courier New" pitchFamily="49" charset="0"/>
              </a:rPr>
              <a:t>j</a:t>
            </a:r>
            <a:r>
              <a:rPr lang="en-US" altLang="ko-KR" sz="1800" smtClean="0">
                <a:latin typeface="Courier New" pitchFamily="49" charset="0"/>
                <a:sym typeface="Symbol" pitchFamily="18" charset="2"/>
              </a:rPr>
              <a:t>][A-{</a:t>
            </a:r>
            <a:r>
              <a:rPr lang="en-US" altLang="ko-KR" sz="1800" smtClean="0">
                <a:latin typeface="Courier New" pitchFamily="49" charset="0"/>
              </a:rPr>
              <a:t>v</a:t>
            </a:r>
            <a:r>
              <a:rPr lang="en-US" altLang="ko-KR" sz="1800" baseline="-25000" smtClean="0">
                <a:latin typeface="Courier New" pitchFamily="49" charset="0"/>
              </a:rPr>
              <a:t>j</a:t>
            </a:r>
            <a:r>
              <a:rPr lang="en-US" altLang="ko-KR" sz="1800" smtClean="0">
                <a:latin typeface="Courier New" pitchFamily="49" charset="0"/>
              </a:rPr>
              <a:t>}</a:t>
            </a:r>
            <a:r>
              <a:rPr lang="en-US" altLang="ko-KR" sz="1800" smtClean="0">
                <a:latin typeface="Courier New" pitchFamily="49" charset="0"/>
                <a:sym typeface="Symbol" pitchFamily="18" charset="2"/>
              </a:rPr>
              <a:t>]);</a:t>
            </a:r>
          </a:p>
          <a:p>
            <a:pPr eaLnBrk="1" hangingPunct="1">
              <a:buFont typeface="Wingdings 2" pitchFamily="18" charset="2"/>
              <a:buNone/>
            </a:pPr>
            <a:r>
              <a:rPr lang="en-US" altLang="ko-KR" sz="1800" smtClean="0">
                <a:latin typeface="Courier New" pitchFamily="49" charset="0"/>
                <a:sym typeface="Symbol" pitchFamily="18" charset="2"/>
              </a:rPr>
              <a:t>	        P[i][A] = value of j that gave the minimum;</a:t>
            </a:r>
          </a:p>
          <a:p>
            <a:pPr eaLnBrk="1" hangingPunct="1">
              <a:buFont typeface="Wingdings 2" pitchFamily="18" charset="2"/>
              <a:buNone/>
            </a:pPr>
            <a:r>
              <a:rPr lang="en-US" altLang="ko-KR" sz="1800" smtClean="0">
                <a:latin typeface="Courier New" pitchFamily="49" charset="0"/>
                <a:sym typeface="Symbol" pitchFamily="18" charset="2"/>
              </a:rPr>
              <a:t>	      }</a:t>
            </a:r>
          </a:p>
          <a:p>
            <a:pPr eaLnBrk="1" hangingPunct="1">
              <a:buFont typeface="Wingdings 2" pitchFamily="18" charset="2"/>
              <a:buNone/>
            </a:pPr>
            <a:r>
              <a:rPr lang="en-US" altLang="ko-KR" sz="1800" smtClean="0">
                <a:latin typeface="Courier New" pitchFamily="49" charset="0"/>
                <a:sym typeface="Symbol" pitchFamily="18" charset="2"/>
              </a:rPr>
              <a:t>	  D[1][V-{</a:t>
            </a:r>
            <a:r>
              <a:rPr lang="en-US" altLang="ko-KR" sz="1800" smtClean="0">
                <a:latin typeface="Courier New" pitchFamily="49" charset="0"/>
              </a:rPr>
              <a:t>v</a:t>
            </a:r>
            <a:r>
              <a:rPr lang="en-US" altLang="ko-KR" sz="1800" baseline="-25000" smtClean="0">
                <a:latin typeface="Courier New" pitchFamily="49" charset="0"/>
              </a:rPr>
              <a:t>1</a:t>
            </a:r>
            <a:r>
              <a:rPr lang="en-US" altLang="ko-KR" sz="1800" smtClean="0">
                <a:latin typeface="Courier New" pitchFamily="49" charset="0"/>
                <a:sym typeface="Symbol" pitchFamily="18" charset="2"/>
              </a:rPr>
              <a:t>}] = </a:t>
            </a:r>
            <a:r>
              <a:rPr lang="en-US" altLang="ko-KR" sz="1800" smtClean="0">
                <a:latin typeface="Courier New" pitchFamily="49" charset="0"/>
              </a:rPr>
              <a:t>minimum</a:t>
            </a:r>
            <a:r>
              <a:rPr lang="en-US" altLang="ko-KR" sz="1800" baseline="-25000" smtClean="0">
                <a:latin typeface="Courier New" pitchFamily="49" charset="0"/>
              </a:rPr>
              <a:t>2</a:t>
            </a:r>
            <a:r>
              <a:rPr lang="en-US" altLang="ko-KR" sz="1800" baseline="-25000" smtClean="0">
                <a:latin typeface="Courier New" pitchFamily="49" charset="0"/>
                <a:sym typeface="Symbol" pitchFamily="18" charset="2"/>
              </a:rPr>
              <a:t></a:t>
            </a:r>
            <a:r>
              <a:rPr lang="en-US" altLang="ko-KR" sz="1800" baseline="-25000" smtClean="0">
                <a:latin typeface="Courier New" pitchFamily="49" charset="0"/>
              </a:rPr>
              <a:t>j</a:t>
            </a:r>
            <a:r>
              <a:rPr lang="en-US" altLang="ko-KR" sz="1800" baseline="-25000" smtClean="0">
                <a:latin typeface="Courier New" pitchFamily="49" charset="0"/>
                <a:sym typeface="Symbol" pitchFamily="18" charset="2"/>
              </a:rPr>
              <a:t>n</a:t>
            </a:r>
            <a:r>
              <a:rPr lang="en-US" altLang="ko-KR" sz="1800" smtClean="0">
                <a:latin typeface="Courier New" pitchFamily="49" charset="0"/>
                <a:sym typeface="Symbol" pitchFamily="18" charset="2"/>
              </a:rPr>
              <a:t>(W[1][j] + D[</a:t>
            </a:r>
            <a:r>
              <a:rPr lang="en-US" altLang="ko-KR" sz="1800" smtClean="0">
                <a:latin typeface="Courier New" pitchFamily="49" charset="0"/>
              </a:rPr>
              <a:t>v</a:t>
            </a:r>
            <a:r>
              <a:rPr lang="en-US" altLang="ko-KR" sz="1800" baseline="-25000" smtClean="0">
                <a:latin typeface="Courier New" pitchFamily="49" charset="0"/>
              </a:rPr>
              <a:t>j</a:t>
            </a:r>
            <a:r>
              <a:rPr lang="en-US" altLang="ko-KR" sz="1800" smtClean="0">
                <a:latin typeface="Courier New" pitchFamily="49" charset="0"/>
                <a:sym typeface="Symbol" pitchFamily="18" charset="2"/>
              </a:rPr>
              <a:t>][A-{</a:t>
            </a:r>
            <a:r>
              <a:rPr lang="en-US" altLang="ko-KR" sz="1800" smtClean="0">
                <a:latin typeface="Courier New" pitchFamily="49" charset="0"/>
              </a:rPr>
              <a:t>v</a:t>
            </a:r>
            <a:r>
              <a:rPr lang="en-US" altLang="ko-KR" sz="1800" baseline="-25000" smtClean="0">
                <a:latin typeface="Courier New" pitchFamily="49" charset="0"/>
              </a:rPr>
              <a:t>1</a:t>
            </a:r>
            <a:r>
              <a:rPr lang="en-US" altLang="ko-KR" sz="1800" smtClean="0">
                <a:latin typeface="Courier New" pitchFamily="49" charset="0"/>
              </a:rPr>
              <a:t>}</a:t>
            </a:r>
            <a:r>
              <a:rPr lang="en-US" altLang="ko-KR" sz="1800" smtClean="0">
                <a:latin typeface="Courier New" pitchFamily="49" charset="0"/>
                <a:sym typeface="Symbol" pitchFamily="18" charset="2"/>
              </a:rPr>
              <a:t>]);</a:t>
            </a:r>
          </a:p>
          <a:p>
            <a:pPr eaLnBrk="1" hangingPunct="1">
              <a:buFont typeface="Wingdings 2" pitchFamily="18" charset="2"/>
              <a:buNone/>
            </a:pPr>
            <a:r>
              <a:rPr lang="en-US" altLang="ko-KR" sz="1800" smtClean="0">
                <a:latin typeface="Courier New" pitchFamily="49" charset="0"/>
                <a:sym typeface="Symbol" pitchFamily="18" charset="2"/>
              </a:rPr>
              <a:t>	  P[1][V-{</a:t>
            </a:r>
            <a:r>
              <a:rPr lang="en-US" altLang="ko-KR" sz="1800" smtClean="0">
                <a:latin typeface="Courier New" pitchFamily="49" charset="0"/>
              </a:rPr>
              <a:t>v</a:t>
            </a:r>
            <a:r>
              <a:rPr lang="en-US" altLang="ko-KR" sz="1800" baseline="-25000" smtClean="0">
                <a:latin typeface="Courier New" pitchFamily="49" charset="0"/>
              </a:rPr>
              <a:t>1</a:t>
            </a:r>
            <a:r>
              <a:rPr lang="en-US" altLang="ko-KR" sz="1800" smtClean="0">
                <a:latin typeface="Courier New" pitchFamily="49" charset="0"/>
                <a:sym typeface="Symbol" pitchFamily="18" charset="2"/>
              </a:rPr>
              <a:t>}] = value of j that gave the minimum;</a:t>
            </a:r>
          </a:p>
          <a:p>
            <a:pPr eaLnBrk="1" hangingPunct="1">
              <a:buFont typeface="Wingdings 2" pitchFamily="18" charset="2"/>
              <a:buNone/>
            </a:pPr>
            <a:r>
              <a:rPr lang="en-US" altLang="ko-KR" sz="1800" smtClean="0">
                <a:latin typeface="Courier New" pitchFamily="49" charset="0"/>
                <a:sym typeface="Symbol" pitchFamily="18" charset="2"/>
              </a:rPr>
              <a:t>	  minilength = D[1][V-{</a:t>
            </a:r>
            <a:r>
              <a:rPr lang="en-US" altLang="ko-KR" sz="1800" smtClean="0">
                <a:latin typeface="Courier New" pitchFamily="49" charset="0"/>
              </a:rPr>
              <a:t>v</a:t>
            </a:r>
            <a:r>
              <a:rPr lang="en-US" altLang="ko-KR" sz="1800" baseline="-25000" smtClean="0">
                <a:latin typeface="Courier New" pitchFamily="49" charset="0"/>
              </a:rPr>
              <a:t>1</a:t>
            </a:r>
            <a:r>
              <a:rPr lang="en-US" altLang="ko-KR" sz="1800" smtClean="0">
                <a:latin typeface="Courier New" pitchFamily="49" charset="0"/>
                <a:sym typeface="Symbol" pitchFamily="18" charset="2"/>
              </a:rPr>
              <a:t>}];</a:t>
            </a:r>
          </a:p>
          <a:p>
            <a:pPr eaLnBrk="1" hangingPunct="1">
              <a:buFont typeface="Wingdings 2" pitchFamily="18" charset="2"/>
              <a:buNone/>
            </a:pPr>
            <a:r>
              <a:rPr lang="en-US" altLang="ko-KR" sz="1800" smtClean="0">
                <a:latin typeface="Courier New" pitchFamily="49" charset="0"/>
                <a:sym typeface="Symbol" pitchFamily="18" charset="2"/>
              </a:rPr>
              <a:t>	}</a:t>
            </a:r>
          </a:p>
        </p:txBody>
      </p:sp>
      <p:sp>
        <p:nvSpPr>
          <p:cNvPr id="28678" name="Rectangle 4"/>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동적계획 알고리즘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날짜 개체 틀 3"/>
          <p:cNvSpPr>
            <a:spLocks noGrp="1"/>
          </p:cNvSpPr>
          <p:nvPr>
            <p:ph type="dt" sz="quarter" idx="4294967295"/>
          </p:nvPr>
        </p:nvSpPr>
        <p:spPr>
          <a:xfrm>
            <a:off x="6727032" y="6407944"/>
            <a:ext cx="1920240" cy="365760"/>
          </a:xfrm>
          <a:prstGeom prst="rect">
            <a:avLst/>
          </a:prstGeom>
          <a:noFill/>
        </p:spPr>
        <p:txBody>
          <a:bodyPr/>
          <a:lstStyle/>
          <a:p>
            <a:fld id="{CF008C8F-9E52-4CA4-8C21-31065A23D3C6}" type="datetime1">
              <a:rPr lang="ko-KR" altLang="en-US" smtClean="0"/>
              <a:pPr/>
              <a:t>2012-12-06</a:t>
            </a:fld>
            <a:endParaRPr lang="en-US" altLang="ko-KR" smtClean="0"/>
          </a:p>
        </p:txBody>
      </p:sp>
      <p:sp>
        <p:nvSpPr>
          <p:cNvPr id="7173"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7174" name="슬라이드 번호 개체 틀 5"/>
          <p:cNvSpPr>
            <a:spLocks noGrp="1"/>
          </p:cNvSpPr>
          <p:nvPr>
            <p:ph type="sldNum" sz="quarter" idx="4294967295"/>
          </p:nvPr>
        </p:nvSpPr>
        <p:spPr>
          <a:xfrm>
            <a:off x="8647272" y="6407944"/>
            <a:ext cx="365760" cy="365125"/>
          </a:xfrm>
          <a:noFill/>
        </p:spPr>
        <p:txBody>
          <a:bodyPr/>
          <a:lstStyle/>
          <a:p>
            <a:fld id="{E52B6618-58A9-4E55-846C-CC486B7A3CE5}" type="slidenum">
              <a:rPr lang="en-US" altLang="ko-KR" smtClean="0"/>
              <a:pPr/>
              <a:t>25</a:t>
            </a:fld>
            <a:endParaRPr lang="en-US" altLang="ko-KR" smtClean="0"/>
          </a:p>
        </p:txBody>
      </p:sp>
      <p:sp>
        <p:nvSpPr>
          <p:cNvPr id="7175" name="Rectangle 3"/>
          <p:cNvSpPr>
            <a:spLocks noGrp="1" noChangeArrowheads="1"/>
          </p:cNvSpPr>
          <p:nvPr>
            <p:ph type="body" idx="1"/>
          </p:nvPr>
        </p:nvSpPr>
        <p:spPr>
          <a:xfrm>
            <a:off x="152400" y="1143000"/>
            <a:ext cx="8839200" cy="4953000"/>
          </a:xfrm>
        </p:spPr>
        <p:txBody>
          <a:bodyPr/>
          <a:lstStyle/>
          <a:p>
            <a:pPr eaLnBrk="1" hangingPunct="1"/>
            <a:r>
              <a:rPr lang="ko-KR" altLang="en-US" sz="2400" b="1" smtClean="0"/>
              <a:t>정리</a:t>
            </a:r>
            <a:r>
              <a:rPr lang="en-US" altLang="ko-KR" sz="2400" smtClean="0"/>
              <a:t>: </a:t>
            </a:r>
            <a:r>
              <a:rPr lang="en-US" altLang="ko-KR" sz="2400" i="1" smtClean="0"/>
              <a:t>n</a:t>
            </a:r>
            <a:r>
              <a:rPr lang="en-US" altLang="ko-KR" sz="2400" smtClean="0"/>
              <a:t> </a:t>
            </a:r>
            <a:r>
              <a:rPr lang="en-US" altLang="ko-KR" sz="2400" smtClean="0">
                <a:sym typeface="Symbol" pitchFamily="18" charset="2"/>
              </a:rPr>
              <a:t> 1</a:t>
            </a:r>
            <a:r>
              <a:rPr lang="ko-KR" altLang="en-US" sz="2400" smtClean="0">
                <a:sym typeface="Symbol" pitchFamily="18" charset="2"/>
              </a:rPr>
              <a:t>를 만족하는 모든 </a:t>
            </a:r>
            <a:r>
              <a:rPr lang="en-US" altLang="ko-KR" sz="2400" i="1" smtClean="0">
                <a:sym typeface="Symbol" pitchFamily="18" charset="2"/>
              </a:rPr>
              <a:t>n</a:t>
            </a:r>
            <a:r>
              <a:rPr lang="ko-KR" altLang="en-US" sz="2400" smtClean="0">
                <a:sym typeface="Symbol" pitchFamily="18" charset="2"/>
              </a:rPr>
              <a:t>에 대해서</a:t>
            </a:r>
            <a:r>
              <a:rPr lang="en-US" altLang="ko-KR" sz="2400" smtClean="0">
                <a:sym typeface="Symbol" pitchFamily="18" charset="2"/>
              </a:rPr>
              <a:t>,</a:t>
            </a:r>
          </a:p>
          <a:p>
            <a:pPr eaLnBrk="1" hangingPunct="1">
              <a:buFont typeface="Wingdings 2" pitchFamily="18" charset="2"/>
              <a:buNone/>
            </a:pPr>
            <a:r>
              <a:rPr lang="en-US" altLang="ko-KR" sz="2400" smtClean="0">
                <a:sym typeface="Symbol" pitchFamily="18" charset="2"/>
              </a:rPr>
              <a:t>	</a:t>
            </a:r>
          </a:p>
          <a:p>
            <a:pPr eaLnBrk="1" hangingPunct="1">
              <a:buFont typeface="Wingdings 2" pitchFamily="18" charset="2"/>
              <a:buNone/>
            </a:pPr>
            <a:r>
              <a:rPr lang="en-US" altLang="ko-KR" sz="2400" smtClean="0">
                <a:sym typeface="Symbol" pitchFamily="18" charset="2"/>
              </a:rPr>
              <a:t>	</a:t>
            </a:r>
            <a:r>
              <a:rPr lang="ko-KR" altLang="en-US" sz="2400" smtClean="0">
                <a:sym typeface="Symbol" pitchFamily="18" charset="2"/>
              </a:rPr>
              <a:t>증명</a:t>
            </a:r>
            <a:r>
              <a:rPr lang="en-US" altLang="ko-KR" sz="2400" smtClean="0">
                <a:sym typeface="Symbol" pitchFamily="18" charset="2"/>
              </a:rPr>
              <a:t>:</a:t>
            </a:r>
          </a:p>
          <a:p>
            <a:pPr eaLnBrk="1" hangingPunct="1"/>
            <a:endParaRPr lang="en-US" altLang="ko-KR" sz="2400" smtClean="0"/>
          </a:p>
        </p:txBody>
      </p:sp>
      <p:sp>
        <p:nvSpPr>
          <p:cNvPr id="7176" name="Rectangle 4"/>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동적계획 알고리즘의 분석</a:t>
            </a:r>
          </a:p>
        </p:txBody>
      </p:sp>
      <p:graphicFrame>
        <p:nvGraphicFramePr>
          <p:cNvPr id="7170" name="Object 0"/>
          <p:cNvGraphicFramePr>
            <a:graphicFrameLocks noChangeAspect="1"/>
          </p:cNvGraphicFramePr>
          <p:nvPr/>
        </p:nvGraphicFramePr>
        <p:xfrm>
          <a:off x="2971800" y="1524000"/>
          <a:ext cx="2012950" cy="762000"/>
        </p:xfrm>
        <a:graphic>
          <a:graphicData uri="http://schemas.openxmlformats.org/presentationml/2006/ole">
            <p:oleObj spid="_x0000_s7170" name="수식" r:id="rId3" imgW="977760" imgH="457200" progId="Equation.3">
              <p:embed/>
            </p:oleObj>
          </a:graphicData>
        </a:graphic>
      </p:graphicFrame>
      <p:graphicFrame>
        <p:nvGraphicFramePr>
          <p:cNvPr id="7171" name="Object 1"/>
          <p:cNvGraphicFramePr>
            <a:graphicFrameLocks noChangeAspect="1"/>
          </p:cNvGraphicFramePr>
          <p:nvPr/>
        </p:nvGraphicFramePr>
        <p:xfrm>
          <a:off x="982663" y="2438400"/>
          <a:ext cx="7659687" cy="3810000"/>
        </p:xfrm>
        <a:graphic>
          <a:graphicData uri="http://schemas.openxmlformats.org/presentationml/2006/ole">
            <p:oleObj spid="_x0000_s7171" name="수식" r:id="rId4" imgW="3720960" imgH="234936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날짜 개체 틀 3"/>
          <p:cNvSpPr>
            <a:spLocks noGrp="1"/>
          </p:cNvSpPr>
          <p:nvPr>
            <p:ph type="dt" sz="quarter" idx="4294967295"/>
          </p:nvPr>
        </p:nvSpPr>
        <p:spPr>
          <a:xfrm>
            <a:off x="6727032" y="6407944"/>
            <a:ext cx="1920240" cy="365760"/>
          </a:xfrm>
          <a:prstGeom prst="rect">
            <a:avLst/>
          </a:prstGeom>
          <a:noFill/>
        </p:spPr>
        <p:txBody>
          <a:bodyPr/>
          <a:lstStyle/>
          <a:p>
            <a:fld id="{59FC14BD-673C-4C98-8164-6451E155ECD5}" type="datetime1">
              <a:rPr lang="ko-KR" altLang="en-US" smtClean="0"/>
              <a:pPr/>
              <a:t>2012-12-06</a:t>
            </a:fld>
            <a:endParaRPr lang="en-US" altLang="ko-KR" smtClean="0"/>
          </a:p>
        </p:txBody>
      </p:sp>
      <p:sp>
        <p:nvSpPr>
          <p:cNvPr id="29699"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9700" name="슬라이드 번호 개체 틀 5"/>
          <p:cNvSpPr>
            <a:spLocks noGrp="1"/>
          </p:cNvSpPr>
          <p:nvPr>
            <p:ph type="sldNum" sz="quarter" idx="4294967295"/>
          </p:nvPr>
        </p:nvSpPr>
        <p:spPr>
          <a:xfrm>
            <a:off x="8647272" y="6407944"/>
            <a:ext cx="365760" cy="365125"/>
          </a:xfrm>
          <a:noFill/>
        </p:spPr>
        <p:txBody>
          <a:bodyPr/>
          <a:lstStyle/>
          <a:p>
            <a:fld id="{45685B27-7483-4101-82EA-6C93C647A150}" type="slidenum">
              <a:rPr lang="en-US" altLang="ko-KR" smtClean="0"/>
              <a:pPr/>
              <a:t>26</a:t>
            </a:fld>
            <a:endParaRPr lang="en-US" altLang="ko-KR" smtClean="0"/>
          </a:p>
        </p:txBody>
      </p:sp>
      <p:sp>
        <p:nvSpPr>
          <p:cNvPr id="29701" name="Rectangle 3"/>
          <p:cNvSpPr>
            <a:spLocks noGrp="1" noChangeArrowheads="1"/>
          </p:cNvSpPr>
          <p:nvPr>
            <p:ph type="body" idx="1"/>
          </p:nvPr>
        </p:nvSpPr>
        <p:spPr>
          <a:xfrm>
            <a:off x="152400" y="2057400"/>
            <a:ext cx="8839200" cy="3505200"/>
          </a:xfrm>
        </p:spPr>
        <p:txBody>
          <a:bodyPr/>
          <a:lstStyle/>
          <a:p>
            <a:pPr eaLnBrk="1" hangingPunct="1">
              <a:lnSpc>
                <a:spcPct val="90000"/>
              </a:lnSpc>
            </a:pPr>
            <a:r>
              <a:rPr lang="ko-KR" altLang="en-US" sz="2000" smtClean="0"/>
              <a:t>단위연산</a:t>
            </a:r>
            <a:r>
              <a:rPr lang="en-US" altLang="ko-KR" sz="2000" smtClean="0"/>
              <a:t>: </a:t>
            </a:r>
            <a:r>
              <a:rPr lang="ko-KR" altLang="en-US" sz="2000" smtClean="0"/>
              <a:t>중간에 위치한 루프가 수행시간을 지배한다</a:t>
            </a:r>
            <a:r>
              <a:rPr lang="en-US" altLang="ko-KR" sz="2000" smtClean="0"/>
              <a:t>. </a:t>
            </a:r>
            <a:r>
              <a:rPr lang="ko-KR" altLang="en-US" sz="2000" smtClean="0"/>
              <a:t>왜냐하면 이 루프는 여러 겹으로 쌓여 있기 때문이다</a:t>
            </a:r>
            <a:r>
              <a:rPr lang="en-US" altLang="ko-KR" sz="2000" smtClean="0"/>
              <a:t>. </a:t>
            </a:r>
            <a:r>
              <a:rPr lang="ko-KR" altLang="en-US" sz="2000" smtClean="0"/>
              <a:t>따라서</a:t>
            </a:r>
            <a:r>
              <a:rPr lang="en-US" altLang="ko-KR" sz="2000" smtClean="0"/>
              <a:t>, </a:t>
            </a:r>
            <a:r>
              <a:rPr lang="ko-KR" altLang="en-US" sz="2000" smtClean="0"/>
              <a:t>단위연산은 </a:t>
            </a:r>
            <a:r>
              <a:rPr lang="en-US" altLang="ko-KR" sz="2000" i="1" smtClean="0"/>
              <a:t>v</a:t>
            </a:r>
            <a:r>
              <a:rPr lang="en-US" altLang="ko-KR" sz="2000" i="1" baseline="-25000" smtClean="0"/>
              <a:t>j</a:t>
            </a:r>
            <a:r>
              <a:rPr lang="ko-KR" altLang="en-US" sz="2000" smtClean="0"/>
              <a:t>의 각 값에 대해서 수행되는 명령문이다</a:t>
            </a:r>
            <a:r>
              <a:rPr lang="en-US" altLang="ko-KR" sz="2000" smtClean="0"/>
              <a:t>.(</a:t>
            </a:r>
            <a:r>
              <a:rPr lang="ko-KR" altLang="en-US" sz="2000" smtClean="0"/>
              <a:t>덧셈하는 명령문 포함</a:t>
            </a:r>
            <a:r>
              <a:rPr lang="en-US" altLang="ko-KR" sz="2000" smtClean="0"/>
              <a:t>)</a:t>
            </a:r>
          </a:p>
          <a:p>
            <a:pPr eaLnBrk="1" hangingPunct="1">
              <a:lnSpc>
                <a:spcPct val="90000"/>
              </a:lnSpc>
            </a:pPr>
            <a:r>
              <a:rPr lang="ko-KR" altLang="en-US" sz="2000" smtClean="0"/>
              <a:t>입력 크기</a:t>
            </a:r>
            <a:r>
              <a:rPr lang="en-US" altLang="ko-KR" sz="2000" smtClean="0"/>
              <a:t>: </a:t>
            </a:r>
            <a:r>
              <a:rPr lang="ko-KR" altLang="en-US" sz="2000" smtClean="0"/>
              <a:t>그래프에서 정점의 개수 </a:t>
            </a:r>
            <a:r>
              <a:rPr lang="en-US" altLang="ko-KR" sz="2000" i="1" smtClean="0"/>
              <a:t>n</a:t>
            </a:r>
            <a:endParaRPr lang="en-US" altLang="ko-KR" sz="2000" smtClean="0"/>
          </a:p>
          <a:p>
            <a:pPr eaLnBrk="1" hangingPunct="1">
              <a:lnSpc>
                <a:spcPct val="90000"/>
              </a:lnSpc>
            </a:pPr>
            <a:r>
              <a:rPr lang="ko-KR" altLang="en-US" sz="2000" smtClean="0"/>
              <a:t>시간 복잡도</a:t>
            </a:r>
            <a:r>
              <a:rPr lang="en-US" altLang="ko-KR" sz="2000" smtClean="0"/>
              <a:t>: </a:t>
            </a:r>
            <a:r>
              <a:rPr lang="ko-KR" altLang="en-US" sz="2000" smtClean="0"/>
              <a:t>알고리즘에서 두 번째 </a:t>
            </a:r>
            <a:r>
              <a:rPr lang="en-US" altLang="ko-KR" sz="2000" smtClean="0"/>
              <a:t>for-</a:t>
            </a:r>
            <a:r>
              <a:rPr lang="ko-KR" altLang="en-US" sz="2000" smtClean="0"/>
              <a:t>루프가 시간복잡도를 좌우한다</a:t>
            </a:r>
            <a:r>
              <a:rPr lang="en-US" altLang="ko-KR" sz="2000" smtClean="0"/>
              <a:t>.</a:t>
            </a:r>
          </a:p>
          <a:p>
            <a:pPr lvl="1" eaLnBrk="1" hangingPunct="1">
              <a:lnSpc>
                <a:spcPct val="90000"/>
              </a:lnSpc>
              <a:buFont typeface="Wingdings" pitchFamily="2" charset="2"/>
              <a:buNone/>
            </a:pPr>
            <a:r>
              <a:rPr lang="en-US" altLang="ko-KR" sz="1800" smtClean="0">
                <a:latin typeface="Courier New" pitchFamily="49" charset="0"/>
              </a:rPr>
              <a:t>     </a:t>
            </a:r>
            <a:r>
              <a:rPr lang="en-US" altLang="ko-KR" sz="1600" smtClean="0">
                <a:latin typeface="Courier New" pitchFamily="49" charset="0"/>
              </a:rPr>
              <a:t>for(k=1; k&lt;=n-2; k++)</a:t>
            </a:r>
          </a:p>
          <a:p>
            <a:pPr lvl="1" eaLnBrk="1" hangingPunct="1">
              <a:lnSpc>
                <a:spcPct val="90000"/>
              </a:lnSpc>
              <a:buFont typeface="Wingdings" pitchFamily="2" charset="2"/>
              <a:buNone/>
            </a:pPr>
            <a:r>
              <a:rPr lang="en-US" altLang="ko-KR" sz="1600" smtClean="0">
                <a:latin typeface="Courier New" pitchFamily="49" charset="0"/>
              </a:rPr>
              <a:t>	(1)  for(V-{v</a:t>
            </a:r>
            <a:r>
              <a:rPr lang="en-US" altLang="ko-KR" sz="1600" baseline="-25000" smtClean="0">
                <a:latin typeface="Courier New" pitchFamily="49" charset="0"/>
              </a:rPr>
              <a:t>1</a:t>
            </a:r>
            <a:r>
              <a:rPr lang="en-US" altLang="ko-KR" sz="1600" smtClean="0">
                <a:latin typeface="Courier New" pitchFamily="49" charset="0"/>
              </a:rPr>
              <a:t>})</a:t>
            </a:r>
            <a:r>
              <a:rPr lang="ko-KR" altLang="en-US" sz="1600" smtClean="0">
                <a:latin typeface="Courier New" pitchFamily="49" charset="0"/>
              </a:rPr>
              <a:t>의 부분집합 중에서 </a:t>
            </a:r>
            <a:r>
              <a:rPr lang="en-US" altLang="ko-KR" sz="1600" smtClean="0">
                <a:latin typeface="Courier New" pitchFamily="49" charset="0"/>
              </a:rPr>
              <a:t>k</a:t>
            </a:r>
            <a:r>
              <a:rPr lang="ko-KR" altLang="en-US" sz="1600" smtClean="0">
                <a:latin typeface="Courier New" pitchFamily="49" charset="0"/>
              </a:rPr>
              <a:t>개의 정점을 가진 모든 부분집합 </a:t>
            </a:r>
            <a:r>
              <a:rPr lang="en-US" altLang="ko-KR" sz="1600" smtClean="0">
                <a:latin typeface="Courier New" pitchFamily="49" charset="0"/>
              </a:rPr>
              <a:t>A)</a:t>
            </a:r>
          </a:p>
          <a:p>
            <a:pPr lvl="1" eaLnBrk="1" hangingPunct="1">
              <a:lnSpc>
                <a:spcPct val="90000"/>
              </a:lnSpc>
              <a:buFont typeface="Wingdings" pitchFamily="2" charset="2"/>
              <a:buNone/>
            </a:pPr>
            <a:r>
              <a:rPr lang="en-US" altLang="ko-KR" sz="1600" smtClean="0">
                <a:latin typeface="Courier New" pitchFamily="49" charset="0"/>
              </a:rPr>
              <a:t>	(2)    for(i=1</a:t>
            </a:r>
            <a:r>
              <a:rPr lang="ko-KR" altLang="en-US" sz="1600" smtClean="0">
                <a:latin typeface="Courier New" pitchFamily="49" charset="0"/>
              </a:rPr>
              <a:t>이 아니고 </a:t>
            </a:r>
            <a:r>
              <a:rPr lang="en-US" altLang="ko-KR" sz="1600" smtClean="0">
                <a:latin typeface="Courier New" pitchFamily="49" charset="0"/>
              </a:rPr>
              <a:t>v</a:t>
            </a:r>
            <a:r>
              <a:rPr lang="en-US" altLang="ko-KR" sz="1600" baseline="-25000" smtClean="0">
                <a:latin typeface="Courier New" pitchFamily="49" charset="0"/>
              </a:rPr>
              <a:t>i</a:t>
            </a:r>
            <a:r>
              <a:rPr lang="ko-KR" altLang="en-US" sz="1600" smtClean="0">
                <a:latin typeface="Courier New" pitchFamily="49" charset="0"/>
              </a:rPr>
              <a:t>가 </a:t>
            </a:r>
            <a:r>
              <a:rPr lang="en-US" altLang="ko-KR" sz="1600" smtClean="0">
                <a:latin typeface="Courier New" pitchFamily="49" charset="0"/>
              </a:rPr>
              <a:t>A</a:t>
            </a:r>
            <a:r>
              <a:rPr lang="ko-KR" altLang="en-US" sz="1600" smtClean="0">
                <a:latin typeface="Courier New" pitchFamily="49" charset="0"/>
              </a:rPr>
              <a:t>에 속하지 않는 모든 </a:t>
            </a:r>
            <a:r>
              <a:rPr lang="en-US" altLang="ko-KR" sz="1600" smtClean="0">
                <a:latin typeface="Courier New" pitchFamily="49" charset="0"/>
              </a:rPr>
              <a:t>i)</a:t>
            </a:r>
          </a:p>
          <a:p>
            <a:pPr eaLnBrk="1" hangingPunct="1">
              <a:lnSpc>
                <a:spcPct val="90000"/>
              </a:lnSpc>
              <a:buFont typeface="Wingdings 2" pitchFamily="18" charset="2"/>
              <a:buNone/>
            </a:pPr>
            <a:r>
              <a:rPr lang="en-US" altLang="ko-KR" sz="1600" smtClean="0">
                <a:latin typeface="Courier New" pitchFamily="49" charset="0"/>
              </a:rPr>
              <a:t>	   (3)      D[i][A] = minimum</a:t>
            </a:r>
            <a:r>
              <a:rPr lang="en-US" altLang="ko-KR" sz="1600" baseline="-25000" smtClean="0">
                <a:latin typeface="Courier New" pitchFamily="49" charset="0"/>
              </a:rPr>
              <a:t>vj</a:t>
            </a:r>
            <a:r>
              <a:rPr lang="en-US" altLang="ko-KR" sz="1600" baseline="-25000" smtClean="0">
                <a:latin typeface="Courier New" pitchFamily="49" charset="0"/>
                <a:sym typeface="Symbol" pitchFamily="18" charset="2"/>
              </a:rPr>
              <a:t>A</a:t>
            </a:r>
            <a:r>
              <a:rPr lang="en-US" altLang="ko-KR" sz="1600" smtClean="0">
                <a:latin typeface="Courier New" pitchFamily="49" charset="0"/>
                <a:sym typeface="Symbol" pitchFamily="18" charset="2"/>
              </a:rPr>
              <a:t>(W[i][j] + D[</a:t>
            </a:r>
            <a:r>
              <a:rPr lang="en-US" altLang="ko-KR" sz="1600" smtClean="0">
                <a:latin typeface="Courier New" pitchFamily="49" charset="0"/>
              </a:rPr>
              <a:t>v</a:t>
            </a:r>
            <a:r>
              <a:rPr lang="en-US" altLang="ko-KR" sz="1600" baseline="-25000" smtClean="0">
                <a:latin typeface="Courier New" pitchFamily="49" charset="0"/>
              </a:rPr>
              <a:t>j</a:t>
            </a:r>
            <a:r>
              <a:rPr lang="en-US" altLang="ko-KR" sz="1600" smtClean="0">
                <a:latin typeface="Courier New" pitchFamily="49" charset="0"/>
                <a:sym typeface="Symbol" pitchFamily="18" charset="2"/>
              </a:rPr>
              <a:t>][A-{</a:t>
            </a:r>
            <a:r>
              <a:rPr lang="en-US" altLang="ko-KR" sz="1600" smtClean="0">
                <a:latin typeface="Courier New" pitchFamily="49" charset="0"/>
              </a:rPr>
              <a:t>v</a:t>
            </a:r>
            <a:r>
              <a:rPr lang="en-US" altLang="ko-KR" sz="1600" baseline="-25000" smtClean="0">
                <a:latin typeface="Courier New" pitchFamily="49" charset="0"/>
              </a:rPr>
              <a:t>j</a:t>
            </a:r>
            <a:r>
              <a:rPr lang="en-US" altLang="ko-KR" sz="1600" smtClean="0">
                <a:latin typeface="Courier New" pitchFamily="49" charset="0"/>
              </a:rPr>
              <a:t>}</a:t>
            </a:r>
            <a:r>
              <a:rPr lang="en-US" altLang="ko-KR" sz="1600" smtClean="0">
                <a:latin typeface="Courier New" pitchFamily="49" charset="0"/>
                <a:sym typeface="Symbol" pitchFamily="18" charset="2"/>
              </a:rPr>
              <a:t>]);</a:t>
            </a:r>
          </a:p>
          <a:p>
            <a:pPr eaLnBrk="1" hangingPunct="1">
              <a:lnSpc>
                <a:spcPct val="90000"/>
              </a:lnSpc>
              <a:buFont typeface="Wingdings 2" pitchFamily="18" charset="2"/>
              <a:buNone/>
            </a:pPr>
            <a:r>
              <a:rPr lang="en-US" altLang="ko-KR" sz="1600" smtClean="0">
                <a:latin typeface="Courier New" pitchFamily="49" charset="0"/>
                <a:sym typeface="Symbol" pitchFamily="18" charset="2"/>
              </a:rPr>
              <a:t>	            P[i][A] = value of j that gave the minimum;</a:t>
            </a:r>
          </a:p>
          <a:p>
            <a:pPr eaLnBrk="1" hangingPunct="1">
              <a:lnSpc>
                <a:spcPct val="90000"/>
              </a:lnSpc>
              <a:buFont typeface="Wingdings 2" pitchFamily="18" charset="2"/>
              <a:buNone/>
            </a:pPr>
            <a:r>
              <a:rPr lang="en-US" altLang="ko-KR" sz="1600" smtClean="0">
                <a:latin typeface="Courier New" pitchFamily="49" charset="0"/>
                <a:sym typeface="Symbol" pitchFamily="18" charset="2"/>
              </a:rPr>
              <a:t>	</a:t>
            </a:r>
            <a:endParaRPr lang="en-US" altLang="ko-KR" sz="1800" smtClean="0">
              <a:latin typeface="굴림" charset="-127"/>
              <a:sym typeface="Symbol" pitchFamily="18" charset="2"/>
            </a:endParaRPr>
          </a:p>
        </p:txBody>
      </p:sp>
      <p:sp>
        <p:nvSpPr>
          <p:cNvPr id="29702"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동적계획 알고리즘의 분석</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날짜 개체 틀 3"/>
          <p:cNvSpPr>
            <a:spLocks noGrp="1"/>
          </p:cNvSpPr>
          <p:nvPr>
            <p:ph type="dt" sz="quarter" idx="4294967295"/>
          </p:nvPr>
        </p:nvSpPr>
        <p:spPr>
          <a:xfrm>
            <a:off x="6727032" y="6407944"/>
            <a:ext cx="1920240" cy="365760"/>
          </a:xfrm>
          <a:prstGeom prst="rect">
            <a:avLst/>
          </a:prstGeom>
          <a:noFill/>
        </p:spPr>
        <p:txBody>
          <a:bodyPr/>
          <a:lstStyle/>
          <a:p>
            <a:fld id="{73DF6355-BF1C-40DF-A138-EBAA6C7BCF08}" type="datetime1">
              <a:rPr lang="ko-KR" altLang="en-US" smtClean="0"/>
              <a:pPr/>
              <a:t>2012-12-06</a:t>
            </a:fld>
            <a:endParaRPr lang="en-US" altLang="ko-KR" smtClean="0"/>
          </a:p>
        </p:txBody>
      </p:sp>
      <p:sp>
        <p:nvSpPr>
          <p:cNvPr id="8197"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8198" name="슬라이드 번호 개체 틀 5"/>
          <p:cNvSpPr>
            <a:spLocks noGrp="1"/>
          </p:cNvSpPr>
          <p:nvPr>
            <p:ph type="sldNum" sz="quarter" idx="4294967295"/>
          </p:nvPr>
        </p:nvSpPr>
        <p:spPr>
          <a:xfrm>
            <a:off x="8647272" y="6407944"/>
            <a:ext cx="365760" cy="365125"/>
          </a:xfrm>
          <a:noFill/>
        </p:spPr>
        <p:txBody>
          <a:bodyPr/>
          <a:lstStyle/>
          <a:p>
            <a:fld id="{5E3D82EA-9A45-4EED-90E9-2E290894DA52}" type="slidenum">
              <a:rPr lang="en-US" altLang="ko-KR" smtClean="0"/>
              <a:pPr/>
              <a:t>27</a:t>
            </a:fld>
            <a:endParaRPr lang="en-US" altLang="ko-KR" smtClean="0"/>
          </a:p>
        </p:txBody>
      </p:sp>
      <p:sp>
        <p:nvSpPr>
          <p:cNvPr id="8199" name="Rectangle 3"/>
          <p:cNvSpPr>
            <a:spLocks noGrp="1" noChangeArrowheads="1"/>
          </p:cNvSpPr>
          <p:nvPr>
            <p:ph type="body" idx="1"/>
          </p:nvPr>
        </p:nvSpPr>
        <p:spPr>
          <a:xfrm>
            <a:off x="152400" y="1752600"/>
            <a:ext cx="8839200" cy="4038600"/>
          </a:xfrm>
        </p:spPr>
        <p:txBody>
          <a:bodyPr>
            <a:normAutofit lnSpcReduction="10000"/>
          </a:bodyPr>
          <a:lstStyle/>
          <a:p>
            <a:pPr eaLnBrk="1" hangingPunct="1">
              <a:lnSpc>
                <a:spcPct val="90000"/>
              </a:lnSpc>
            </a:pPr>
            <a:r>
              <a:rPr lang="en-US" altLang="ko-KR" sz="2400" smtClean="0">
                <a:latin typeface="굴림" charset="-127"/>
                <a:sym typeface="Symbol" pitchFamily="18" charset="2"/>
              </a:rPr>
              <a:t>(1)</a:t>
            </a:r>
            <a:r>
              <a:rPr lang="ko-KR" altLang="en-US" sz="2400" smtClean="0">
                <a:latin typeface="굴림" charset="-127"/>
                <a:sym typeface="Symbol" pitchFamily="18" charset="2"/>
              </a:rPr>
              <a:t>번 루프는        번 반복하고 </a:t>
            </a:r>
            <a:r>
              <a:rPr lang="en-US" altLang="ko-KR" sz="2400" smtClean="0">
                <a:latin typeface="굴림" charset="-127"/>
                <a:sym typeface="Symbol" pitchFamily="18" charset="2"/>
              </a:rPr>
              <a:t>(</a:t>
            </a:r>
            <a:r>
              <a:rPr lang="en-US" altLang="ko-KR" sz="2400" i="1" smtClean="0">
                <a:sym typeface="Symbol" pitchFamily="18" charset="2"/>
              </a:rPr>
              <a:t>n</a:t>
            </a:r>
            <a:r>
              <a:rPr lang="en-US" altLang="ko-KR" sz="2400" smtClean="0">
                <a:latin typeface="굴림" charset="-127"/>
                <a:sym typeface="Symbol" pitchFamily="18" charset="2"/>
              </a:rPr>
              <a:t>-1</a:t>
            </a:r>
            <a:r>
              <a:rPr lang="ko-KR" altLang="en-US" sz="2400" smtClean="0">
                <a:latin typeface="굴림" charset="-127"/>
                <a:sym typeface="Symbol" pitchFamily="18" charset="2"/>
              </a:rPr>
              <a:t>개의 정점에서 </a:t>
            </a:r>
            <a:r>
              <a:rPr lang="en-US" altLang="ko-KR" sz="2400" i="1" smtClean="0">
                <a:sym typeface="Symbol" pitchFamily="18" charset="2"/>
              </a:rPr>
              <a:t>k</a:t>
            </a:r>
            <a:r>
              <a:rPr lang="ko-KR" altLang="en-US" sz="2400" smtClean="0">
                <a:latin typeface="굴림" charset="-127"/>
                <a:sym typeface="Symbol" pitchFamily="18" charset="2"/>
              </a:rPr>
              <a:t>개를 뽑는 경우의 수</a:t>
            </a:r>
            <a:r>
              <a:rPr lang="en-US" altLang="ko-KR" sz="2400" smtClean="0">
                <a:latin typeface="굴림" charset="-127"/>
                <a:sym typeface="Symbol" pitchFamily="18" charset="2"/>
              </a:rPr>
              <a:t>), (2)</a:t>
            </a:r>
            <a:r>
              <a:rPr lang="ko-KR" altLang="en-US" sz="2400" smtClean="0">
                <a:latin typeface="굴림" charset="-127"/>
                <a:sym typeface="Symbol" pitchFamily="18" charset="2"/>
              </a:rPr>
              <a:t>번 루프는 </a:t>
            </a:r>
            <a:r>
              <a:rPr lang="en-US" altLang="ko-KR" sz="2400" i="1" smtClean="0">
                <a:sym typeface="Symbol" pitchFamily="18" charset="2"/>
              </a:rPr>
              <a:t>n</a:t>
            </a:r>
            <a:r>
              <a:rPr lang="en-US" altLang="ko-KR" sz="2400" smtClean="0">
                <a:latin typeface="굴림" charset="-127"/>
                <a:sym typeface="Symbol" pitchFamily="18" charset="2"/>
              </a:rPr>
              <a:t> - </a:t>
            </a:r>
            <a:r>
              <a:rPr lang="en-US" altLang="ko-KR" sz="2400" i="1" smtClean="0">
                <a:sym typeface="Symbol" pitchFamily="18" charset="2"/>
              </a:rPr>
              <a:t>k</a:t>
            </a:r>
            <a:r>
              <a:rPr lang="en-US" altLang="ko-KR" sz="2400" smtClean="0">
                <a:latin typeface="굴림" charset="-127"/>
                <a:sym typeface="Symbol" pitchFamily="18" charset="2"/>
              </a:rPr>
              <a:t> - 1</a:t>
            </a:r>
            <a:r>
              <a:rPr lang="ko-KR" altLang="en-US" sz="2400" smtClean="0">
                <a:latin typeface="굴림" charset="-127"/>
                <a:sym typeface="Symbol" pitchFamily="18" charset="2"/>
              </a:rPr>
              <a:t>번 반복하고 </a:t>
            </a:r>
            <a:r>
              <a:rPr lang="en-US" altLang="ko-KR" sz="2400" smtClean="0">
                <a:latin typeface="굴림" charset="-127"/>
                <a:sym typeface="Symbol" pitchFamily="18" charset="2"/>
              </a:rPr>
              <a:t>(</a:t>
            </a:r>
            <a:r>
              <a:rPr lang="en-US" altLang="ko-KR" sz="2400" i="1" smtClean="0"/>
              <a:t>v</a:t>
            </a:r>
            <a:r>
              <a:rPr lang="en-US" altLang="ko-KR" sz="2400" baseline="-25000" smtClean="0"/>
              <a:t>1</a:t>
            </a:r>
            <a:r>
              <a:rPr lang="ko-KR" altLang="en-US" sz="2400" smtClean="0">
                <a:latin typeface="굴림" charset="-127"/>
                <a:sym typeface="Symbol" pitchFamily="18" charset="2"/>
              </a:rPr>
              <a:t>을 제외하고 </a:t>
            </a:r>
            <a:r>
              <a:rPr lang="en-US" altLang="ko-KR" sz="2400" i="1" smtClean="0">
                <a:latin typeface="굴림" charset="-127"/>
                <a:sym typeface="Symbol" pitchFamily="18" charset="2"/>
              </a:rPr>
              <a:t>A</a:t>
            </a:r>
            <a:r>
              <a:rPr lang="ko-KR" altLang="en-US" sz="2400" smtClean="0">
                <a:latin typeface="굴림" charset="-127"/>
                <a:sym typeface="Symbol" pitchFamily="18" charset="2"/>
              </a:rPr>
              <a:t>에 속하지 않는 정점의 개수</a:t>
            </a:r>
            <a:r>
              <a:rPr lang="en-US" altLang="ko-KR" sz="2400" smtClean="0">
                <a:latin typeface="굴림" charset="-127"/>
                <a:sym typeface="Symbol" pitchFamily="18" charset="2"/>
              </a:rPr>
              <a:t>), (3)</a:t>
            </a:r>
            <a:r>
              <a:rPr lang="ko-KR" altLang="en-US" sz="2400" smtClean="0">
                <a:latin typeface="굴림" charset="-127"/>
                <a:sym typeface="Symbol" pitchFamily="18" charset="2"/>
              </a:rPr>
              <a:t>번 루프는 </a:t>
            </a:r>
            <a:r>
              <a:rPr lang="en-US" altLang="ko-KR" sz="2400" i="1" smtClean="0">
                <a:latin typeface="굴림" charset="-127"/>
                <a:sym typeface="Symbol" pitchFamily="18" charset="2"/>
              </a:rPr>
              <a:t>A</a:t>
            </a:r>
            <a:r>
              <a:rPr lang="ko-KR" altLang="en-US" sz="2400" smtClean="0">
                <a:latin typeface="굴림" charset="-127"/>
                <a:sym typeface="Symbol" pitchFamily="18" charset="2"/>
              </a:rPr>
              <a:t>의 크기가 </a:t>
            </a:r>
            <a:r>
              <a:rPr lang="en-US" altLang="ko-KR" sz="2400" i="1" smtClean="0">
                <a:sym typeface="Symbol" pitchFamily="18" charset="2"/>
              </a:rPr>
              <a:t>k</a:t>
            </a:r>
            <a:r>
              <a:rPr lang="ko-KR" altLang="en-US" sz="2400" smtClean="0">
                <a:latin typeface="굴림" charset="-127"/>
                <a:sym typeface="Symbol" pitchFamily="18" charset="2"/>
              </a:rPr>
              <a:t>이므로 </a:t>
            </a:r>
            <a:r>
              <a:rPr lang="en-US" altLang="ko-KR" sz="2400" i="1" smtClean="0">
                <a:sym typeface="Symbol" pitchFamily="18" charset="2"/>
              </a:rPr>
              <a:t>k</a:t>
            </a:r>
            <a:r>
              <a:rPr lang="ko-KR" altLang="en-US" sz="2400" smtClean="0">
                <a:latin typeface="굴림" charset="-127"/>
                <a:sym typeface="Symbol" pitchFamily="18" charset="2"/>
              </a:rPr>
              <a:t>번 반복한다</a:t>
            </a:r>
            <a:r>
              <a:rPr lang="en-US" altLang="ko-KR" sz="2400" smtClean="0">
                <a:latin typeface="굴림" charset="-127"/>
                <a:sym typeface="Symbol" pitchFamily="18" charset="2"/>
              </a:rPr>
              <a:t>(</a:t>
            </a:r>
            <a:r>
              <a:rPr lang="en-US" altLang="ko-KR" sz="2400" i="1" smtClean="0">
                <a:latin typeface="굴림" charset="-127"/>
                <a:sym typeface="Symbol" pitchFamily="18" charset="2"/>
              </a:rPr>
              <a:t>A</a:t>
            </a:r>
            <a:r>
              <a:rPr lang="ko-KR" altLang="en-US" sz="2400" smtClean="0">
                <a:latin typeface="굴림" charset="-127"/>
                <a:sym typeface="Symbol" pitchFamily="18" charset="2"/>
              </a:rPr>
              <a:t>에 속한 정점의 개수</a:t>
            </a:r>
            <a:r>
              <a:rPr lang="en-US" altLang="ko-KR" sz="2400" smtClean="0">
                <a:latin typeface="굴림" charset="-127"/>
                <a:sym typeface="Symbol" pitchFamily="18" charset="2"/>
              </a:rPr>
              <a:t>). </a:t>
            </a:r>
            <a:r>
              <a:rPr lang="ko-KR" altLang="en-US" sz="2400" smtClean="0">
                <a:latin typeface="굴림" charset="-127"/>
                <a:sym typeface="Symbol" pitchFamily="18" charset="2"/>
              </a:rPr>
              <a:t>따라서 시간복잡도는</a:t>
            </a:r>
          </a:p>
          <a:p>
            <a:pPr eaLnBrk="1" hangingPunct="1">
              <a:lnSpc>
                <a:spcPct val="90000"/>
              </a:lnSpc>
              <a:buFont typeface="Wingdings 2" pitchFamily="18" charset="2"/>
              <a:buNone/>
            </a:pPr>
            <a:endParaRPr lang="ko-KR" altLang="en-US" sz="2400" smtClean="0"/>
          </a:p>
          <a:p>
            <a:pPr eaLnBrk="1" hangingPunct="1">
              <a:lnSpc>
                <a:spcPct val="90000"/>
              </a:lnSpc>
              <a:buFont typeface="Wingdings 2" pitchFamily="18" charset="2"/>
              <a:buNone/>
            </a:pPr>
            <a:endParaRPr lang="ko-KR" altLang="en-US" sz="2400" smtClean="0"/>
          </a:p>
          <a:p>
            <a:pPr eaLnBrk="1" hangingPunct="1">
              <a:lnSpc>
                <a:spcPct val="90000"/>
              </a:lnSpc>
            </a:pPr>
            <a:r>
              <a:rPr lang="ko-KR" altLang="en-US" sz="2400" smtClean="0"/>
              <a:t>공간복잡도</a:t>
            </a:r>
            <a:r>
              <a:rPr lang="en-US" altLang="ko-KR" sz="2400" smtClean="0"/>
              <a:t>: </a:t>
            </a:r>
            <a:r>
              <a:rPr lang="ko-KR" altLang="en-US" sz="2400" smtClean="0"/>
              <a:t>배열	</a:t>
            </a:r>
            <a:r>
              <a:rPr lang="en-US" altLang="ko-KR" sz="2400" i="1" smtClean="0"/>
              <a:t>D</a:t>
            </a:r>
            <a:r>
              <a:rPr lang="en-US" altLang="ko-KR" sz="2400" smtClean="0"/>
              <a:t>[</a:t>
            </a:r>
            <a:r>
              <a:rPr lang="en-US" altLang="ko-KR" sz="2400" i="1" smtClean="0"/>
              <a:t>v</a:t>
            </a:r>
            <a:r>
              <a:rPr lang="en-US" altLang="ko-KR" sz="2400" i="1" baseline="-25000" smtClean="0"/>
              <a:t>i</a:t>
            </a:r>
            <a:r>
              <a:rPr lang="en-US" altLang="ko-KR" sz="2400" smtClean="0"/>
              <a:t>,</a:t>
            </a:r>
            <a:r>
              <a:rPr lang="en-US" altLang="ko-KR" sz="2400" i="1" smtClean="0"/>
              <a:t>A</a:t>
            </a:r>
            <a:r>
              <a:rPr lang="en-US" altLang="ko-KR" sz="2400" smtClean="0"/>
              <a:t>]</a:t>
            </a:r>
            <a:r>
              <a:rPr lang="ko-KR" altLang="en-US" sz="2400" smtClean="0"/>
              <a:t>와 </a:t>
            </a:r>
            <a:r>
              <a:rPr lang="en-US" altLang="ko-KR" sz="2400" i="1" smtClean="0"/>
              <a:t>P</a:t>
            </a:r>
            <a:r>
              <a:rPr lang="en-US" altLang="ko-KR" sz="2400" smtClean="0"/>
              <a:t>[</a:t>
            </a:r>
            <a:r>
              <a:rPr lang="en-US" altLang="ko-KR" sz="2400" i="1" smtClean="0"/>
              <a:t>v</a:t>
            </a:r>
            <a:r>
              <a:rPr lang="en-US" altLang="ko-KR" sz="2400" i="1" baseline="-25000" smtClean="0"/>
              <a:t>i</a:t>
            </a:r>
            <a:r>
              <a:rPr lang="en-US" altLang="ko-KR" sz="2400" smtClean="0"/>
              <a:t>,</a:t>
            </a:r>
            <a:r>
              <a:rPr lang="en-US" altLang="ko-KR" sz="2400" i="1" smtClean="0"/>
              <a:t>A</a:t>
            </a:r>
            <a:r>
              <a:rPr lang="en-US" altLang="ko-KR" sz="2400" smtClean="0"/>
              <a:t>]</a:t>
            </a:r>
            <a:r>
              <a:rPr lang="ko-KR" altLang="en-US" sz="2400" smtClean="0"/>
              <a:t>가 얼마나 커야 하는지를 결정하면 된다</a:t>
            </a:r>
            <a:r>
              <a:rPr lang="en-US" altLang="ko-KR" sz="2400" smtClean="0"/>
              <a:t>. </a:t>
            </a:r>
            <a:r>
              <a:rPr lang="en-US" altLang="ko-KR" sz="2400" i="1" smtClean="0"/>
              <a:t>V</a:t>
            </a:r>
            <a:r>
              <a:rPr lang="en-US" altLang="ko-KR" sz="2400" smtClean="0"/>
              <a:t> - {</a:t>
            </a:r>
            <a:r>
              <a:rPr lang="en-US" altLang="ko-KR" sz="2400" i="1" smtClean="0"/>
              <a:t>v</a:t>
            </a:r>
            <a:r>
              <a:rPr lang="en-US" altLang="ko-KR" sz="2400" baseline="-25000" smtClean="0"/>
              <a:t>1</a:t>
            </a:r>
            <a:r>
              <a:rPr lang="en-US" altLang="ko-KR" sz="2400" smtClean="0"/>
              <a:t>}</a:t>
            </a:r>
            <a:r>
              <a:rPr lang="ko-KR" altLang="en-US" sz="2400" smtClean="0"/>
              <a:t>는 </a:t>
            </a:r>
            <a:r>
              <a:rPr lang="en-US" altLang="ko-KR" sz="2400" i="1" smtClean="0"/>
              <a:t>n</a:t>
            </a:r>
            <a:r>
              <a:rPr lang="en-US" altLang="ko-KR" sz="2400" smtClean="0"/>
              <a:t> - 1</a:t>
            </a:r>
            <a:r>
              <a:rPr lang="ko-KR" altLang="en-US" sz="2400" smtClean="0"/>
              <a:t>개의 정점을 가지고 있기 때문에</a:t>
            </a:r>
            <a:r>
              <a:rPr lang="en-US" altLang="ko-KR" sz="2400" smtClean="0"/>
              <a:t>, </a:t>
            </a:r>
            <a:r>
              <a:rPr lang="ko-KR" altLang="en-US" sz="2400" smtClean="0"/>
              <a:t>이 배열은 </a:t>
            </a:r>
            <a:r>
              <a:rPr lang="en-US" altLang="ko-KR" sz="2400" smtClean="0"/>
              <a:t>2</a:t>
            </a:r>
            <a:r>
              <a:rPr lang="en-US" altLang="ko-KR" sz="2400" i="1" baseline="50000" smtClean="0"/>
              <a:t>n</a:t>
            </a:r>
            <a:r>
              <a:rPr lang="en-US" altLang="ko-KR" sz="2400" baseline="50000" smtClean="0"/>
              <a:t>-1</a:t>
            </a:r>
            <a:r>
              <a:rPr lang="ko-KR" altLang="en-US" sz="2400" smtClean="0"/>
              <a:t>개의 부분집합 </a:t>
            </a:r>
            <a:r>
              <a:rPr lang="en-US" altLang="ko-KR" sz="2400" smtClean="0"/>
              <a:t>A</a:t>
            </a:r>
            <a:r>
              <a:rPr lang="ko-KR" altLang="en-US" sz="2400" smtClean="0"/>
              <a:t>를 가지고 있다</a:t>
            </a:r>
            <a:r>
              <a:rPr lang="en-US" altLang="ko-KR" sz="2400" smtClean="0"/>
              <a:t>. (</a:t>
            </a:r>
            <a:r>
              <a:rPr lang="en-US" altLang="ko-KR" sz="2400" i="1" smtClean="0"/>
              <a:t>n</a:t>
            </a:r>
            <a:r>
              <a:rPr lang="ko-KR" altLang="en-US" sz="2400" smtClean="0"/>
              <a:t>개의 아이템이 포함되어 있는 어떤 집합의 부분집합의 개수는 </a:t>
            </a:r>
            <a:r>
              <a:rPr lang="en-US" altLang="ko-KR" sz="2400" smtClean="0"/>
              <a:t>2</a:t>
            </a:r>
            <a:r>
              <a:rPr lang="en-US" altLang="ko-KR" sz="2400" i="1" baseline="50000" smtClean="0"/>
              <a:t>n</a:t>
            </a:r>
            <a:r>
              <a:rPr lang="ko-KR" altLang="en-US" sz="2400" smtClean="0"/>
              <a:t>이다</a:t>
            </a:r>
            <a:r>
              <a:rPr lang="en-US" altLang="ko-KR" sz="2400" smtClean="0"/>
              <a:t>.) </a:t>
            </a:r>
            <a:r>
              <a:rPr lang="ko-KR" altLang="en-US" sz="2400" smtClean="0"/>
              <a:t>따라서 </a:t>
            </a:r>
            <a:r>
              <a:rPr lang="en-US" altLang="ko-KR" sz="2400" i="1" smtClean="0"/>
              <a:t>M</a:t>
            </a:r>
            <a:r>
              <a:rPr lang="en-US" altLang="ko-KR" sz="2400" smtClean="0"/>
              <a:t>(</a:t>
            </a:r>
            <a:r>
              <a:rPr lang="en-US" altLang="ko-KR" sz="2400" i="1" smtClean="0"/>
              <a:t>n</a:t>
            </a:r>
            <a:r>
              <a:rPr lang="en-US" altLang="ko-KR" sz="2400" smtClean="0"/>
              <a:t>) = 2 </a:t>
            </a:r>
            <a:r>
              <a:rPr lang="en-US" altLang="ko-KR" sz="2400" smtClean="0">
                <a:sym typeface="Symbol" pitchFamily="18" charset="2"/>
              </a:rPr>
              <a:t> </a:t>
            </a:r>
            <a:r>
              <a:rPr lang="en-US" altLang="ko-KR" sz="2400" i="1" smtClean="0">
                <a:sym typeface="Symbol" pitchFamily="18" charset="2"/>
              </a:rPr>
              <a:t>n</a:t>
            </a:r>
            <a:r>
              <a:rPr lang="en-US" altLang="ko-KR" sz="2400" smtClean="0">
                <a:sym typeface="Symbol" pitchFamily="18" charset="2"/>
              </a:rPr>
              <a:t>  </a:t>
            </a:r>
            <a:r>
              <a:rPr lang="en-US" altLang="ko-KR" sz="2400" smtClean="0"/>
              <a:t>2</a:t>
            </a:r>
            <a:r>
              <a:rPr lang="en-US" altLang="ko-KR" sz="2400" i="1" baseline="50000" smtClean="0"/>
              <a:t>n</a:t>
            </a:r>
            <a:r>
              <a:rPr lang="en-US" altLang="ko-KR" sz="2400" baseline="50000" smtClean="0"/>
              <a:t>-1</a:t>
            </a:r>
            <a:r>
              <a:rPr lang="en-US" altLang="ko-KR" sz="2400" smtClean="0">
                <a:sym typeface="Symbol" pitchFamily="18" charset="2"/>
              </a:rPr>
              <a:t> = </a:t>
            </a:r>
            <a:r>
              <a:rPr lang="en-US" altLang="ko-KR" sz="2400" i="1" smtClean="0"/>
              <a:t>n</a:t>
            </a:r>
            <a:r>
              <a:rPr lang="en-US" altLang="ko-KR" sz="2400" smtClean="0"/>
              <a:t>2</a:t>
            </a:r>
            <a:r>
              <a:rPr lang="en-US" altLang="ko-KR" sz="2400" i="1" baseline="50000" smtClean="0"/>
              <a:t>n </a:t>
            </a:r>
            <a:r>
              <a:rPr lang="en-US" altLang="ko-KR" sz="2400" smtClean="0">
                <a:sym typeface="Symbol" pitchFamily="18" charset="2"/>
              </a:rPr>
              <a:t> (</a:t>
            </a:r>
            <a:r>
              <a:rPr lang="en-US" altLang="ko-KR" sz="2400" i="1" smtClean="0"/>
              <a:t>n</a:t>
            </a:r>
            <a:r>
              <a:rPr lang="en-US" altLang="ko-KR" sz="2400" smtClean="0"/>
              <a:t>2</a:t>
            </a:r>
            <a:r>
              <a:rPr lang="en-US" altLang="ko-KR" sz="2400" i="1" baseline="50000" smtClean="0"/>
              <a:t>n</a:t>
            </a:r>
            <a:r>
              <a:rPr lang="en-US" altLang="ko-KR" sz="2400" smtClean="0">
                <a:sym typeface="Symbol" pitchFamily="18" charset="2"/>
              </a:rPr>
              <a:t>)</a:t>
            </a:r>
          </a:p>
        </p:txBody>
      </p:sp>
      <p:sp>
        <p:nvSpPr>
          <p:cNvPr id="8200" name="Rectangle 4"/>
          <p:cNvSpPr>
            <a:spLocks noChangeArrowheads="1"/>
          </p:cNvSpPr>
          <p:nvPr/>
        </p:nvSpPr>
        <p:spPr bwMode="auto">
          <a:xfrm>
            <a:off x="685800" y="3048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동적계획 알고리즘의 분석</a:t>
            </a:r>
            <a:r>
              <a:rPr lang="en-US" altLang="ko-KR" sz="4200" i="0">
                <a:solidFill>
                  <a:schemeClr val="tx2"/>
                </a:solidFill>
                <a:latin typeface="Times New Roman" pitchFamily="18" charset="0"/>
              </a:rPr>
              <a:t>: </a:t>
            </a:r>
            <a:r>
              <a:rPr lang="ko-KR" altLang="en-US" sz="4200" i="0">
                <a:solidFill>
                  <a:schemeClr val="tx2"/>
                </a:solidFill>
                <a:latin typeface="Times New Roman" pitchFamily="18" charset="0"/>
              </a:rPr>
              <a:t>계속</a:t>
            </a:r>
          </a:p>
        </p:txBody>
      </p:sp>
      <p:graphicFrame>
        <p:nvGraphicFramePr>
          <p:cNvPr id="8194" name="Object 2048"/>
          <p:cNvGraphicFramePr>
            <a:graphicFrameLocks noChangeAspect="1"/>
          </p:cNvGraphicFramePr>
          <p:nvPr/>
        </p:nvGraphicFramePr>
        <p:xfrm>
          <a:off x="2514600" y="1600200"/>
          <a:ext cx="501650" cy="533400"/>
        </p:xfrm>
        <a:graphic>
          <a:graphicData uri="http://schemas.openxmlformats.org/presentationml/2006/ole">
            <p:oleObj spid="_x0000_s8194" name="수식" r:id="rId3" imgW="431640" imgH="457200" progId="Equation.3">
              <p:embed/>
            </p:oleObj>
          </a:graphicData>
        </a:graphic>
      </p:graphicFrame>
      <p:graphicFrame>
        <p:nvGraphicFramePr>
          <p:cNvPr id="8195" name="Object 2049"/>
          <p:cNvGraphicFramePr>
            <a:graphicFrameLocks noChangeAspect="1"/>
          </p:cNvGraphicFramePr>
          <p:nvPr/>
        </p:nvGraphicFramePr>
        <p:xfrm>
          <a:off x="2667000" y="3276600"/>
          <a:ext cx="3371850" cy="757238"/>
        </p:xfrm>
        <a:graphic>
          <a:graphicData uri="http://schemas.openxmlformats.org/presentationml/2006/ole">
            <p:oleObj spid="_x0000_s8195" name="수식" r:id="rId4" imgW="1714320" imgH="457200" progId="Equation.3">
              <p:embed/>
            </p:oleObj>
          </a:graphicData>
        </a:graphic>
      </p:graphicFrame>
      <p:sp>
        <p:nvSpPr>
          <p:cNvPr id="8201" name="TextBox 8"/>
          <p:cNvSpPr txBox="1">
            <a:spLocks noChangeArrowheads="1"/>
          </p:cNvSpPr>
          <p:nvPr/>
        </p:nvSpPr>
        <p:spPr bwMode="auto">
          <a:xfrm>
            <a:off x="6324600" y="3124200"/>
            <a:ext cx="1508125" cy="646113"/>
          </a:xfrm>
          <a:prstGeom prst="rect">
            <a:avLst/>
          </a:prstGeom>
          <a:noFill/>
          <a:ln w="9525">
            <a:noFill/>
            <a:miter lim="800000"/>
            <a:headEnd/>
            <a:tailEnd/>
          </a:ln>
        </p:spPr>
        <p:txBody>
          <a:bodyPr wrap="none">
            <a:spAutoFit/>
          </a:bodyPr>
          <a:lstStyle/>
          <a:p>
            <a:r>
              <a:rPr lang="ko-KR" altLang="en-US" sz="1800"/>
              <a:t>책 </a:t>
            </a:r>
            <a:r>
              <a:rPr lang="en-US" altLang="ko-KR" sz="1800"/>
              <a:t>127 page</a:t>
            </a:r>
          </a:p>
          <a:p>
            <a:r>
              <a:rPr lang="ko-KR" altLang="en-US" sz="1800"/>
              <a:t>유도식 참조</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슬라이드 번호 개체 틀 5"/>
          <p:cNvSpPr>
            <a:spLocks noGrp="1"/>
          </p:cNvSpPr>
          <p:nvPr>
            <p:ph type="sldNum" sz="quarter" idx="4294967295"/>
          </p:nvPr>
        </p:nvSpPr>
        <p:spPr>
          <a:xfrm>
            <a:off x="8647272" y="6407944"/>
            <a:ext cx="365760" cy="365125"/>
          </a:xfrm>
          <a:noFill/>
        </p:spPr>
        <p:txBody>
          <a:bodyPr/>
          <a:lstStyle/>
          <a:p>
            <a:fld id="{074E9E8F-DB98-42AE-BF44-998C1EEEFB6D}" type="slidenum">
              <a:rPr lang="en-US" altLang="ko-KR" smtClean="0"/>
              <a:pPr/>
              <a:t>28</a:t>
            </a:fld>
            <a:endParaRPr lang="en-US" altLang="ko-KR" smtClean="0"/>
          </a:p>
        </p:txBody>
      </p:sp>
      <p:sp>
        <p:nvSpPr>
          <p:cNvPr id="30725" name="Rectangle 3"/>
          <p:cNvSpPr>
            <a:spLocks noGrp="1" noChangeArrowheads="1"/>
          </p:cNvSpPr>
          <p:nvPr>
            <p:ph type="body" idx="1"/>
          </p:nvPr>
        </p:nvSpPr>
        <p:spPr>
          <a:xfrm>
            <a:off x="152400" y="2133600"/>
            <a:ext cx="8839200" cy="3429000"/>
          </a:xfrm>
        </p:spPr>
        <p:txBody>
          <a:bodyPr/>
          <a:lstStyle/>
          <a:p>
            <a:pPr eaLnBrk="1" hangingPunct="1"/>
            <a:r>
              <a:rPr lang="en-US" altLang="ko-KR" sz="2800" smtClean="0"/>
              <a:t> </a:t>
            </a:r>
            <a:r>
              <a:rPr lang="en-US" altLang="ko-KR" sz="2800" i="1" smtClean="0"/>
              <a:t>n</a:t>
            </a:r>
            <a:r>
              <a:rPr lang="en-US" altLang="ko-KR" sz="2800" smtClean="0"/>
              <a:t> = 20 </a:t>
            </a:r>
            <a:r>
              <a:rPr lang="ko-KR" altLang="en-US" sz="2800" smtClean="0"/>
              <a:t>일 때</a:t>
            </a:r>
            <a:r>
              <a:rPr lang="en-US" altLang="ko-KR" sz="2800" smtClean="0"/>
              <a:t>,</a:t>
            </a:r>
          </a:p>
          <a:p>
            <a:pPr lvl="1" eaLnBrk="1" hangingPunct="1"/>
            <a:r>
              <a:rPr lang="ko-KR" altLang="en-US" sz="2400" smtClean="0"/>
              <a:t>무작정 알고리즘</a:t>
            </a:r>
            <a:r>
              <a:rPr lang="en-US" altLang="ko-KR" sz="2400" smtClean="0"/>
              <a:t>: </a:t>
            </a:r>
            <a:r>
              <a:rPr lang="ko-KR" altLang="en-US" sz="2400" smtClean="0"/>
              <a:t>각 일주여행경로의 길이를 계산하는데 걸리는 시간은 </a:t>
            </a:r>
            <a:r>
              <a:rPr lang="en-US" altLang="ko-KR" sz="2400" smtClean="0"/>
              <a:t>1</a:t>
            </a:r>
            <a:r>
              <a:rPr lang="en-US" altLang="ko-KR" sz="2400" i="1" smtClean="0">
                <a:sym typeface="Symbol" pitchFamily="18" charset="2"/>
              </a:rPr>
              <a:t>sec</a:t>
            </a:r>
            <a:r>
              <a:rPr lang="ko-KR" altLang="en-US" sz="2400" smtClean="0">
                <a:sym typeface="Symbol" pitchFamily="18" charset="2"/>
              </a:rPr>
              <a:t>이라고 할 때</a:t>
            </a:r>
            <a:r>
              <a:rPr lang="en-US" altLang="ko-KR" sz="2400" smtClean="0">
                <a:sym typeface="Symbol" pitchFamily="18" charset="2"/>
              </a:rPr>
              <a:t>, (20 - 1)! = 19!</a:t>
            </a:r>
            <a:r>
              <a:rPr lang="en-US" altLang="ko-KR" sz="2400" i="1" smtClean="0">
                <a:sym typeface="Symbol" pitchFamily="18" charset="2"/>
              </a:rPr>
              <a:t>sec</a:t>
            </a:r>
            <a:r>
              <a:rPr lang="en-US" altLang="ko-KR" sz="2400" smtClean="0">
                <a:sym typeface="Symbol" pitchFamily="18" charset="2"/>
              </a:rPr>
              <a:t> = 3857</a:t>
            </a:r>
            <a:r>
              <a:rPr lang="ko-KR" altLang="en-US" sz="2400" smtClean="0">
                <a:sym typeface="Symbol" pitchFamily="18" charset="2"/>
              </a:rPr>
              <a:t>년이 걸린다</a:t>
            </a:r>
            <a:r>
              <a:rPr lang="en-US" altLang="ko-KR" sz="2400" smtClean="0">
                <a:sym typeface="Symbol" pitchFamily="18" charset="2"/>
              </a:rPr>
              <a:t>.</a:t>
            </a:r>
          </a:p>
          <a:p>
            <a:pPr lvl="1" eaLnBrk="1" hangingPunct="1"/>
            <a:r>
              <a:rPr lang="ko-KR" altLang="en-US" sz="2400" smtClean="0">
                <a:sym typeface="Symbol" pitchFamily="18" charset="2"/>
              </a:rPr>
              <a:t>동적계획법 알고리즘</a:t>
            </a:r>
            <a:r>
              <a:rPr lang="en-US" altLang="ko-KR" sz="2400" smtClean="0">
                <a:sym typeface="Symbol" pitchFamily="18" charset="2"/>
              </a:rPr>
              <a:t>: </a:t>
            </a:r>
            <a:r>
              <a:rPr lang="ko-KR" altLang="en-US" sz="2400" smtClean="0">
                <a:sym typeface="Symbol" pitchFamily="18" charset="2"/>
              </a:rPr>
              <a:t>동적계획법 알고리즘의 기본동작을 수행하는데 걸리는 시간을 </a:t>
            </a:r>
            <a:r>
              <a:rPr lang="en-US" altLang="ko-KR" sz="2400" smtClean="0"/>
              <a:t>1</a:t>
            </a:r>
            <a:r>
              <a:rPr lang="en-US" altLang="ko-KR" sz="2400" i="1" smtClean="0">
                <a:sym typeface="Symbol" pitchFamily="18" charset="2"/>
              </a:rPr>
              <a:t>sec</a:t>
            </a:r>
            <a:r>
              <a:rPr lang="ko-KR" altLang="en-US" sz="2400" smtClean="0">
                <a:sym typeface="Symbol" pitchFamily="18" charset="2"/>
              </a:rPr>
              <a:t>이라고 할 때</a:t>
            </a:r>
            <a:r>
              <a:rPr lang="en-US" altLang="ko-KR" sz="2400" smtClean="0">
                <a:sym typeface="Symbol" pitchFamily="18" charset="2"/>
              </a:rPr>
              <a:t>, </a:t>
            </a:r>
            <a:r>
              <a:rPr lang="en-US" altLang="ko-KR" sz="2400" i="1" smtClean="0">
                <a:sym typeface="Symbol" pitchFamily="18" charset="2"/>
              </a:rPr>
              <a:t>T</a:t>
            </a:r>
            <a:r>
              <a:rPr lang="en-US" altLang="ko-KR" sz="2400" smtClean="0">
                <a:sym typeface="Symbol" pitchFamily="18" charset="2"/>
              </a:rPr>
              <a:t>(20) = (20 - 1)(20 - 2)2</a:t>
            </a:r>
            <a:r>
              <a:rPr lang="en-US" altLang="ko-KR" sz="2000" baseline="50000" smtClean="0">
                <a:sym typeface="Symbol" pitchFamily="18" charset="2"/>
              </a:rPr>
              <a:t>20-3</a:t>
            </a:r>
            <a:r>
              <a:rPr lang="en-US" altLang="ko-KR" sz="2400" i="1" smtClean="0">
                <a:sym typeface="Symbol" pitchFamily="18" charset="2"/>
              </a:rPr>
              <a:t>sec</a:t>
            </a:r>
            <a:r>
              <a:rPr lang="en-US" altLang="ko-KR" sz="2400" smtClean="0">
                <a:sym typeface="Symbol" pitchFamily="18" charset="2"/>
              </a:rPr>
              <a:t> = 45</a:t>
            </a:r>
            <a:r>
              <a:rPr lang="ko-KR" altLang="en-US" sz="2400" smtClean="0">
                <a:sym typeface="Symbol" pitchFamily="18" charset="2"/>
              </a:rPr>
              <a:t>초가 걸리고</a:t>
            </a:r>
            <a:r>
              <a:rPr lang="en-US" altLang="ko-KR" sz="2400" smtClean="0">
                <a:sym typeface="Symbol" pitchFamily="18" charset="2"/>
              </a:rPr>
              <a:t>, M(20) = 20  2</a:t>
            </a:r>
            <a:r>
              <a:rPr lang="en-US" altLang="ko-KR" sz="2000" baseline="50000" smtClean="0">
                <a:sym typeface="Symbol" pitchFamily="18" charset="2"/>
              </a:rPr>
              <a:t>20</a:t>
            </a:r>
            <a:r>
              <a:rPr lang="en-US" altLang="ko-KR" sz="2400" smtClean="0">
                <a:sym typeface="Symbol" pitchFamily="18" charset="2"/>
              </a:rPr>
              <a:t> = 20,971,520</a:t>
            </a:r>
            <a:r>
              <a:rPr lang="ko-KR" altLang="en-US" sz="2400" smtClean="0">
                <a:sym typeface="Symbol" pitchFamily="18" charset="2"/>
              </a:rPr>
              <a:t>의 배열의 슬롯이 필요하다</a:t>
            </a:r>
            <a:r>
              <a:rPr lang="en-US" altLang="ko-KR" sz="2400" smtClean="0">
                <a:sym typeface="Symbol" pitchFamily="18" charset="2"/>
              </a:rPr>
              <a:t>.</a:t>
            </a:r>
          </a:p>
        </p:txBody>
      </p:sp>
      <p:sp>
        <p:nvSpPr>
          <p:cNvPr id="30726" name="Rectangle 4"/>
          <p:cNvSpPr>
            <a:spLocks noChangeArrowheads="1"/>
          </p:cNvSpPr>
          <p:nvPr/>
        </p:nvSpPr>
        <p:spPr bwMode="auto">
          <a:xfrm>
            <a:off x="685800" y="6858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외판원문제 알고리즘의 비교</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슬라이드 번호 개체 틀 5"/>
          <p:cNvSpPr>
            <a:spLocks noGrp="1"/>
          </p:cNvSpPr>
          <p:nvPr>
            <p:ph type="sldNum" sz="quarter" idx="4294967295"/>
          </p:nvPr>
        </p:nvSpPr>
        <p:spPr>
          <a:xfrm>
            <a:off x="8647272" y="6407944"/>
            <a:ext cx="365760" cy="365125"/>
          </a:xfrm>
          <a:noFill/>
        </p:spPr>
        <p:txBody>
          <a:bodyPr/>
          <a:lstStyle/>
          <a:p>
            <a:fld id="{422CA89E-D386-4178-83EC-7A6DAAF54437}" type="slidenum">
              <a:rPr lang="en-US" altLang="ko-KR" smtClean="0"/>
              <a:pPr/>
              <a:t>29</a:t>
            </a:fld>
            <a:endParaRPr lang="en-US" altLang="ko-KR" smtClean="0"/>
          </a:p>
        </p:txBody>
      </p:sp>
      <p:sp>
        <p:nvSpPr>
          <p:cNvPr id="9222" name="Rectangle 2"/>
          <p:cNvSpPr>
            <a:spLocks noGrp="1" noChangeArrowheads="1"/>
          </p:cNvSpPr>
          <p:nvPr>
            <p:ph type="title"/>
          </p:nvPr>
        </p:nvSpPr>
        <p:spPr/>
        <p:txBody>
          <a:bodyPr/>
          <a:lstStyle/>
          <a:p>
            <a:pPr eaLnBrk="1" hangingPunct="1"/>
            <a:r>
              <a:rPr lang="ko-KR" altLang="en-US" smtClean="0"/>
              <a:t>배열 </a:t>
            </a:r>
            <a:r>
              <a:rPr lang="en-US" altLang="ko-KR" smtClean="0"/>
              <a:t>P</a:t>
            </a:r>
            <a:r>
              <a:rPr lang="ko-KR" altLang="en-US" smtClean="0"/>
              <a:t>에서 최적여행경로 구축</a:t>
            </a:r>
          </a:p>
        </p:txBody>
      </p:sp>
      <p:sp>
        <p:nvSpPr>
          <p:cNvPr id="9223" name="Rectangle 3"/>
          <p:cNvSpPr>
            <a:spLocks noGrp="1" noChangeArrowheads="1"/>
          </p:cNvSpPr>
          <p:nvPr>
            <p:ph type="body" idx="1"/>
          </p:nvPr>
        </p:nvSpPr>
        <p:spPr/>
        <p:txBody>
          <a:bodyPr/>
          <a:lstStyle/>
          <a:p>
            <a:pPr eaLnBrk="1" hangingPunct="1">
              <a:buFont typeface="Wingdings 2" pitchFamily="18" charset="2"/>
              <a:buNone/>
            </a:pPr>
            <a:endParaRPr lang="en-US" altLang="ko-KR" sz="2800" smtClean="0">
              <a:sym typeface="Symbol" pitchFamily="18" charset="2"/>
            </a:endParaRPr>
          </a:p>
          <a:p>
            <a:pPr eaLnBrk="1" hangingPunct="1"/>
            <a:endParaRPr lang="en-US" altLang="ko-KR" sz="2800" smtClean="0">
              <a:sym typeface="Symbol" pitchFamily="18" charset="2"/>
            </a:endParaRPr>
          </a:p>
          <a:p>
            <a:pPr eaLnBrk="1" hangingPunct="1"/>
            <a:endParaRPr lang="en-US" altLang="ko-KR" sz="2800" smtClean="0">
              <a:sym typeface="Symbol" pitchFamily="18" charset="2"/>
            </a:endParaRPr>
          </a:p>
          <a:p>
            <a:pPr eaLnBrk="1" hangingPunct="1"/>
            <a:r>
              <a:rPr lang="en-US" altLang="ko-KR" sz="2800" smtClean="0">
                <a:sym typeface="Symbol" pitchFamily="18" charset="2"/>
              </a:rPr>
              <a:t>    </a:t>
            </a:r>
            <a:r>
              <a:rPr lang="ko-KR" altLang="en-US" sz="2800" smtClean="0">
                <a:sym typeface="Symbol" pitchFamily="18" charset="2"/>
              </a:rPr>
              <a:t>따라서 최적 일주여행경로는 </a:t>
            </a:r>
            <a:r>
              <a:rPr lang="en-US" altLang="ko-KR" sz="2800" smtClean="0">
                <a:sym typeface="Symbol" pitchFamily="18" charset="2"/>
              </a:rPr>
              <a:t>[</a:t>
            </a:r>
            <a:r>
              <a:rPr lang="en-US" altLang="ko-KR" sz="2400" i="1" smtClean="0"/>
              <a:t>v</a:t>
            </a:r>
            <a:r>
              <a:rPr lang="en-US" altLang="ko-KR" sz="2400" baseline="-25000" smtClean="0"/>
              <a:t>1</a:t>
            </a:r>
            <a:r>
              <a:rPr lang="en-US" altLang="ko-KR" sz="2800" smtClean="0">
                <a:sym typeface="Symbol" pitchFamily="18" charset="2"/>
              </a:rPr>
              <a:t>, </a:t>
            </a:r>
            <a:r>
              <a:rPr lang="en-US" altLang="ko-KR" sz="2400" i="1" smtClean="0"/>
              <a:t>v</a:t>
            </a:r>
            <a:r>
              <a:rPr lang="en-US" altLang="ko-KR" sz="2400" baseline="-25000" smtClean="0"/>
              <a:t>3</a:t>
            </a:r>
            <a:r>
              <a:rPr lang="en-US" altLang="ko-KR" sz="2800" smtClean="0">
                <a:sym typeface="Symbol" pitchFamily="18" charset="2"/>
              </a:rPr>
              <a:t>, </a:t>
            </a:r>
            <a:r>
              <a:rPr lang="en-US" altLang="ko-KR" sz="2400" i="1" smtClean="0"/>
              <a:t>v</a:t>
            </a:r>
            <a:r>
              <a:rPr lang="en-US" altLang="ko-KR" sz="2400" baseline="-25000" smtClean="0"/>
              <a:t>4</a:t>
            </a:r>
            <a:r>
              <a:rPr lang="en-US" altLang="ko-KR" sz="2800" smtClean="0">
                <a:sym typeface="Symbol" pitchFamily="18" charset="2"/>
              </a:rPr>
              <a:t>, </a:t>
            </a:r>
            <a:r>
              <a:rPr lang="en-US" altLang="ko-KR" sz="2400" i="1" smtClean="0"/>
              <a:t>v</a:t>
            </a:r>
            <a:r>
              <a:rPr lang="en-US" altLang="ko-KR" sz="2400" baseline="-25000" smtClean="0"/>
              <a:t>2</a:t>
            </a:r>
            <a:r>
              <a:rPr lang="en-US" altLang="ko-KR" sz="2800" smtClean="0">
                <a:sym typeface="Symbol" pitchFamily="18" charset="2"/>
              </a:rPr>
              <a:t>, </a:t>
            </a:r>
            <a:r>
              <a:rPr lang="en-US" altLang="ko-KR" sz="2400" i="1" smtClean="0"/>
              <a:t>v</a:t>
            </a:r>
            <a:r>
              <a:rPr lang="en-US" altLang="ko-KR" sz="2400" baseline="-25000" smtClean="0"/>
              <a:t>1</a:t>
            </a:r>
            <a:r>
              <a:rPr lang="en-US" altLang="ko-KR" sz="2800" smtClean="0">
                <a:sym typeface="Symbol" pitchFamily="18" charset="2"/>
              </a:rPr>
              <a:t>].</a:t>
            </a:r>
          </a:p>
          <a:p>
            <a:pPr eaLnBrk="1" hangingPunct="1">
              <a:buFont typeface="Wingdings 2" pitchFamily="18" charset="2"/>
              <a:buNone/>
            </a:pPr>
            <a:r>
              <a:rPr lang="en-US" altLang="ko-KR" smtClean="0"/>
              <a:t> </a:t>
            </a:r>
          </a:p>
        </p:txBody>
      </p:sp>
      <p:graphicFrame>
        <p:nvGraphicFramePr>
          <p:cNvPr id="9218" name="Object 0"/>
          <p:cNvGraphicFramePr>
            <a:graphicFrameLocks noChangeAspect="1"/>
          </p:cNvGraphicFramePr>
          <p:nvPr/>
        </p:nvGraphicFramePr>
        <p:xfrm>
          <a:off x="1371600" y="2133600"/>
          <a:ext cx="6172200" cy="476250"/>
        </p:xfrm>
        <a:graphic>
          <a:graphicData uri="http://schemas.openxmlformats.org/presentationml/2006/ole">
            <p:oleObj spid="_x0000_s9218" name="수식" r:id="rId3" imgW="3365280" imgH="2286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날짜 개체 틀 3"/>
          <p:cNvSpPr>
            <a:spLocks noGrp="1"/>
          </p:cNvSpPr>
          <p:nvPr>
            <p:ph type="dt" sz="quarter" idx="4294967295"/>
          </p:nvPr>
        </p:nvSpPr>
        <p:spPr>
          <a:xfrm>
            <a:off x="6727032" y="6407944"/>
            <a:ext cx="1920240" cy="365760"/>
          </a:xfrm>
          <a:prstGeom prst="rect">
            <a:avLst/>
          </a:prstGeom>
          <a:noFill/>
        </p:spPr>
        <p:txBody>
          <a:bodyPr/>
          <a:lstStyle/>
          <a:p>
            <a:fld id="{F66CFB98-8242-48BD-BBEC-1DF360E09909}" type="datetime1">
              <a:rPr lang="ko-KR" altLang="en-US" smtClean="0"/>
              <a:pPr/>
              <a:t>2012-12-06</a:t>
            </a:fld>
            <a:endParaRPr lang="en-US" altLang="ko-KR" smtClean="0"/>
          </a:p>
        </p:txBody>
      </p:sp>
      <p:sp>
        <p:nvSpPr>
          <p:cNvPr id="15363"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5364" name="슬라이드 번호 개체 틀 5"/>
          <p:cNvSpPr>
            <a:spLocks noGrp="1"/>
          </p:cNvSpPr>
          <p:nvPr>
            <p:ph type="sldNum" sz="quarter" idx="4294967295"/>
          </p:nvPr>
        </p:nvSpPr>
        <p:spPr>
          <a:xfrm>
            <a:off x="8647272" y="6407944"/>
            <a:ext cx="365760" cy="365125"/>
          </a:xfrm>
          <a:noFill/>
        </p:spPr>
        <p:txBody>
          <a:bodyPr/>
          <a:lstStyle/>
          <a:p>
            <a:fld id="{6BB1017A-7A5C-4FFA-BA41-976C11E600C3}" type="slidenum">
              <a:rPr lang="en-US" altLang="ko-KR" smtClean="0"/>
              <a:pPr/>
              <a:t>3</a:t>
            </a:fld>
            <a:endParaRPr lang="en-US" altLang="ko-KR" smtClean="0"/>
          </a:p>
        </p:txBody>
      </p:sp>
      <p:sp>
        <p:nvSpPr>
          <p:cNvPr id="15365"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ko-KR" altLang="en-US" smtClean="0"/>
              <a:t>분기한정법</a:t>
            </a:r>
            <a:r>
              <a:rPr lang="en-US" altLang="ko-KR" smtClean="0"/>
              <a:t>(Branch-and-Bound)</a:t>
            </a:r>
          </a:p>
        </p:txBody>
      </p:sp>
      <p:sp>
        <p:nvSpPr>
          <p:cNvPr id="15366" name="Rectangle 3"/>
          <p:cNvSpPr>
            <a:spLocks noGrp="1" noChangeArrowheads="1"/>
          </p:cNvSpPr>
          <p:nvPr>
            <p:ph type="body" idx="1"/>
          </p:nvPr>
        </p:nvSpPr>
        <p:spPr>
          <a:xfrm>
            <a:off x="152400" y="1447800"/>
            <a:ext cx="8839200" cy="4648200"/>
          </a:xfrm>
        </p:spPr>
        <p:txBody>
          <a:bodyPr/>
          <a:lstStyle/>
          <a:p>
            <a:pPr eaLnBrk="1" hangingPunct="1"/>
            <a:r>
              <a:rPr lang="ko-KR" altLang="en-US" sz="2400" dirty="0" smtClean="0"/>
              <a:t>특징</a:t>
            </a:r>
            <a:r>
              <a:rPr lang="en-US" altLang="ko-KR" sz="2400" dirty="0" smtClean="0"/>
              <a:t>:</a:t>
            </a:r>
          </a:p>
          <a:p>
            <a:pPr lvl="1" eaLnBrk="1" hangingPunct="1"/>
            <a:r>
              <a:rPr lang="ko-KR" altLang="en-US" sz="2000" dirty="0" err="1" smtClean="0"/>
              <a:t>되추적</a:t>
            </a:r>
            <a:r>
              <a:rPr lang="ko-KR" altLang="en-US" sz="2000" dirty="0" smtClean="0"/>
              <a:t> 기법과 같이 </a:t>
            </a:r>
            <a:r>
              <a:rPr lang="ko-KR" altLang="en-US" sz="2000" dirty="0" err="1" smtClean="0"/>
              <a:t>상태공간트리를</a:t>
            </a:r>
            <a:r>
              <a:rPr lang="ko-KR" altLang="en-US" sz="2000" dirty="0" smtClean="0"/>
              <a:t> 구축하여 문제를 해결한다</a:t>
            </a:r>
            <a:r>
              <a:rPr lang="en-US" altLang="ko-KR" sz="2000" dirty="0" smtClean="0"/>
              <a:t>.</a:t>
            </a:r>
          </a:p>
          <a:p>
            <a:pPr lvl="1" eaLnBrk="1" hangingPunct="1"/>
            <a:r>
              <a:rPr lang="ko-KR" altLang="en-US" sz="2000" dirty="0" smtClean="0"/>
              <a:t>최적의 해를 구하는 문제</a:t>
            </a:r>
            <a:r>
              <a:rPr lang="en-US" altLang="ko-KR" sz="2000" dirty="0" smtClean="0"/>
              <a:t>(optimization problem)</a:t>
            </a:r>
            <a:r>
              <a:rPr lang="ko-KR" altLang="en-US" sz="2000" dirty="0" smtClean="0"/>
              <a:t>에 적용할 수 있다</a:t>
            </a:r>
            <a:r>
              <a:rPr lang="en-US" altLang="ko-KR" sz="2000" dirty="0" smtClean="0"/>
              <a:t>.</a:t>
            </a:r>
          </a:p>
          <a:p>
            <a:pPr lvl="1" eaLnBrk="1" hangingPunct="1"/>
            <a:r>
              <a:rPr lang="ko-KR" altLang="en-US" sz="2000" dirty="0" smtClean="0"/>
              <a:t>최적의 해를 구하기 위해서는 </a:t>
            </a:r>
            <a:r>
              <a:rPr lang="ko-KR" altLang="en-US" sz="2000" dirty="0" err="1" smtClean="0"/>
              <a:t>어짜피</a:t>
            </a:r>
            <a:r>
              <a:rPr lang="ko-KR" altLang="en-US" sz="2000" dirty="0" smtClean="0"/>
              <a:t> 모든 해를 다 고려해 보아야 하므로 </a:t>
            </a:r>
            <a:r>
              <a:rPr lang="ko-KR" altLang="en-US" sz="2000" dirty="0" err="1" smtClean="0"/>
              <a:t>트리의</a:t>
            </a:r>
            <a:r>
              <a:rPr lang="ko-KR" altLang="en-US" sz="2000" dirty="0" smtClean="0"/>
              <a:t> 마디를 순회</a:t>
            </a:r>
            <a:r>
              <a:rPr lang="en-US" altLang="ko-KR" sz="2000" dirty="0" smtClean="0"/>
              <a:t>(traverse)</a:t>
            </a:r>
            <a:r>
              <a:rPr lang="ko-KR" altLang="en-US" sz="2000" dirty="0" smtClean="0"/>
              <a:t>하는 방법에 </a:t>
            </a:r>
            <a:r>
              <a:rPr lang="ko-KR" altLang="en-US" sz="2000" dirty="0" err="1" smtClean="0"/>
              <a:t>구애받지</a:t>
            </a:r>
            <a:r>
              <a:rPr lang="ko-KR" altLang="en-US" sz="2000" dirty="0" smtClean="0"/>
              <a:t> 않는다</a:t>
            </a:r>
            <a:r>
              <a:rPr lang="en-US" altLang="ko-KR" sz="2000" dirty="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날짜 개체 틀 3"/>
          <p:cNvSpPr>
            <a:spLocks noGrp="1"/>
          </p:cNvSpPr>
          <p:nvPr>
            <p:ph type="dt" sz="quarter" idx="4294967295"/>
          </p:nvPr>
        </p:nvSpPr>
        <p:spPr>
          <a:xfrm>
            <a:off x="6727032" y="6407944"/>
            <a:ext cx="1920240" cy="365760"/>
          </a:xfrm>
          <a:prstGeom prst="rect">
            <a:avLst/>
          </a:prstGeom>
          <a:noFill/>
        </p:spPr>
        <p:txBody>
          <a:bodyPr/>
          <a:lstStyle/>
          <a:p>
            <a:fld id="{3F54DDD4-FD03-437F-90B3-2A2AA9BD07E7}" type="datetime1">
              <a:rPr lang="ko-KR" altLang="en-US" smtClean="0"/>
              <a:pPr/>
              <a:t>2012-12-06</a:t>
            </a:fld>
            <a:endParaRPr lang="en-US" altLang="ko-KR" smtClean="0"/>
          </a:p>
        </p:txBody>
      </p:sp>
      <p:sp>
        <p:nvSpPr>
          <p:cNvPr id="10244"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0245" name="슬라이드 번호 개체 틀 5"/>
          <p:cNvSpPr>
            <a:spLocks noGrp="1"/>
          </p:cNvSpPr>
          <p:nvPr>
            <p:ph type="sldNum" sz="quarter" idx="4294967295"/>
          </p:nvPr>
        </p:nvSpPr>
        <p:spPr>
          <a:xfrm>
            <a:off x="8647272" y="6407944"/>
            <a:ext cx="365760" cy="365125"/>
          </a:xfrm>
          <a:noFill/>
        </p:spPr>
        <p:txBody>
          <a:bodyPr/>
          <a:lstStyle/>
          <a:p>
            <a:fld id="{77EF5795-4E8F-42BD-B867-8F0AD1CC92E7}" type="slidenum">
              <a:rPr lang="en-US" altLang="ko-KR" smtClean="0"/>
              <a:pPr/>
              <a:t>30</a:t>
            </a:fld>
            <a:endParaRPr lang="en-US" altLang="ko-KR" smtClean="0"/>
          </a:p>
        </p:txBody>
      </p:sp>
      <p:sp>
        <p:nvSpPr>
          <p:cNvPr id="10246" name="Rectangle 2"/>
          <p:cNvSpPr>
            <a:spLocks noGrp="1" noChangeArrowheads="1"/>
          </p:cNvSpPr>
          <p:nvPr>
            <p:ph type="title"/>
          </p:nvPr>
        </p:nvSpPr>
        <p:spPr>
          <a:xfrm>
            <a:off x="685800" y="152400"/>
            <a:ext cx="7772400" cy="1143000"/>
          </a:xfrm>
        </p:spPr>
        <p:txBody>
          <a:bodyPr/>
          <a:lstStyle/>
          <a:p>
            <a:pPr eaLnBrk="1" hangingPunct="1"/>
            <a:r>
              <a:rPr lang="ko-KR" altLang="en-US" smtClean="0"/>
              <a:t>외판원문제</a:t>
            </a:r>
            <a:r>
              <a:rPr lang="en-US" altLang="ko-KR" smtClean="0"/>
              <a:t>: </a:t>
            </a:r>
            <a:r>
              <a:rPr lang="ko-KR" altLang="en-US" smtClean="0"/>
              <a:t>분기한정법</a:t>
            </a:r>
          </a:p>
        </p:txBody>
      </p:sp>
      <p:sp>
        <p:nvSpPr>
          <p:cNvPr id="10247" name="Rectangle 3"/>
          <p:cNvSpPr>
            <a:spLocks noGrp="1" noChangeArrowheads="1"/>
          </p:cNvSpPr>
          <p:nvPr>
            <p:ph type="body" idx="1"/>
          </p:nvPr>
        </p:nvSpPr>
        <p:spPr>
          <a:xfrm>
            <a:off x="152400" y="1219200"/>
            <a:ext cx="8839200" cy="1219200"/>
          </a:xfrm>
        </p:spPr>
        <p:txBody>
          <a:bodyPr>
            <a:normAutofit lnSpcReduction="10000"/>
          </a:bodyPr>
          <a:lstStyle/>
          <a:p>
            <a:pPr eaLnBrk="1" hangingPunct="1"/>
            <a:r>
              <a:rPr lang="en-US" altLang="ko-KR" sz="2400" i="1" smtClean="0"/>
              <a:t>n</a:t>
            </a:r>
            <a:r>
              <a:rPr lang="en-US" altLang="ko-KR" sz="2400" smtClean="0"/>
              <a:t> = 40</a:t>
            </a:r>
            <a:r>
              <a:rPr lang="ko-KR" altLang="en-US" sz="2400" smtClean="0"/>
              <a:t>일 때</a:t>
            </a:r>
            <a:r>
              <a:rPr lang="en-US" altLang="ko-KR" sz="2400" smtClean="0"/>
              <a:t>, </a:t>
            </a:r>
            <a:r>
              <a:rPr lang="ko-KR" altLang="en-US" sz="2400" smtClean="0"/>
              <a:t>동적계획법 알고리즘은 </a:t>
            </a:r>
            <a:r>
              <a:rPr lang="en-US" altLang="ko-KR" sz="2400" smtClean="0"/>
              <a:t>6</a:t>
            </a:r>
            <a:r>
              <a:rPr lang="ko-KR" altLang="en-US" sz="2400" smtClean="0"/>
              <a:t>년 이상이 걸린다</a:t>
            </a:r>
            <a:r>
              <a:rPr lang="en-US" altLang="ko-KR" sz="2400" smtClean="0"/>
              <a:t>. </a:t>
            </a:r>
            <a:r>
              <a:rPr lang="ko-KR" altLang="en-US" sz="2400" smtClean="0"/>
              <a:t>그러므로 분기한정법을 시도해 본다</a:t>
            </a:r>
            <a:r>
              <a:rPr lang="en-US" altLang="ko-KR" sz="2400" smtClean="0"/>
              <a:t>.</a:t>
            </a:r>
          </a:p>
          <a:p>
            <a:pPr eaLnBrk="1" hangingPunct="1"/>
            <a:r>
              <a:rPr lang="ko-KR" altLang="en-US" sz="2400" b="1" smtClean="0"/>
              <a:t>보기</a:t>
            </a:r>
            <a:r>
              <a:rPr lang="en-US" altLang="ko-KR" sz="2400" smtClean="0"/>
              <a:t>: </a:t>
            </a:r>
            <a:r>
              <a:rPr lang="ko-KR" altLang="en-US" sz="2400" smtClean="0"/>
              <a:t>다음 인접행렬로 표현된 그래프를 살펴보시오</a:t>
            </a:r>
            <a:r>
              <a:rPr lang="en-US" altLang="ko-KR" sz="2400" smtClean="0"/>
              <a:t>.</a:t>
            </a:r>
          </a:p>
        </p:txBody>
      </p:sp>
      <p:graphicFrame>
        <p:nvGraphicFramePr>
          <p:cNvPr id="10242" name="Object 1024"/>
          <p:cNvGraphicFramePr>
            <a:graphicFrameLocks noChangeAspect="1"/>
          </p:cNvGraphicFramePr>
          <p:nvPr/>
        </p:nvGraphicFramePr>
        <p:xfrm>
          <a:off x="762000" y="2819400"/>
          <a:ext cx="3505200" cy="2771775"/>
        </p:xfrm>
        <a:graphic>
          <a:graphicData uri="http://schemas.openxmlformats.org/presentationml/2006/ole">
            <p:oleObj spid="_x0000_s10242" name="수식" r:id="rId3" imgW="1447560" imgH="1143000" progId="Equation.3">
              <p:embed/>
            </p:oleObj>
          </a:graphicData>
        </a:graphic>
      </p:graphicFrame>
      <p:sp>
        <p:nvSpPr>
          <p:cNvPr id="10248" name="Oval 6"/>
          <p:cNvSpPr>
            <a:spLocks noChangeArrowheads="1"/>
          </p:cNvSpPr>
          <p:nvPr/>
        </p:nvSpPr>
        <p:spPr bwMode="auto">
          <a:xfrm>
            <a:off x="4800600" y="2641600"/>
            <a:ext cx="685800" cy="609600"/>
          </a:xfrm>
          <a:prstGeom prst="ellipse">
            <a:avLst/>
          </a:prstGeom>
          <a:noFill/>
          <a:ln w="12700">
            <a:solidFill>
              <a:schemeClr val="tx1"/>
            </a:solidFill>
            <a:round/>
            <a:headEnd/>
            <a:tailEnd/>
          </a:ln>
        </p:spPr>
        <p:txBody>
          <a:bodyPr wrap="none" anchor="ctr"/>
          <a:lstStyle/>
          <a:p>
            <a:endParaRPr lang="ko-KR" altLang="en-US"/>
          </a:p>
        </p:txBody>
      </p:sp>
      <p:sp>
        <p:nvSpPr>
          <p:cNvPr id="10249" name="Text Box 7"/>
          <p:cNvSpPr txBox="1">
            <a:spLocks noChangeArrowheads="1"/>
          </p:cNvSpPr>
          <p:nvPr/>
        </p:nvSpPr>
        <p:spPr bwMode="auto">
          <a:xfrm>
            <a:off x="4922838" y="2667000"/>
            <a:ext cx="461962" cy="476250"/>
          </a:xfrm>
          <a:prstGeom prst="rect">
            <a:avLst/>
          </a:prstGeom>
          <a:noFill/>
          <a:ln w="9525">
            <a:noFill/>
            <a:miter lim="800000"/>
            <a:headEnd/>
            <a:tailEnd/>
          </a:ln>
        </p:spPr>
        <p:txBody>
          <a:bodyPr wrap="none">
            <a:spAutoFit/>
          </a:bodyPr>
          <a:lstStyle/>
          <a:p>
            <a:r>
              <a:rPr lang="en-US" altLang="ko-KR">
                <a:latin typeface="Times New Roman" pitchFamily="18" charset="0"/>
              </a:rPr>
              <a:t>v</a:t>
            </a:r>
            <a:r>
              <a:rPr lang="en-US" altLang="ko-KR" i="0" baseline="-25000">
                <a:latin typeface="Times New Roman" pitchFamily="18" charset="0"/>
              </a:rPr>
              <a:t>1</a:t>
            </a:r>
            <a:endParaRPr lang="en-US" altLang="ko-KR" i="0">
              <a:latin typeface="Times New Roman" pitchFamily="18" charset="0"/>
            </a:endParaRPr>
          </a:p>
        </p:txBody>
      </p:sp>
      <p:sp>
        <p:nvSpPr>
          <p:cNvPr id="10250" name="Oval 8"/>
          <p:cNvSpPr>
            <a:spLocks noChangeArrowheads="1"/>
          </p:cNvSpPr>
          <p:nvPr/>
        </p:nvSpPr>
        <p:spPr bwMode="auto">
          <a:xfrm>
            <a:off x="7543800" y="2717800"/>
            <a:ext cx="685800" cy="609600"/>
          </a:xfrm>
          <a:prstGeom prst="ellipse">
            <a:avLst/>
          </a:prstGeom>
          <a:noFill/>
          <a:ln w="12700">
            <a:solidFill>
              <a:schemeClr val="tx1"/>
            </a:solidFill>
            <a:round/>
            <a:headEnd/>
            <a:tailEnd/>
          </a:ln>
        </p:spPr>
        <p:txBody>
          <a:bodyPr wrap="none" anchor="ctr"/>
          <a:lstStyle/>
          <a:p>
            <a:endParaRPr lang="ko-KR" altLang="en-US"/>
          </a:p>
        </p:txBody>
      </p:sp>
      <p:sp>
        <p:nvSpPr>
          <p:cNvPr id="10251" name="Text Box 9"/>
          <p:cNvSpPr txBox="1">
            <a:spLocks noChangeArrowheads="1"/>
          </p:cNvSpPr>
          <p:nvPr/>
        </p:nvSpPr>
        <p:spPr bwMode="auto">
          <a:xfrm>
            <a:off x="7666038" y="2755900"/>
            <a:ext cx="461962" cy="476250"/>
          </a:xfrm>
          <a:prstGeom prst="rect">
            <a:avLst/>
          </a:prstGeom>
          <a:noFill/>
          <a:ln w="9525">
            <a:noFill/>
            <a:miter lim="800000"/>
            <a:headEnd/>
            <a:tailEnd/>
          </a:ln>
        </p:spPr>
        <p:txBody>
          <a:bodyPr wrap="none">
            <a:spAutoFit/>
          </a:bodyPr>
          <a:lstStyle/>
          <a:p>
            <a:r>
              <a:rPr lang="en-US" altLang="ko-KR">
                <a:latin typeface="Times New Roman" pitchFamily="18" charset="0"/>
              </a:rPr>
              <a:t>v</a:t>
            </a:r>
            <a:r>
              <a:rPr lang="en-US" altLang="ko-KR" i="0" baseline="-25000">
                <a:latin typeface="Times New Roman" pitchFamily="18" charset="0"/>
              </a:rPr>
              <a:t>2</a:t>
            </a:r>
            <a:endParaRPr lang="en-US" altLang="ko-KR" i="0">
              <a:latin typeface="Times New Roman" pitchFamily="18" charset="0"/>
            </a:endParaRPr>
          </a:p>
        </p:txBody>
      </p:sp>
      <p:sp>
        <p:nvSpPr>
          <p:cNvPr id="10252" name="Oval 10"/>
          <p:cNvSpPr>
            <a:spLocks noChangeArrowheads="1"/>
          </p:cNvSpPr>
          <p:nvPr/>
        </p:nvSpPr>
        <p:spPr bwMode="auto">
          <a:xfrm>
            <a:off x="4800600" y="4241800"/>
            <a:ext cx="685800" cy="609600"/>
          </a:xfrm>
          <a:prstGeom prst="ellipse">
            <a:avLst/>
          </a:prstGeom>
          <a:noFill/>
          <a:ln w="12700">
            <a:solidFill>
              <a:schemeClr val="tx1"/>
            </a:solidFill>
            <a:round/>
            <a:headEnd/>
            <a:tailEnd/>
          </a:ln>
        </p:spPr>
        <p:txBody>
          <a:bodyPr wrap="none" anchor="ctr"/>
          <a:lstStyle/>
          <a:p>
            <a:endParaRPr lang="ko-KR" altLang="en-US"/>
          </a:p>
        </p:txBody>
      </p:sp>
      <p:sp>
        <p:nvSpPr>
          <p:cNvPr id="10253" name="Text Box 11"/>
          <p:cNvSpPr txBox="1">
            <a:spLocks noChangeArrowheads="1"/>
          </p:cNvSpPr>
          <p:nvPr/>
        </p:nvSpPr>
        <p:spPr bwMode="auto">
          <a:xfrm>
            <a:off x="4922838" y="4279900"/>
            <a:ext cx="461962" cy="476250"/>
          </a:xfrm>
          <a:prstGeom prst="rect">
            <a:avLst/>
          </a:prstGeom>
          <a:noFill/>
          <a:ln w="9525">
            <a:noFill/>
            <a:miter lim="800000"/>
            <a:headEnd/>
            <a:tailEnd/>
          </a:ln>
        </p:spPr>
        <p:txBody>
          <a:bodyPr wrap="none">
            <a:spAutoFit/>
          </a:bodyPr>
          <a:lstStyle/>
          <a:p>
            <a:r>
              <a:rPr lang="en-US" altLang="ko-KR">
                <a:latin typeface="Times New Roman" pitchFamily="18" charset="0"/>
              </a:rPr>
              <a:t>v</a:t>
            </a:r>
            <a:r>
              <a:rPr lang="en-US" altLang="ko-KR" i="0" baseline="-25000">
                <a:latin typeface="Times New Roman" pitchFamily="18" charset="0"/>
              </a:rPr>
              <a:t>4</a:t>
            </a:r>
            <a:endParaRPr lang="en-US" altLang="ko-KR" i="0">
              <a:latin typeface="Times New Roman" pitchFamily="18" charset="0"/>
            </a:endParaRPr>
          </a:p>
        </p:txBody>
      </p:sp>
      <p:sp>
        <p:nvSpPr>
          <p:cNvPr id="10254" name="Oval 12"/>
          <p:cNvSpPr>
            <a:spLocks noChangeArrowheads="1"/>
          </p:cNvSpPr>
          <p:nvPr/>
        </p:nvSpPr>
        <p:spPr bwMode="auto">
          <a:xfrm>
            <a:off x="7543800" y="4318000"/>
            <a:ext cx="685800" cy="609600"/>
          </a:xfrm>
          <a:prstGeom prst="ellipse">
            <a:avLst/>
          </a:prstGeom>
          <a:noFill/>
          <a:ln w="12700">
            <a:solidFill>
              <a:schemeClr val="tx1"/>
            </a:solidFill>
            <a:round/>
            <a:headEnd/>
            <a:tailEnd/>
          </a:ln>
        </p:spPr>
        <p:txBody>
          <a:bodyPr wrap="none" anchor="ctr"/>
          <a:lstStyle/>
          <a:p>
            <a:endParaRPr lang="ko-KR" altLang="en-US"/>
          </a:p>
        </p:txBody>
      </p:sp>
      <p:sp>
        <p:nvSpPr>
          <p:cNvPr id="10255" name="Text Box 13"/>
          <p:cNvSpPr txBox="1">
            <a:spLocks noChangeArrowheads="1"/>
          </p:cNvSpPr>
          <p:nvPr/>
        </p:nvSpPr>
        <p:spPr bwMode="auto">
          <a:xfrm>
            <a:off x="7678738" y="4330700"/>
            <a:ext cx="461962" cy="476250"/>
          </a:xfrm>
          <a:prstGeom prst="rect">
            <a:avLst/>
          </a:prstGeom>
          <a:noFill/>
          <a:ln w="9525">
            <a:noFill/>
            <a:miter lim="800000"/>
            <a:headEnd/>
            <a:tailEnd/>
          </a:ln>
        </p:spPr>
        <p:txBody>
          <a:bodyPr wrap="none">
            <a:spAutoFit/>
          </a:bodyPr>
          <a:lstStyle/>
          <a:p>
            <a:r>
              <a:rPr lang="en-US" altLang="ko-KR">
                <a:latin typeface="Times New Roman" pitchFamily="18" charset="0"/>
              </a:rPr>
              <a:t>v</a:t>
            </a:r>
            <a:r>
              <a:rPr lang="en-US" altLang="ko-KR" i="0" baseline="-25000">
                <a:latin typeface="Times New Roman" pitchFamily="18" charset="0"/>
              </a:rPr>
              <a:t>3</a:t>
            </a:r>
            <a:endParaRPr lang="en-US" altLang="ko-KR" i="0">
              <a:latin typeface="Times New Roman" pitchFamily="18" charset="0"/>
            </a:endParaRPr>
          </a:p>
        </p:txBody>
      </p:sp>
      <p:sp>
        <p:nvSpPr>
          <p:cNvPr id="10256" name="Oval 14"/>
          <p:cNvSpPr>
            <a:spLocks noChangeArrowheads="1"/>
          </p:cNvSpPr>
          <p:nvPr/>
        </p:nvSpPr>
        <p:spPr bwMode="auto">
          <a:xfrm>
            <a:off x="6172200" y="5562600"/>
            <a:ext cx="685800" cy="609600"/>
          </a:xfrm>
          <a:prstGeom prst="ellipse">
            <a:avLst/>
          </a:prstGeom>
          <a:noFill/>
          <a:ln w="12700">
            <a:solidFill>
              <a:schemeClr val="tx1"/>
            </a:solidFill>
            <a:round/>
            <a:headEnd/>
            <a:tailEnd/>
          </a:ln>
        </p:spPr>
        <p:txBody>
          <a:bodyPr wrap="none" anchor="ctr"/>
          <a:lstStyle/>
          <a:p>
            <a:endParaRPr lang="ko-KR" altLang="en-US"/>
          </a:p>
        </p:txBody>
      </p:sp>
      <p:sp>
        <p:nvSpPr>
          <p:cNvPr id="10257" name="Text Box 15"/>
          <p:cNvSpPr txBox="1">
            <a:spLocks noChangeArrowheads="1"/>
          </p:cNvSpPr>
          <p:nvPr/>
        </p:nvSpPr>
        <p:spPr bwMode="auto">
          <a:xfrm>
            <a:off x="6294438" y="5600700"/>
            <a:ext cx="461962" cy="476250"/>
          </a:xfrm>
          <a:prstGeom prst="rect">
            <a:avLst/>
          </a:prstGeom>
          <a:noFill/>
          <a:ln w="9525">
            <a:noFill/>
            <a:miter lim="800000"/>
            <a:headEnd/>
            <a:tailEnd/>
          </a:ln>
        </p:spPr>
        <p:txBody>
          <a:bodyPr wrap="none">
            <a:spAutoFit/>
          </a:bodyPr>
          <a:lstStyle/>
          <a:p>
            <a:r>
              <a:rPr lang="en-US" altLang="ko-KR">
                <a:latin typeface="Times New Roman" pitchFamily="18" charset="0"/>
              </a:rPr>
              <a:t>v</a:t>
            </a:r>
            <a:r>
              <a:rPr lang="en-US" altLang="ko-KR" i="0" baseline="-25000">
                <a:latin typeface="Times New Roman" pitchFamily="18" charset="0"/>
              </a:rPr>
              <a:t>5</a:t>
            </a:r>
            <a:endParaRPr lang="en-US" altLang="ko-KR" i="0">
              <a:latin typeface="Times New Roman" pitchFamily="18" charset="0"/>
            </a:endParaRPr>
          </a:p>
        </p:txBody>
      </p:sp>
      <p:cxnSp>
        <p:nvCxnSpPr>
          <p:cNvPr id="10258" name="AutoShape 16"/>
          <p:cNvCxnSpPr>
            <a:cxnSpLocks noChangeShapeType="1"/>
            <a:stCxn id="10248" idx="4"/>
            <a:endCxn id="10252" idx="0"/>
          </p:cNvCxnSpPr>
          <p:nvPr/>
        </p:nvCxnSpPr>
        <p:spPr bwMode="auto">
          <a:xfrm>
            <a:off x="5143500" y="3251200"/>
            <a:ext cx="0" cy="990600"/>
          </a:xfrm>
          <a:prstGeom prst="straightConnector1">
            <a:avLst/>
          </a:prstGeom>
          <a:noFill/>
          <a:ln w="19050">
            <a:solidFill>
              <a:srgbClr val="000000"/>
            </a:solidFill>
            <a:round/>
            <a:headEnd/>
            <a:tailEnd type="triangle" w="med" len="med"/>
          </a:ln>
        </p:spPr>
      </p:cxnSp>
      <p:cxnSp>
        <p:nvCxnSpPr>
          <p:cNvPr id="10259" name="AutoShape 18"/>
          <p:cNvCxnSpPr>
            <a:cxnSpLocks noChangeShapeType="1"/>
            <a:stCxn id="10252" idx="5"/>
            <a:endCxn id="10256" idx="1"/>
          </p:cNvCxnSpPr>
          <p:nvPr/>
        </p:nvCxnSpPr>
        <p:spPr bwMode="auto">
          <a:xfrm>
            <a:off x="5386388" y="4762500"/>
            <a:ext cx="885825" cy="889000"/>
          </a:xfrm>
          <a:prstGeom prst="straightConnector1">
            <a:avLst/>
          </a:prstGeom>
          <a:noFill/>
          <a:ln w="19050">
            <a:solidFill>
              <a:srgbClr val="000000"/>
            </a:solidFill>
            <a:round/>
            <a:headEnd/>
            <a:tailEnd type="triangle" w="med" len="med"/>
          </a:ln>
        </p:spPr>
      </p:cxnSp>
      <p:cxnSp>
        <p:nvCxnSpPr>
          <p:cNvPr id="10260" name="AutoShape 19"/>
          <p:cNvCxnSpPr>
            <a:cxnSpLocks noChangeShapeType="1"/>
            <a:stCxn id="10250" idx="3"/>
            <a:endCxn id="10256" idx="7"/>
          </p:cNvCxnSpPr>
          <p:nvPr/>
        </p:nvCxnSpPr>
        <p:spPr bwMode="auto">
          <a:xfrm flipH="1">
            <a:off x="6757988" y="3238500"/>
            <a:ext cx="885825" cy="2413000"/>
          </a:xfrm>
          <a:prstGeom prst="straightConnector1">
            <a:avLst/>
          </a:prstGeom>
          <a:noFill/>
          <a:ln w="19050">
            <a:solidFill>
              <a:srgbClr val="000000"/>
            </a:solidFill>
            <a:round/>
            <a:headEnd type="triangle" w="med" len="med"/>
            <a:tailEnd/>
          </a:ln>
        </p:spPr>
      </p:cxnSp>
      <p:cxnSp>
        <p:nvCxnSpPr>
          <p:cNvPr id="10261" name="AutoShape 20"/>
          <p:cNvCxnSpPr>
            <a:cxnSpLocks noChangeShapeType="1"/>
          </p:cNvCxnSpPr>
          <p:nvPr/>
        </p:nvCxnSpPr>
        <p:spPr bwMode="auto">
          <a:xfrm>
            <a:off x="7924800" y="3327400"/>
            <a:ext cx="0" cy="990600"/>
          </a:xfrm>
          <a:prstGeom prst="straightConnector1">
            <a:avLst/>
          </a:prstGeom>
          <a:noFill/>
          <a:ln w="19050">
            <a:solidFill>
              <a:srgbClr val="000000"/>
            </a:solidFill>
            <a:round/>
            <a:headEnd/>
            <a:tailEnd type="triangle" w="med" len="med"/>
          </a:ln>
        </p:spPr>
      </p:cxnSp>
      <p:cxnSp>
        <p:nvCxnSpPr>
          <p:cNvPr id="10262" name="AutoShape 22"/>
          <p:cNvCxnSpPr>
            <a:cxnSpLocks noChangeShapeType="1"/>
            <a:stCxn id="10248" idx="5"/>
            <a:endCxn id="10254" idx="2"/>
          </p:cNvCxnSpPr>
          <p:nvPr/>
        </p:nvCxnSpPr>
        <p:spPr bwMode="auto">
          <a:xfrm>
            <a:off x="5386388" y="3162300"/>
            <a:ext cx="2157412" cy="1460500"/>
          </a:xfrm>
          <a:prstGeom prst="straightConnector1">
            <a:avLst/>
          </a:prstGeom>
          <a:noFill/>
          <a:ln w="19050">
            <a:solidFill>
              <a:srgbClr val="000000"/>
            </a:solidFill>
            <a:round/>
            <a:headEnd type="triangle" w="med" len="med"/>
            <a:tailEnd/>
          </a:ln>
        </p:spPr>
      </p:cxnSp>
      <p:sp>
        <p:nvSpPr>
          <p:cNvPr id="10263" name="Text Box 24"/>
          <p:cNvSpPr txBox="1">
            <a:spLocks noChangeArrowheads="1"/>
          </p:cNvSpPr>
          <p:nvPr/>
        </p:nvSpPr>
        <p:spPr bwMode="auto">
          <a:xfrm>
            <a:off x="4749800" y="3570288"/>
            <a:ext cx="438150"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10</a:t>
            </a:r>
          </a:p>
        </p:txBody>
      </p:sp>
      <p:sp>
        <p:nvSpPr>
          <p:cNvPr id="10264" name="Text Box 26"/>
          <p:cNvSpPr txBox="1">
            <a:spLocks noChangeArrowheads="1"/>
          </p:cNvSpPr>
          <p:nvPr/>
        </p:nvSpPr>
        <p:spPr bwMode="auto">
          <a:xfrm>
            <a:off x="6172200" y="34290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4</a:t>
            </a:r>
          </a:p>
        </p:txBody>
      </p:sp>
      <p:sp>
        <p:nvSpPr>
          <p:cNvPr id="10265" name="Text Box 27"/>
          <p:cNvSpPr txBox="1">
            <a:spLocks noChangeArrowheads="1"/>
          </p:cNvSpPr>
          <p:nvPr/>
        </p:nvSpPr>
        <p:spPr bwMode="auto">
          <a:xfrm>
            <a:off x="5543550" y="51054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2</a:t>
            </a:r>
          </a:p>
        </p:txBody>
      </p:sp>
      <p:sp>
        <p:nvSpPr>
          <p:cNvPr id="10266" name="Text Box 28"/>
          <p:cNvSpPr txBox="1">
            <a:spLocks noChangeArrowheads="1"/>
          </p:cNvSpPr>
          <p:nvPr/>
        </p:nvSpPr>
        <p:spPr bwMode="auto">
          <a:xfrm>
            <a:off x="6959600" y="48768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7</a:t>
            </a:r>
          </a:p>
        </p:txBody>
      </p:sp>
      <p:sp>
        <p:nvSpPr>
          <p:cNvPr id="10267" name="Text Box 29"/>
          <p:cNvSpPr txBox="1">
            <a:spLocks noChangeArrowheads="1"/>
          </p:cNvSpPr>
          <p:nvPr/>
        </p:nvSpPr>
        <p:spPr bwMode="auto">
          <a:xfrm>
            <a:off x="7893050" y="3632200"/>
            <a:ext cx="311150"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7</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슬라이드 번호 개체 틀 5"/>
          <p:cNvSpPr>
            <a:spLocks noGrp="1"/>
          </p:cNvSpPr>
          <p:nvPr>
            <p:ph type="sldNum" sz="quarter" idx="4294967295"/>
          </p:nvPr>
        </p:nvSpPr>
        <p:spPr>
          <a:xfrm>
            <a:off x="8647272" y="6407944"/>
            <a:ext cx="365760" cy="365125"/>
          </a:xfrm>
          <a:noFill/>
        </p:spPr>
        <p:txBody>
          <a:bodyPr/>
          <a:lstStyle/>
          <a:p>
            <a:fld id="{7660CCC1-79DE-4393-B58E-852371B8D5FD}" type="slidenum">
              <a:rPr lang="en-US" altLang="ko-KR" smtClean="0"/>
              <a:pPr/>
              <a:t>31</a:t>
            </a:fld>
            <a:endParaRPr lang="en-US" altLang="ko-KR" smtClean="0"/>
          </a:p>
        </p:txBody>
      </p:sp>
      <p:sp>
        <p:nvSpPr>
          <p:cNvPr id="31749" name="Rectangle 3"/>
          <p:cNvSpPr>
            <a:spLocks noGrp="1" noChangeArrowheads="1"/>
          </p:cNvSpPr>
          <p:nvPr>
            <p:ph type="body" idx="1"/>
          </p:nvPr>
        </p:nvSpPr>
        <p:spPr>
          <a:xfrm>
            <a:off x="152400" y="1447800"/>
            <a:ext cx="8839200" cy="4343400"/>
          </a:xfrm>
        </p:spPr>
        <p:txBody>
          <a:bodyPr>
            <a:normAutofit lnSpcReduction="10000"/>
          </a:bodyPr>
          <a:lstStyle/>
          <a:p>
            <a:pPr eaLnBrk="1" hangingPunct="1">
              <a:lnSpc>
                <a:spcPct val="90000"/>
              </a:lnSpc>
            </a:pPr>
            <a:r>
              <a:rPr lang="ko-KR" altLang="en-US" sz="2400" smtClean="0"/>
              <a:t>각 마디는 출발마디로부터의 일주여행경로를 나타내게 되는데</a:t>
            </a:r>
            <a:r>
              <a:rPr lang="en-US" altLang="ko-KR" sz="2400" smtClean="0"/>
              <a:t>, </a:t>
            </a:r>
            <a:r>
              <a:rPr lang="ko-KR" altLang="en-US" sz="2400" smtClean="0"/>
              <a:t>몇 개 만 예를 들어 보면</a:t>
            </a:r>
            <a:r>
              <a:rPr lang="en-US" altLang="ko-KR" sz="2400" smtClean="0"/>
              <a:t>, </a:t>
            </a:r>
            <a:r>
              <a:rPr lang="ko-KR" altLang="en-US" sz="2400" smtClean="0"/>
              <a:t>뿌리마디의 여행경로는 </a:t>
            </a:r>
            <a:r>
              <a:rPr lang="en-US" altLang="ko-KR" sz="2400" smtClean="0"/>
              <a:t>[1]</a:t>
            </a:r>
            <a:r>
              <a:rPr lang="ko-KR" altLang="en-US" sz="2400" smtClean="0"/>
              <a:t>이 되고</a:t>
            </a:r>
            <a:r>
              <a:rPr lang="en-US" altLang="ko-KR" sz="2400" smtClean="0"/>
              <a:t>, </a:t>
            </a:r>
            <a:r>
              <a:rPr lang="ko-KR" altLang="en-US" sz="2400" smtClean="0"/>
              <a:t>뿌리마디에서 뻗어 나가는 수준 </a:t>
            </a:r>
            <a:r>
              <a:rPr lang="en-US" altLang="ko-KR" sz="2400" smtClean="0"/>
              <a:t>1</a:t>
            </a:r>
            <a:r>
              <a:rPr lang="ko-KR" altLang="en-US" sz="2400" smtClean="0"/>
              <a:t>에 있는 여행경로는 각각 </a:t>
            </a:r>
            <a:r>
              <a:rPr lang="en-US" altLang="ko-KR" sz="2400" smtClean="0"/>
              <a:t>[1,2], [1,3], …, [1,5]</a:t>
            </a:r>
            <a:r>
              <a:rPr lang="ko-KR" altLang="en-US" sz="2400" smtClean="0"/>
              <a:t>가 되고</a:t>
            </a:r>
            <a:r>
              <a:rPr lang="en-US" altLang="ko-KR" sz="2400" smtClean="0"/>
              <a:t>, </a:t>
            </a:r>
            <a:r>
              <a:rPr lang="ko-KR" altLang="en-US" sz="2400" smtClean="0"/>
              <a:t>마디 </a:t>
            </a:r>
            <a:r>
              <a:rPr lang="en-US" altLang="ko-KR" sz="2400" smtClean="0"/>
              <a:t>[1,2]</a:t>
            </a:r>
            <a:r>
              <a:rPr lang="ko-KR" altLang="en-US" sz="2400" smtClean="0"/>
              <a:t>에서 뻗어 나가는 수준 </a:t>
            </a:r>
            <a:r>
              <a:rPr lang="en-US" altLang="ko-KR" sz="2400" smtClean="0"/>
              <a:t>2</a:t>
            </a:r>
            <a:r>
              <a:rPr lang="ko-KR" altLang="en-US" sz="2400" smtClean="0"/>
              <a:t>에 있는 마디들의 여행경로는 각각 </a:t>
            </a:r>
            <a:r>
              <a:rPr lang="en-US" altLang="ko-KR" sz="2400" smtClean="0"/>
              <a:t>[1,2,3],…,[1,2,5]</a:t>
            </a:r>
            <a:r>
              <a:rPr lang="ko-KR" altLang="en-US" sz="2400" smtClean="0"/>
              <a:t>가 되고</a:t>
            </a:r>
            <a:r>
              <a:rPr lang="en-US" altLang="ko-KR" sz="2400" smtClean="0"/>
              <a:t>, </a:t>
            </a:r>
            <a:r>
              <a:rPr lang="ko-KR" altLang="en-US" sz="2400" smtClean="0"/>
              <a:t>이런 식으로 뻗어 나가서 잎마디에 도달하게 되면 완전한 일주여행경로를 가지게 된다</a:t>
            </a:r>
            <a:r>
              <a:rPr lang="en-US" altLang="ko-KR" sz="2400" smtClean="0"/>
              <a:t>.</a:t>
            </a:r>
          </a:p>
          <a:p>
            <a:pPr eaLnBrk="1" hangingPunct="1">
              <a:lnSpc>
                <a:spcPct val="90000"/>
              </a:lnSpc>
            </a:pPr>
            <a:r>
              <a:rPr lang="ko-KR" altLang="en-US" sz="2400" smtClean="0"/>
              <a:t>따라서 최적일주여행경로를 구하기 위해서는 잎마디에 있는 일주여행경로를 모두 검사하여 그 중에서 가장 길이가 짧은 일주여행경로를 찾으면 된다</a:t>
            </a:r>
            <a:r>
              <a:rPr lang="en-US" altLang="ko-KR" sz="2400" smtClean="0"/>
              <a:t>.</a:t>
            </a:r>
          </a:p>
          <a:p>
            <a:pPr eaLnBrk="1" hangingPunct="1">
              <a:lnSpc>
                <a:spcPct val="90000"/>
              </a:lnSpc>
            </a:pPr>
            <a:r>
              <a:rPr lang="ko-KR" altLang="en-US" sz="2400" smtClean="0"/>
              <a:t>참고</a:t>
            </a:r>
            <a:r>
              <a:rPr lang="en-US" altLang="ko-KR" sz="2400" smtClean="0"/>
              <a:t>: </a:t>
            </a:r>
            <a:r>
              <a:rPr lang="ko-KR" altLang="en-US" sz="2400" smtClean="0"/>
              <a:t>위 예에서 각 마디에 저장되어 있는 마디가 </a:t>
            </a:r>
            <a:r>
              <a:rPr lang="en-US" altLang="ko-KR" sz="2400" smtClean="0"/>
              <a:t>4</a:t>
            </a:r>
            <a:r>
              <a:rPr lang="ko-KR" altLang="en-US" sz="2400" smtClean="0"/>
              <a:t>개가 되면 더 이상 뻗어 나갈 필요가 없다</a:t>
            </a:r>
            <a:r>
              <a:rPr lang="en-US" altLang="ko-KR" sz="2400" smtClean="0"/>
              <a:t>. </a:t>
            </a:r>
            <a:r>
              <a:rPr lang="ko-KR" altLang="en-US" sz="2400" smtClean="0"/>
              <a:t>왜냐하면</a:t>
            </a:r>
            <a:r>
              <a:rPr lang="en-US" altLang="ko-KR" sz="2400" smtClean="0"/>
              <a:t>, </a:t>
            </a:r>
            <a:r>
              <a:rPr lang="ko-KR" altLang="en-US" sz="2400" smtClean="0"/>
              <a:t>남은 경로는 더 이상 뻗어 나가지 않고도 알 수 있기 때문이다</a:t>
            </a:r>
            <a:r>
              <a:rPr lang="en-US" altLang="ko-KR" sz="2400" smtClean="0"/>
              <a:t>.</a:t>
            </a:r>
          </a:p>
        </p:txBody>
      </p:sp>
      <p:sp>
        <p:nvSpPr>
          <p:cNvPr id="31750" name="Rectangle 4"/>
          <p:cNvSpPr>
            <a:spLocks noChangeArrowheads="1"/>
          </p:cNvSpPr>
          <p:nvPr/>
        </p:nvSpPr>
        <p:spPr bwMode="auto">
          <a:xfrm>
            <a:off x="685800" y="1524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i="0">
                <a:solidFill>
                  <a:schemeClr val="tx2"/>
                </a:solidFill>
                <a:latin typeface="Times New Roman" pitchFamily="18" charset="0"/>
              </a:rPr>
              <a:t>상태공간트리 구축방법</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슬라이드 번호 개체 틀 3"/>
          <p:cNvSpPr>
            <a:spLocks noGrp="1"/>
          </p:cNvSpPr>
          <p:nvPr>
            <p:ph type="sldNum" sz="quarter" idx="12"/>
          </p:nvPr>
        </p:nvSpPr>
        <p:spPr>
          <a:noFill/>
        </p:spPr>
        <p:txBody>
          <a:bodyPr/>
          <a:lstStyle/>
          <a:p>
            <a:fld id="{6C8B4A2A-A23E-4E64-871F-4FAF17F72B88}" type="slidenum">
              <a:rPr lang="en-US" altLang="ko-KR" smtClean="0"/>
              <a:pPr/>
              <a:t>32</a:t>
            </a:fld>
            <a:endParaRPr lang="en-US" altLang="ko-KR" smtClean="0"/>
          </a:p>
        </p:txBody>
      </p:sp>
      <p:sp>
        <p:nvSpPr>
          <p:cNvPr id="32773" name="Oval 2"/>
          <p:cNvSpPr>
            <a:spLocks noChangeArrowheads="1"/>
          </p:cNvSpPr>
          <p:nvPr/>
        </p:nvSpPr>
        <p:spPr bwMode="auto">
          <a:xfrm>
            <a:off x="5003800" y="3810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74" name="Text Box 3"/>
          <p:cNvSpPr txBox="1">
            <a:spLocks noChangeArrowheads="1"/>
          </p:cNvSpPr>
          <p:nvPr/>
        </p:nvSpPr>
        <p:spPr bwMode="auto">
          <a:xfrm>
            <a:off x="5162550" y="546100"/>
            <a:ext cx="45085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a:t>
            </a:r>
          </a:p>
        </p:txBody>
      </p:sp>
      <p:sp>
        <p:nvSpPr>
          <p:cNvPr id="32775" name="Oval 4"/>
          <p:cNvSpPr>
            <a:spLocks noChangeArrowheads="1"/>
          </p:cNvSpPr>
          <p:nvPr/>
        </p:nvSpPr>
        <p:spPr bwMode="auto">
          <a:xfrm>
            <a:off x="3340100" y="18161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76" name="Oval 5"/>
          <p:cNvSpPr>
            <a:spLocks noChangeArrowheads="1"/>
          </p:cNvSpPr>
          <p:nvPr/>
        </p:nvSpPr>
        <p:spPr bwMode="auto">
          <a:xfrm>
            <a:off x="4406900" y="18161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77" name="Oval 6"/>
          <p:cNvSpPr>
            <a:spLocks noChangeArrowheads="1"/>
          </p:cNvSpPr>
          <p:nvPr/>
        </p:nvSpPr>
        <p:spPr bwMode="auto">
          <a:xfrm>
            <a:off x="5549900" y="18161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78" name="Oval 7"/>
          <p:cNvSpPr>
            <a:spLocks noChangeArrowheads="1"/>
          </p:cNvSpPr>
          <p:nvPr/>
        </p:nvSpPr>
        <p:spPr bwMode="auto">
          <a:xfrm>
            <a:off x="6616700" y="18161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79" name="Oval 8"/>
          <p:cNvSpPr>
            <a:spLocks noChangeArrowheads="1"/>
          </p:cNvSpPr>
          <p:nvPr/>
        </p:nvSpPr>
        <p:spPr bwMode="auto">
          <a:xfrm>
            <a:off x="3340100" y="33528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80" name="Oval 9"/>
          <p:cNvSpPr>
            <a:spLocks noChangeArrowheads="1"/>
          </p:cNvSpPr>
          <p:nvPr/>
        </p:nvSpPr>
        <p:spPr bwMode="auto">
          <a:xfrm>
            <a:off x="4406900" y="33528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81" name="Oval 10"/>
          <p:cNvSpPr>
            <a:spLocks noChangeArrowheads="1"/>
          </p:cNvSpPr>
          <p:nvPr/>
        </p:nvSpPr>
        <p:spPr bwMode="auto">
          <a:xfrm>
            <a:off x="2273300" y="3352800"/>
            <a:ext cx="762000" cy="685800"/>
          </a:xfrm>
          <a:prstGeom prst="ellipse">
            <a:avLst/>
          </a:prstGeom>
          <a:noFill/>
          <a:ln w="12700">
            <a:solidFill>
              <a:srgbClr val="000000"/>
            </a:solidFill>
            <a:round/>
            <a:headEnd/>
            <a:tailEnd/>
          </a:ln>
        </p:spPr>
        <p:txBody>
          <a:bodyPr wrap="none" anchor="ctr"/>
          <a:lstStyle/>
          <a:p>
            <a:endParaRPr lang="ko-KR" altLang="en-US"/>
          </a:p>
        </p:txBody>
      </p:sp>
      <p:sp>
        <p:nvSpPr>
          <p:cNvPr id="32782" name="Oval 11"/>
          <p:cNvSpPr>
            <a:spLocks noChangeArrowheads="1"/>
          </p:cNvSpPr>
          <p:nvPr/>
        </p:nvSpPr>
        <p:spPr bwMode="auto">
          <a:xfrm>
            <a:off x="2870200" y="4800600"/>
            <a:ext cx="1447800" cy="1371600"/>
          </a:xfrm>
          <a:prstGeom prst="ellipse">
            <a:avLst/>
          </a:prstGeom>
          <a:noFill/>
          <a:ln w="12700">
            <a:solidFill>
              <a:srgbClr val="000000"/>
            </a:solidFill>
            <a:round/>
            <a:headEnd/>
            <a:tailEnd/>
          </a:ln>
        </p:spPr>
        <p:txBody>
          <a:bodyPr wrap="none" anchor="ctr"/>
          <a:lstStyle/>
          <a:p>
            <a:endParaRPr lang="ko-KR" altLang="en-US"/>
          </a:p>
        </p:txBody>
      </p:sp>
      <p:sp>
        <p:nvSpPr>
          <p:cNvPr id="32783" name="Oval 12"/>
          <p:cNvSpPr>
            <a:spLocks noChangeArrowheads="1"/>
          </p:cNvSpPr>
          <p:nvPr/>
        </p:nvSpPr>
        <p:spPr bwMode="auto">
          <a:xfrm>
            <a:off x="965200" y="4800600"/>
            <a:ext cx="1447800" cy="1371600"/>
          </a:xfrm>
          <a:prstGeom prst="ellipse">
            <a:avLst/>
          </a:prstGeom>
          <a:noFill/>
          <a:ln w="12700">
            <a:solidFill>
              <a:srgbClr val="000000"/>
            </a:solidFill>
            <a:round/>
            <a:headEnd/>
            <a:tailEnd/>
          </a:ln>
        </p:spPr>
        <p:txBody>
          <a:bodyPr wrap="none" anchor="ctr"/>
          <a:lstStyle/>
          <a:p>
            <a:endParaRPr lang="ko-KR" altLang="en-US"/>
          </a:p>
        </p:txBody>
      </p:sp>
      <p:cxnSp>
        <p:nvCxnSpPr>
          <p:cNvPr id="32784" name="AutoShape 13"/>
          <p:cNvCxnSpPr>
            <a:cxnSpLocks noChangeShapeType="1"/>
            <a:stCxn id="32773" idx="2"/>
            <a:endCxn id="32775" idx="0"/>
          </p:cNvCxnSpPr>
          <p:nvPr/>
        </p:nvCxnSpPr>
        <p:spPr bwMode="auto">
          <a:xfrm flipH="1">
            <a:off x="3721100" y="723900"/>
            <a:ext cx="1282700" cy="1092200"/>
          </a:xfrm>
          <a:prstGeom prst="straightConnector1">
            <a:avLst/>
          </a:prstGeom>
          <a:noFill/>
          <a:ln w="12700">
            <a:solidFill>
              <a:srgbClr val="000000"/>
            </a:solidFill>
            <a:round/>
            <a:headEnd/>
            <a:tailEnd/>
          </a:ln>
        </p:spPr>
      </p:cxnSp>
      <p:cxnSp>
        <p:nvCxnSpPr>
          <p:cNvPr id="32785" name="AutoShape 14"/>
          <p:cNvCxnSpPr>
            <a:cxnSpLocks noChangeShapeType="1"/>
            <a:stCxn id="32773" idx="3"/>
            <a:endCxn id="32776" idx="0"/>
          </p:cNvCxnSpPr>
          <p:nvPr/>
        </p:nvCxnSpPr>
        <p:spPr bwMode="auto">
          <a:xfrm flipH="1">
            <a:off x="4787900" y="966788"/>
            <a:ext cx="327025" cy="849312"/>
          </a:xfrm>
          <a:prstGeom prst="straightConnector1">
            <a:avLst/>
          </a:prstGeom>
          <a:noFill/>
          <a:ln w="12700">
            <a:solidFill>
              <a:srgbClr val="000000"/>
            </a:solidFill>
            <a:round/>
            <a:headEnd/>
            <a:tailEnd/>
          </a:ln>
        </p:spPr>
      </p:cxnSp>
      <p:cxnSp>
        <p:nvCxnSpPr>
          <p:cNvPr id="32786" name="AutoShape 15"/>
          <p:cNvCxnSpPr>
            <a:cxnSpLocks noChangeShapeType="1"/>
            <a:stCxn id="32773" idx="5"/>
            <a:endCxn id="32777" idx="0"/>
          </p:cNvCxnSpPr>
          <p:nvPr/>
        </p:nvCxnSpPr>
        <p:spPr bwMode="auto">
          <a:xfrm>
            <a:off x="5654675" y="966788"/>
            <a:ext cx="276225" cy="849312"/>
          </a:xfrm>
          <a:prstGeom prst="straightConnector1">
            <a:avLst/>
          </a:prstGeom>
          <a:noFill/>
          <a:ln w="12700">
            <a:solidFill>
              <a:srgbClr val="000000"/>
            </a:solidFill>
            <a:round/>
            <a:headEnd/>
            <a:tailEnd/>
          </a:ln>
        </p:spPr>
      </p:cxnSp>
      <p:cxnSp>
        <p:nvCxnSpPr>
          <p:cNvPr id="32787" name="AutoShape 16"/>
          <p:cNvCxnSpPr>
            <a:cxnSpLocks noChangeShapeType="1"/>
            <a:stCxn id="32773" idx="6"/>
            <a:endCxn id="32778" idx="0"/>
          </p:cNvCxnSpPr>
          <p:nvPr/>
        </p:nvCxnSpPr>
        <p:spPr bwMode="auto">
          <a:xfrm>
            <a:off x="5765800" y="723900"/>
            <a:ext cx="1231900" cy="1092200"/>
          </a:xfrm>
          <a:prstGeom prst="straightConnector1">
            <a:avLst/>
          </a:prstGeom>
          <a:noFill/>
          <a:ln w="12700">
            <a:solidFill>
              <a:srgbClr val="000000"/>
            </a:solidFill>
            <a:round/>
            <a:headEnd/>
            <a:tailEnd/>
          </a:ln>
        </p:spPr>
      </p:cxnSp>
      <p:cxnSp>
        <p:nvCxnSpPr>
          <p:cNvPr id="32788" name="AutoShape 17"/>
          <p:cNvCxnSpPr>
            <a:cxnSpLocks noChangeShapeType="1"/>
            <a:stCxn id="32775" idx="3"/>
            <a:endCxn id="32781" idx="0"/>
          </p:cNvCxnSpPr>
          <p:nvPr/>
        </p:nvCxnSpPr>
        <p:spPr bwMode="auto">
          <a:xfrm flipH="1">
            <a:off x="2654300" y="2401888"/>
            <a:ext cx="796925" cy="950912"/>
          </a:xfrm>
          <a:prstGeom prst="straightConnector1">
            <a:avLst/>
          </a:prstGeom>
          <a:noFill/>
          <a:ln w="12700">
            <a:solidFill>
              <a:srgbClr val="000000"/>
            </a:solidFill>
            <a:round/>
            <a:headEnd/>
            <a:tailEnd/>
          </a:ln>
        </p:spPr>
      </p:cxnSp>
      <p:cxnSp>
        <p:nvCxnSpPr>
          <p:cNvPr id="32789" name="AutoShape 18"/>
          <p:cNvCxnSpPr>
            <a:cxnSpLocks noChangeShapeType="1"/>
            <a:stCxn id="32775" idx="4"/>
            <a:endCxn id="32779" idx="0"/>
          </p:cNvCxnSpPr>
          <p:nvPr/>
        </p:nvCxnSpPr>
        <p:spPr bwMode="auto">
          <a:xfrm>
            <a:off x="3721100" y="2501900"/>
            <a:ext cx="0" cy="850900"/>
          </a:xfrm>
          <a:prstGeom prst="straightConnector1">
            <a:avLst/>
          </a:prstGeom>
          <a:noFill/>
          <a:ln w="12700">
            <a:solidFill>
              <a:srgbClr val="000000"/>
            </a:solidFill>
            <a:round/>
            <a:headEnd/>
            <a:tailEnd/>
          </a:ln>
        </p:spPr>
      </p:cxnSp>
      <p:cxnSp>
        <p:nvCxnSpPr>
          <p:cNvPr id="32790" name="AutoShape 19"/>
          <p:cNvCxnSpPr>
            <a:cxnSpLocks noChangeShapeType="1"/>
            <a:stCxn id="32775" idx="5"/>
            <a:endCxn id="32780" idx="0"/>
          </p:cNvCxnSpPr>
          <p:nvPr/>
        </p:nvCxnSpPr>
        <p:spPr bwMode="auto">
          <a:xfrm>
            <a:off x="3990975" y="2401888"/>
            <a:ext cx="796925" cy="950912"/>
          </a:xfrm>
          <a:prstGeom prst="straightConnector1">
            <a:avLst/>
          </a:prstGeom>
          <a:noFill/>
          <a:ln w="12700">
            <a:solidFill>
              <a:srgbClr val="000000"/>
            </a:solidFill>
            <a:round/>
            <a:headEnd/>
            <a:tailEnd/>
          </a:ln>
        </p:spPr>
      </p:cxnSp>
      <p:cxnSp>
        <p:nvCxnSpPr>
          <p:cNvPr id="32791" name="AutoShape 20"/>
          <p:cNvCxnSpPr>
            <a:cxnSpLocks noChangeShapeType="1"/>
            <a:stCxn id="32776" idx="3"/>
          </p:cNvCxnSpPr>
          <p:nvPr/>
        </p:nvCxnSpPr>
        <p:spPr bwMode="auto">
          <a:xfrm flipH="1">
            <a:off x="4406900" y="2401888"/>
            <a:ext cx="111125" cy="176212"/>
          </a:xfrm>
          <a:prstGeom prst="straightConnector1">
            <a:avLst/>
          </a:prstGeom>
          <a:noFill/>
          <a:ln w="12700">
            <a:solidFill>
              <a:srgbClr val="000000"/>
            </a:solidFill>
            <a:round/>
            <a:headEnd/>
            <a:tailEnd/>
          </a:ln>
        </p:spPr>
      </p:cxnSp>
      <p:cxnSp>
        <p:nvCxnSpPr>
          <p:cNvPr id="32792" name="AutoShape 21"/>
          <p:cNvCxnSpPr>
            <a:cxnSpLocks noChangeShapeType="1"/>
            <a:stCxn id="32776" idx="4"/>
          </p:cNvCxnSpPr>
          <p:nvPr/>
        </p:nvCxnSpPr>
        <p:spPr bwMode="auto">
          <a:xfrm>
            <a:off x="4787900" y="2501900"/>
            <a:ext cx="0" cy="152400"/>
          </a:xfrm>
          <a:prstGeom prst="straightConnector1">
            <a:avLst/>
          </a:prstGeom>
          <a:noFill/>
          <a:ln w="12700">
            <a:solidFill>
              <a:srgbClr val="000000"/>
            </a:solidFill>
            <a:round/>
            <a:headEnd/>
            <a:tailEnd/>
          </a:ln>
        </p:spPr>
      </p:cxnSp>
      <p:cxnSp>
        <p:nvCxnSpPr>
          <p:cNvPr id="32793" name="AutoShape 22"/>
          <p:cNvCxnSpPr>
            <a:cxnSpLocks noChangeShapeType="1"/>
            <a:stCxn id="32776" idx="5"/>
          </p:cNvCxnSpPr>
          <p:nvPr/>
        </p:nvCxnSpPr>
        <p:spPr bwMode="auto">
          <a:xfrm>
            <a:off x="5057775" y="2401888"/>
            <a:ext cx="111125" cy="176212"/>
          </a:xfrm>
          <a:prstGeom prst="straightConnector1">
            <a:avLst/>
          </a:prstGeom>
          <a:noFill/>
          <a:ln w="12700">
            <a:solidFill>
              <a:srgbClr val="000000"/>
            </a:solidFill>
            <a:round/>
            <a:headEnd/>
            <a:tailEnd/>
          </a:ln>
        </p:spPr>
      </p:cxnSp>
      <p:cxnSp>
        <p:nvCxnSpPr>
          <p:cNvPr id="32794" name="AutoShape 23"/>
          <p:cNvCxnSpPr>
            <a:cxnSpLocks noChangeShapeType="1"/>
            <a:stCxn id="32777" idx="3"/>
          </p:cNvCxnSpPr>
          <p:nvPr/>
        </p:nvCxnSpPr>
        <p:spPr bwMode="auto">
          <a:xfrm flipH="1">
            <a:off x="5549900" y="2401888"/>
            <a:ext cx="111125" cy="200025"/>
          </a:xfrm>
          <a:prstGeom prst="straightConnector1">
            <a:avLst/>
          </a:prstGeom>
          <a:noFill/>
          <a:ln w="12700">
            <a:solidFill>
              <a:srgbClr val="000000"/>
            </a:solidFill>
            <a:round/>
            <a:headEnd/>
            <a:tailEnd/>
          </a:ln>
        </p:spPr>
      </p:cxnSp>
      <p:cxnSp>
        <p:nvCxnSpPr>
          <p:cNvPr id="32795" name="AutoShape 25"/>
          <p:cNvCxnSpPr>
            <a:cxnSpLocks noChangeShapeType="1"/>
            <a:stCxn id="32777" idx="5"/>
          </p:cNvCxnSpPr>
          <p:nvPr/>
        </p:nvCxnSpPr>
        <p:spPr bwMode="auto">
          <a:xfrm>
            <a:off x="6200775" y="2401888"/>
            <a:ext cx="111125" cy="200025"/>
          </a:xfrm>
          <a:prstGeom prst="straightConnector1">
            <a:avLst/>
          </a:prstGeom>
          <a:noFill/>
          <a:ln w="12700">
            <a:solidFill>
              <a:srgbClr val="000000"/>
            </a:solidFill>
            <a:round/>
            <a:headEnd/>
            <a:tailEnd/>
          </a:ln>
        </p:spPr>
      </p:cxnSp>
      <p:cxnSp>
        <p:nvCxnSpPr>
          <p:cNvPr id="32796" name="AutoShape 26"/>
          <p:cNvCxnSpPr>
            <a:cxnSpLocks noChangeShapeType="1"/>
            <a:stCxn id="32778" idx="3"/>
          </p:cNvCxnSpPr>
          <p:nvPr/>
        </p:nvCxnSpPr>
        <p:spPr bwMode="auto">
          <a:xfrm flipH="1">
            <a:off x="6629400" y="2401888"/>
            <a:ext cx="98425" cy="200025"/>
          </a:xfrm>
          <a:prstGeom prst="straightConnector1">
            <a:avLst/>
          </a:prstGeom>
          <a:noFill/>
          <a:ln w="12700">
            <a:solidFill>
              <a:srgbClr val="000000"/>
            </a:solidFill>
            <a:round/>
            <a:headEnd/>
            <a:tailEnd/>
          </a:ln>
        </p:spPr>
      </p:cxnSp>
      <p:cxnSp>
        <p:nvCxnSpPr>
          <p:cNvPr id="32797" name="AutoShape 27"/>
          <p:cNvCxnSpPr>
            <a:cxnSpLocks noChangeShapeType="1"/>
            <a:stCxn id="32778" idx="4"/>
          </p:cNvCxnSpPr>
          <p:nvPr/>
        </p:nvCxnSpPr>
        <p:spPr bwMode="auto">
          <a:xfrm>
            <a:off x="6997700" y="2501900"/>
            <a:ext cx="0" cy="152400"/>
          </a:xfrm>
          <a:prstGeom prst="straightConnector1">
            <a:avLst/>
          </a:prstGeom>
          <a:noFill/>
          <a:ln w="12700">
            <a:solidFill>
              <a:srgbClr val="000000"/>
            </a:solidFill>
            <a:round/>
            <a:headEnd/>
            <a:tailEnd/>
          </a:ln>
        </p:spPr>
      </p:cxnSp>
      <p:cxnSp>
        <p:nvCxnSpPr>
          <p:cNvPr id="32798" name="AutoShape 28"/>
          <p:cNvCxnSpPr>
            <a:cxnSpLocks noChangeShapeType="1"/>
            <a:stCxn id="32778" idx="5"/>
          </p:cNvCxnSpPr>
          <p:nvPr/>
        </p:nvCxnSpPr>
        <p:spPr bwMode="auto">
          <a:xfrm>
            <a:off x="7267575" y="2401888"/>
            <a:ext cx="123825" cy="200025"/>
          </a:xfrm>
          <a:prstGeom prst="straightConnector1">
            <a:avLst/>
          </a:prstGeom>
          <a:noFill/>
          <a:ln w="12700">
            <a:solidFill>
              <a:srgbClr val="000000"/>
            </a:solidFill>
            <a:round/>
            <a:headEnd/>
            <a:tailEnd/>
          </a:ln>
        </p:spPr>
      </p:cxnSp>
      <p:cxnSp>
        <p:nvCxnSpPr>
          <p:cNvPr id="32799" name="AutoShape 29"/>
          <p:cNvCxnSpPr>
            <a:cxnSpLocks noChangeShapeType="1"/>
            <a:stCxn id="32781" idx="3"/>
            <a:endCxn id="32783" idx="0"/>
          </p:cNvCxnSpPr>
          <p:nvPr/>
        </p:nvCxnSpPr>
        <p:spPr bwMode="auto">
          <a:xfrm flipH="1">
            <a:off x="1689100" y="3938588"/>
            <a:ext cx="695325" cy="862012"/>
          </a:xfrm>
          <a:prstGeom prst="straightConnector1">
            <a:avLst/>
          </a:prstGeom>
          <a:noFill/>
          <a:ln w="12700">
            <a:solidFill>
              <a:srgbClr val="000000"/>
            </a:solidFill>
            <a:round/>
            <a:headEnd/>
            <a:tailEnd/>
          </a:ln>
        </p:spPr>
      </p:cxnSp>
      <p:cxnSp>
        <p:nvCxnSpPr>
          <p:cNvPr id="32800" name="AutoShape 30"/>
          <p:cNvCxnSpPr>
            <a:cxnSpLocks noChangeShapeType="1"/>
            <a:stCxn id="32781" idx="5"/>
            <a:endCxn id="32782" idx="0"/>
          </p:cNvCxnSpPr>
          <p:nvPr/>
        </p:nvCxnSpPr>
        <p:spPr bwMode="auto">
          <a:xfrm>
            <a:off x="2924175" y="3938588"/>
            <a:ext cx="669925" cy="862012"/>
          </a:xfrm>
          <a:prstGeom prst="straightConnector1">
            <a:avLst/>
          </a:prstGeom>
          <a:noFill/>
          <a:ln w="12700">
            <a:solidFill>
              <a:srgbClr val="000000"/>
            </a:solidFill>
            <a:round/>
            <a:headEnd/>
            <a:tailEnd/>
          </a:ln>
        </p:spPr>
      </p:cxnSp>
      <p:cxnSp>
        <p:nvCxnSpPr>
          <p:cNvPr id="32801" name="AutoShape 31"/>
          <p:cNvCxnSpPr>
            <a:cxnSpLocks noChangeShapeType="1"/>
            <a:stCxn id="32779" idx="3"/>
          </p:cNvCxnSpPr>
          <p:nvPr/>
        </p:nvCxnSpPr>
        <p:spPr bwMode="auto">
          <a:xfrm flipH="1">
            <a:off x="3327400" y="3938588"/>
            <a:ext cx="123825" cy="176212"/>
          </a:xfrm>
          <a:prstGeom prst="straightConnector1">
            <a:avLst/>
          </a:prstGeom>
          <a:noFill/>
          <a:ln w="12700">
            <a:solidFill>
              <a:srgbClr val="000000"/>
            </a:solidFill>
            <a:round/>
            <a:headEnd/>
            <a:tailEnd/>
          </a:ln>
        </p:spPr>
      </p:cxnSp>
      <p:cxnSp>
        <p:nvCxnSpPr>
          <p:cNvPr id="32802" name="AutoShape 32"/>
          <p:cNvCxnSpPr>
            <a:cxnSpLocks noChangeShapeType="1"/>
            <a:stCxn id="32779" idx="5"/>
          </p:cNvCxnSpPr>
          <p:nvPr/>
        </p:nvCxnSpPr>
        <p:spPr bwMode="auto">
          <a:xfrm>
            <a:off x="3990975" y="3938588"/>
            <a:ext cx="98425" cy="176212"/>
          </a:xfrm>
          <a:prstGeom prst="straightConnector1">
            <a:avLst/>
          </a:prstGeom>
          <a:noFill/>
          <a:ln w="12700">
            <a:solidFill>
              <a:srgbClr val="000000"/>
            </a:solidFill>
            <a:round/>
            <a:headEnd/>
            <a:tailEnd/>
          </a:ln>
        </p:spPr>
      </p:cxnSp>
      <p:cxnSp>
        <p:nvCxnSpPr>
          <p:cNvPr id="32803" name="AutoShape 33"/>
          <p:cNvCxnSpPr>
            <a:cxnSpLocks noChangeShapeType="1"/>
            <a:stCxn id="32780" idx="3"/>
          </p:cNvCxnSpPr>
          <p:nvPr/>
        </p:nvCxnSpPr>
        <p:spPr bwMode="auto">
          <a:xfrm flipH="1">
            <a:off x="4394200" y="3938588"/>
            <a:ext cx="123825" cy="176212"/>
          </a:xfrm>
          <a:prstGeom prst="straightConnector1">
            <a:avLst/>
          </a:prstGeom>
          <a:noFill/>
          <a:ln w="12700">
            <a:solidFill>
              <a:srgbClr val="000000"/>
            </a:solidFill>
            <a:round/>
            <a:headEnd/>
            <a:tailEnd/>
          </a:ln>
        </p:spPr>
      </p:cxnSp>
      <p:cxnSp>
        <p:nvCxnSpPr>
          <p:cNvPr id="32804" name="AutoShape 34"/>
          <p:cNvCxnSpPr>
            <a:cxnSpLocks noChangeShapeType="1"/>
            <a:stCxn id="32780" idx="5"/>
          </p:cNvCxnSpPr>
          <p:nvPr/>
        </p:nvCxnSpPr>
        <p:spPr bwMode="auto">
          <a:xfrm>
            <a:off x="5057775" y="3938588"/>
            <a:ext cx="98425" cy="176212"/>
          </a:xfrm>
          <a:prstGeom prst="straightConnector1">
            <a:avLst/>
          </a:prstGeom>
          <a:noFill/>
          <a:ln w="12700">
            <a:solidFill>
              <a:srgbClr val="000000"/>
            </a:solidFill>
            <a:round/>
            <a:headEnd/>
            <a:tailEnd/>
          </a:ln>
        </p:spPr>
      </p:cxnSp>
      <p:sp>
        <p:nvSpPr>
          <p:cNvPr id="32805" name="Text Box 35"/>
          <p:cNvSpPr txBox="1">
            <a:spLocks noChangeArrowheads="1"/>
          </p:cNvSpPr>
          <p:nvPr/>
        </p:nvSpPr>
        <p:spPr bwMode="auto">
          <a:xfrm>
            <a:off x="3416300" y="20097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a:t>
            </a:r>
          </a:p>
        </p:txBody>
      </p:sp>
      <p:sp>
        <p:nvSpPr>
          <p:cNvPr id="32806" name="Text Box 36"/>
          <p:cNvSpPr txBox="1">
            <a:spLocks noChangeArrowheads="1"/>
          </p:cNvSpPr>
          <p:nvPr/>
        </p:nvSpPr>
        <p:spPr bwMode="auto">
          <a:xfrm>
            <a:off x="4508500" y="19970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[1,3]</a:t>
            </a:r>
          </a:p>
        </p:txBody>
      </p:sp>
      <p:sp>
        <p:nvSpPr>
          <p:cNvPr id="32807" name="Text Box 37"/>
          <p:cNvSpPr txBox="1">
            <a:spLocks noChangeArrowheads="1"/>
          </p:cNvSpPr>
          <p:nvPr/>
        </p:nvSpPr>
        <p:spPr bwMode="auto">
          <a:xfrm>
            <a:off x="5638800" y="1993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[1,4]</a:t>
            </a:r>
          </a:p>
        </p:txBody>
      </p:sp>
      <p:sp>
        <p:nvSpPr>
          <p:cNvPr id="32808" name="Text Box 38"/>
          <p:cNvSpPr txBox="1">
            <a:spLocks noChangeArrowheads="1"/>
          </p:cNvSpPr>
          <p:nvPr/>
        </p:nvSpPr>
        <p:spPr bwMode="auto">
          <a:xfrm>
            <a:off x="6705600" y="1993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[1,5]</a:t>
            </a:r>
          </a:p>
        </p:txBody>
      </p:sp>
      <p:sp>
        <p:nvSpPr>
          <p:cNvPr id="32809" name="Text Box 39"/>
          <p:cNvSpPr txBox="1">
            <a:spLocks noChangeArrowheads="1"/>
          </p:cNvSpPr>
          <p:nvPr/>
        </p:nvSpPr>
        <p:spPr bwMode="auto">
          <a:xfrm>
            <a:off x="2260600" y="3521075"/>
            <a:ext cx="79375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[1,2,3]</a:t>
            </a:r>
          </a:p>
        </p:txBody>
      </p:sp>
      <p:sp>
        <p:nvSpPr>
          <p:cNvPr id="32810" name="Text Box 40"/>
          <p:cNvSpPr txBox="1">
            <a:spLocks noChangeArrowheads="1"/>
          </p:cNvSpPr>
          <p:nvPr/>
        </p:nvSpPr>
        <p:spPr bwMode="auto">
          <a:xfrm>
            <a:off x="3333750" y="3517900"/>
            <a:ext cx="79375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[1,2,4]</a:t>
            </a:r>
          </a:p>
        </p:txBody>
      </p:sp>
      <p:sp>
        <p:nvSpPr>
          <p:cNvPr id="32811" name="Text Box 41"/>
          <p:cNvSpPr txBox="1">
            <a:spLocks noChangeArrowheads="1"/>
          </p:cNvSpPr>
          <p:nvPr/>
        </p:nvSpPr>
        <p:spPr bwMode="auto">
          <a:xfrm>
            <a:off x="4400550" y="3517900"/>
            <a:ext cx="79375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[1,2,5]</a:t>
            </a:r>
          </a:p>
        </p:txBody>
      </p:sp>
      <p:sp>
        <p:nvSpPr>
          <p:cNvPr id="32812" name="Text Box 42"/>
          <p:cNvSpPr txBox="1">
            <a:spLocks noChangeArrowheads="1"/>
          </p:cNvSpPr>
          <p:nvPr/>
        </p:nvSpPr>
        <p:spPr bwMode="auto">
          <a:xfrm>
            <a:off x="1041400" y="5143500"/>
            <a:ext cx="1308100" cy="642938"/>
          </a:xfrm>
          <a:prstGeom prst="rect">
            <a:avLst/>
          </a:prstGeom>
          <a:noFill/>
          <a:ln w="9525">
            <a:noFill/>
            <a:miter lim="800000"/>
            <a:headEnd/>
            <a:tailEnd/>
          </a:ln>
        </p:spPr>
        <p:txBody>
          <a:bodyPr wrap="none">
            <a:spAutoFit/>
          </a:bodyPr>
          <a:lstStyle/>
          <a:p>
            <a:r>
              <a:rPr lang="en-US" altLang="ko-KR" sz="1800" i="0">
                <a:latin typeface="Times New Roman" pitchFamily="18" charset="0"/>
              </a:rPr>
              <a:t>[1,2,3,4] =</a:t>
            </a:r>
          </a:p>
          <a:p>
            <a:r>
              <a:rPr lang="en-US" altLang="ko-KR" sz="1800" i="0">
                <a:latin typeface="Times New Roman" pitchFamily="18" charset="0"/>
              </a:rPr>
              <a:t>[1,2,3,4,5,1]</a:t>
            </a:r>
          </a:p>
        </p:txBody>
      </p:sp>
      <p:sp>
        <p:nvSpPr>
          <p:cNvPr id="32813" name="Text Box 43"/>
          <p:cNvSpPr txBox="1">
            <a:spLocks noChangeArrowheads="1"/>
          </p:cNvSpPr>
          <p:nvPr/>
        </p:nvSpPr>
        <p:spPr bwMode="auto">
          <a:xfrm>
            <a:off x="2857500" y="5130800"/>
            <a:ext cx="1319213" cy="646113"/>
          </a:xfrm>
          <a:prstGeom prst="rect">
            <a:avLst/>
          </a:prstGeom>
          <a:noFill/>
          <a:ln w="9525">
            <a:noFill/>
            <a:miter lim="800000"/>
            <a:headEnd/>
            <a:tailEnd/>
          </a:ln>
        </p:spPr>
        <p:txBody>
          <a:bodyPr wrap="none">
            <a:spAutoFit/>
          </a:bodyPr>
          <a:lstStyle/>
          <a:p>
            <a:r>
              <a:rPr lang="en-US" altLang="ko-KR" sz="1800" i="0">
                <a:latin typeface="Times New Roman" pitchFamily="18" charset="0"/>
              </a:rPr>
              <a:t>[1,2,3,5] =</a:t>
            </a:r>
          </a:p>
          <a:p>
            <a:r>
              <a:rPr lang="en-US" altLang="ko-KR" sz="1800" i="0">
                <a:latin typeface="Times New Roman" pitchFamily="18" charset="0"/>
              </a:rPr>
              <a:t>[1,2,3,5,4,1]</a:t>
            </a:r>
          </a:p>
        </p:txBody>
      </p:sp>
      <p:cxnSp>
        <p:nvCxnSpPr>
          <p:cNvPr id="32814" name="AutoShape 44"/>
          <p:cNvCxnSpPr>
            <a:cxnSpLocks noChangeShapeType="1"/>
          </p:cNvCxnSpPr>
          <p:nvPr/>
        </p:nvCxnSpPr>
        <p:spPr bwMode="auto">
          <a:xfrm>
            <a:off x="5943600" y="2514600"/>
            <a:ext cx="0" cy="152400"/>
          </a:xfrm>
          <a:prstGeom prst="straightConnector1">
            <a:avLst/>
          </a:prstGeom>
          <a:noFill/>
          <a:ln w="12700">
            <a:solidFill>
              <a:srgbClr val="000000"/>
            </a:solidFill>
            <a:round/>
            <a:headEnd/>
            <a:tailEnd/>
          </a:ln>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슬라이드 번호 개체 틀 5"/>
          <p:cNvSpPr>
            <a:spLocks noGrp="1"/>
          </p:cNvSpPr>
          <p:nvPr>
            <p:ph type="sldNum" sz="quarter" idx="4294967295"/>
          </p:nvPr>
        </p:nvSpPr>
        <p:spPr>
          <a:xfrm>
            <a:off x="8647272" y="6407944"/>
            <a:ext cx="365760" cy="365125"/>
          </a:xfrm>
          <a:noFill/>
        </p:spPr>
        <p:txBody>
          <a:bodyPr/>
          <a:lstStyle/>
          <a:p>
            <a:fld id="{1AE7432D-D513-429B-B557-9F5A2FB74F7E}" type="slidenum">
              <a:rPr lang="en-US" altLang="ko-KR" smtClean="0"/>
              <a:pPr/>
              <a:t>33</a:t>
            </a:fld>
            <a:endParaRPr lang="en-US" altLang="ko-KR" smtClean="0"/>
          </a:p>
        </p:txBody>
      </p:sp>
      <p:sp>
        <p:nvSpPr>
          <p:cNvPr id="33797" name="Rectangle 2"/>
          <p:cNvSpPr>
            <a:spLocks noGrp="1" noChangeArrowheads="1"/>
          </p:cNvSpPr>
          <p:nvPr>
            <p:ph type="title"/>
          </p:nvPr>
        </p:nvSpPr>
        <p:spPr>
          <a:xfrm>
            <a:off x="685800" y="228600"/>
            <a:ext cx="7772400" cy="1143000"/>
          </a:xfrm>
        </p:spPr>
        <p:txBody>
          <a:bodyPr/>
          <a:lstStyle/>
          <a:p>
            <a:pPr eaLnBrk="1" hangingPunct="1"/>
            <a:r>
              <a:rPr lang="ko-KR" altLang="en-US" smtClean="0"/>
              <a:t>분기한정 최고우선검색</a:t>
            </a:r>
          </a:p>
        </p:txBody>
      </p:sp>
      <p:sp>
        <p:nvSpPr>
          <p:cNvPr id="33798" name="Rectangle 3"/>
          <p:cNvSpPr>
            <a:spLocks noGrp="1" noChangeArrowheads="1"/>
          </p:cNvSpPr>
          <p:nvPr>
            <p:ph type="body" idx="1"/>
          </p:nvPr>
        </p:nvSpPr>
        <p:spPr>
          <a:xfrm>
            <a:off x="152400" y="1371600"/>
            <a:ext cx="8839200" cy="4800600"/>
          </a:xfrm>
        </p:spPr>
        <p:txBody>
          <a:bodyPr>
            <a:normAutofit/>
          </a:bodyPr>
          <a:lstStyle/>
          <a:p>
            <a:pPr eaLnBrk="1" hangingPunct="1"/>
            <a:r>
              <a:rPr lang="ko-KR" altLang="en-US" sz="2000" dirty="0" smtClean="0"/>
              <a:t>분기한정 가지치기로 최고우선 검색을 사용하기 위해서 각 마디의 한계치를 구할 수 있어야 한다</a:t>
            </a:r>
            <a:r>
              <a:rPr lang="en-US" altLang="ko-KR" sz="2000" dirty="0" smtClean="0"/>
              <a:t>. </a:t>
            </a:r>
            <a:r>
              <a:rPr lang="ko-KR" altLang="en-US" sz="2000" dirty="0" smtClean="0"/>
              <a:t>이 문제에서는 주어진 마디에서 뻗어 나가서 얻을 수 있는 여행경로의 길이의 하한</a:t>
            </a:r>
            <a:r>
              <a:rPr lang="en-US" altLang="ko-KR" sz="2000" dirty="0" smtClean="0"/>
              <a:t>(</a:t>
            </a:r>
            <a:r>
              <a:rPr lang="ko-KR" altLang="en-US" sz="2000" dirty="0" smtClean="0"/>
              <a:t>최소치</a:t>
            </a:r>
            <a:r>
              <a:rPr lang="en-US" altLang="ko-KR" sz="2000" dirty="0" smtClean="0"/>
              <a:t>)</a:t>
            </a:r>
            <a:r>
              <a:rPr lang="ko-KR" altLang="en-US" sz="2000" dirty="0" smtClean="0"/>
              <a:t>을 구하여 한계치로 한다</a:t>
            </a:r>
            <a:r>
              <a:rPr lang="en-US" altLang="ko-KR" sz="2000" dirty="0" smtClean="0"/>
              <a:t>. </a:t>
            </a:r>
            <a:r>
              <a:rPr lang="ko-KR" altLang="en-US" sz="2000" dirty="0" smtClean="0"/>
              <a:t>그리고 각 마디를 검색할 때 최소여행경로의 길이 보다 한계치가 작은 경우 그 마디는 유망하다고 한다</a:t>
            </a:r>
            <a:r>
              <a:rPr lang="en-US" altLang="ko-KR" sz="2000" dirty="0" smtClean="0"/>
              <a:t>. </a:t>
            </a:r>
            <a:r>
              <a:rPr lang="ko-KR" altLang="en-US" sz="2000" dirty="0" smtClean="0"/>
              <a:t>최소여행경로의 초기값은 </a:t>
            </a:r>
            <a:r>
              <a:rPr lang="ko-KR" altLang="en-US" sz="2000" dirty="0" smtClean="0">
                <a:sym typeface="Symbol" pitchFamily="18" charset="2"/>
              </a:rPr>
              <a:t></a:t>
            </a:r>
            <a:r>
              <a:rPr lang="ko-KR" altLang="en-US" sz="2000" dirty="0" err="1" smtClean="0"/>
              <a:t>로</a:t>
            </a:r>
            <a:r>
              <a:rPr lang="ko-KR" altLang="en-US" sz="2000" dirty="0" smtClean="0"/>
              <a:t> 놓는다</a:t>
            </a:r>
            <a:r>
              <a:rPr lang="en-US" altLang="ko-KR" sz="2000" dirty="0" smtClean="0"/>
              <a:t>. </a:t>
            </a:r>
            <a:r>
              <a:rPr lang="ko-KR" altLang="en-US" sz="2000" dirty="0" smtClean="0"/>
              <a:t>따라서 완전한 여행경로를 처음 얻을 때 까지는 한계치가 무조건 최소여행경로의 길이 보다 작게 되므로 모든 마디는 유망하다</a:t>
            </a:r>
            <a:r>
              <a:rPr lang="en-US" altLang="ko-KR" sz="20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ko-KR" altLang="en-US" sz="1600" dirty="0" smtClean="0"/>
              <a:t>각 마디의 한계치는 어떻게 구하나</a:t>
            </a:r>
            <a:r>
              <a:rPr lang="en-US" altLang="ko-KR" sz="1600" dirty="0" smtClean="0"/>
              <a:t>?</a:t>
            </a:r>
          </a:p>
          <a:p>
            <a:pPr>
              <a:buNone/>
            </a:pPr>
            <a:r>
              <a:rPr lang="en-US" altLang="ko-KR" sz="1600" dirty="0" smtClean="0"/>
              <a:t>	[1,…,</a:t>
            </a:r>
            <a:r>
              <a:rPr lang="en-US" altLang="ko-KR" sz="1600" i="1" dirty="0" smtClean="0"/>
              <a:t>k</a:t>
            </a:r>
            <a:r>
              <a:rPr lang="en-US" altLang="ko-KR" sz="1600" dirty="0" smtClean="0"/>
              <a:t>]</a:t>
            </a:r>
            <a:r>
              <a:rPr lang="ko-KR" altLang="en-US" sz="1600" dirty="0" smtClean="0"/>
              <a:t>의 여행경로를 가진 마디의 한계치는 다음과 같이 구한다</a:t>
            </a:r>
            <a:r>
              <a:rPr lang="en-US" altLang="ko-KR" sz="1600" dirty="0" smtClean="0"/>
              <a:t>. Let:</a:t>
            </a:r>
          </a:p>
          <a:p>
            <a:pPr algn="ctr">
              <a:buNone/>
            </a:pPr>
            <a:r>
              <a:rPr lang="en-US" altLang="ko-KR" sz="1600" i="1" dirty="0" smtClean="0"/>
              <a:t>A</a:t>
            </a:r>
            <a:r>
              <a:rPr lang="en-US" altLang="ko-KR" sz="1600" dirty="0" smtClean="0"/>
              <a:t> = </a:t>
            </a:r>
            <a:r>
              <a:rPr lang="en-US" altLang="ko-KR" sz="1600" i="1" dirty="0" smtClean="0"/>
              <a:t>V</a:t>
            </a:r>
            <a:r>
              <a:rPr lang="en-US" altLang="ko-KR" sz="1600" dirty="0" smtClean="0"/>
              <a:t> - ([1,…,</a:t>
            </a:r>
            <a:r>
              <a:rPr lang="en-US" altLang="ko-KR" sz="1600" i="1" dirty="0" smtClean="0"/>
              <a:t>k</a:t>
            </a:r>
            <a:r>
              <a:rPr lang="en-US" altLang="ko-KR" sz="1600" dirty="0" smtClean="0"/>
              <a:t>] </a:t>
            </a:r>
            <a:r>
              <a:rPr lang="ko-KR" altLang="en-US" sz="1600" dirty="0" smtClean="0"/>
              <a:t>경로에 속한 모든 정점의 집합</a:t>
            </a:r>
            <a:r>
              <a:rPr lang="en-US" altLang="ko-KR" sz="1600" dirty="0" smtClean="0"/>
              <a:t>)</a:t>
            </a:r>
          </a:p>
          <a:p>
            <a:pPr>
              <a:buNone/>
            </a:pPr>
            <a:r>
              <a:rPr lang="en-US" altLang="ko-KR" sz="1600" dirty="0" smtClean="0"/>
              <a:t>	bound = [1,…,</a:t>
            </a:r>
            <a:r>
              <a:rPr lang="en-US" altLang="ko-KR" sz="1600" i="1" dirty="0" smtClean="0"/>
              <a:t>k</a:t>
            </a:r>
            <a:r>
              <a:rPr lang="en-US" altLang="ko-KR" sz="1600" dirty="0" smtClean="0"/>
              <a:t>] </a:t>
            </a:r>
            <a:r>
              <a:rPr lang="ko-KR" altLang="en-US" sz="1600" dirty="0" smtClean="0"/>
              <a:t>경로 상의 </a:t>
            </a:r>
            <a:r>
              <a:rPr lang="ko-KR" altLang="en-US" sz="1600" dirty="0" err="1" smtClean="0"/>
              <a:t>총거리</a:t>
            </a:r>
            <a:endParaRPr lang="ko-KR" altLang="en-US" sz="1600" dirty="0" smtClean="0"/>
          </a:p>
          <a:p>
            <a:pPr>
              <a:buNone/>
            </a:pPr>
            <a:r>
              <a:rPr lang="ko-KR" altLang="en-US" sz="1600" dirty="0" smtClean="0"/>
              <a:t>	           </a:t>
            </a:r>
            <a:r>
              <a:rPr lang="en-US" altLang="ko-KR" sz="1600" dirty="0" smtClean="0"/>
              <a:t>+ </a:t>
            </a:r>
            <a:r>
              <a:rPr lang="en-US" altLang="ko-KR" sz="1600" i="1" dirty="0" err="1" smtClean="0"/>
              <a:t>v</a:t>
            </a:r>
            <a:r>
              <a:rPr lang="en-US" altLang="ko-KR" sz="1600" i="1" baseline="-25000" dirty="0" err="1" smtClean="0"/>
              <a:t>k</a:t>
            </a:r>
            <a:r>
              <a:rPr lang="ko-KR" altLang="en-US" sz="1600" dirty="0" smtClean="0"/>
              <a:t>에서 </a:t>
            </a:r>
            <a:r>
              <a:rPr lang="en-US" altLang="ko-KR" sz="1600" i="1" dirty="0" smtClean="0"/>
              <a:t>A</a:t>
            </a:r>
            <a:r>
              <a:rPr lang="ko-KR" altLang="en-US" sz="1600" dirty="0" smtClean="0"/>
              <a:t>에 속한 정점으로 가는 이음선의 길이들 중에서 최소치</a:t>
            </a:r>
          </a:p>
          <a:p>
            <a:pPr>
              <a:buNone/>
            </a:pPr>
            <a:r>
              <a:rPr lang="ko-KR" altLang="en-US" sz="1600" dirty="0" smtClean="0"/>
              <a:t>	           </a:t>
            </a:r>
            <a:r>
              <a:rPr lang="en-US" altLang="ko-KR" sz="1600" dirty="0" smtClean="0"/>
              <a:t>+ </a:t>
            </a:r>
            <a:r>
              <a:rPr lang="en-US" altLang="ko-KR" sz="1600" dirty="0" smtClean="0">
                <a:sym typeface="Symbol" pitchFamily="18" charset="2"/>
              </a:rPr>
              <a:t></a:t>
            </a:r>
            <a:r>
              <a:rPr lang="en-US" altLang="ko-KR" sz="1600" i="1" baseline="-25000" dirty="0" err="1" smtClean="0">
                <a:sym typeface="Symbol" pitchFamily="18" charset="2"/>
              </a:rPr>
              <a:t>i</a:t>
            </a:r>
            <a:r>
              <a:rPr lang="en-US" altLang="ko-KR" sz="1600" baseline="-25000" dirty="0" err="1" smtClean="0">
                <a:sym typeface="Symbol" pitchFamily="18" charset="2"/>
              </a:rPr>
              <a:t></a:t>
            </a:r>
            <a:r>
              <a:rPr lang="en-US" altLang="ko-KR" sz="1600" i="1" baseline="-25000" dirty="0" err="1" smtClean="0">
                <a:sym typeface="Symbol" pitchFamily="18" charset="2"/>
              </a:rPr>
              <a:t>A</a:t>
            </a:r>
            <a:r>
              <a:rPr lang="en-US" altLang="ko-KR" sz="1600" dirty="0" smtClean="0">
                <a:sym typeface="Symbol" pitchFamily="18" charset="2"/>
              </a:rPr>
              <a:t>(</a:t>
            </a:r>
            <a:r>
              <a:rPr lang="en-US" altLang="ko-KR" sz="1600" i="1" dirty="0" smtClean="0"/>
              <a:t>v</a:t>
            </a:r>
            <a:r>
              <a:rPr lang="en-US" altLang="ko-KR" sz="1600" i="1" baseline="-25000" dirty="0" smtClean="0"/>
              <a:t>i</a:t>
            </a:r>
            <a:r>
              <a:rPr lang="ko-KR" altLang="en-US" sz="1600" dirty="0" smtClean="0">
                <a:sym typeface="Symbol" pitchFamily="18" charset="2"/>
              </a:rPr>
              <a:t>에서 </a:t>
            </a:r>
            <a:r>
              <a:rPr lang="en-US" altLang="ko-KR" sz="1600" dirty="0" smtClean="0">
                <a:sym typeface="Symbol" pitchFamily="18" charset="2"/>
              </a:rPr>
              <a:t>A{</a:t>
            </a:r>
            <a:r>
              <a:rPr lang="en-US" altLang="ko-KR" sz="1600" i="1" dirty="0" smtClean="0"/>
              <a:t>v</a:t>
            </a:r>
            <a:r>
              <a:rPr lang="en-US" altLang="ko-KR" sz="1600" baseline="-25000" dirty="0" smtClean="0"/>
              <a:t>1</a:t>
            </a:r>
            <a:r>
              <a:rPr lang="en-US" altLang="ko-KR" sz="1600" dirty="0" smtClean="0">
                <a:sym typeface="Symbol" pitchFamily="18" charset="2"/>
              </a:rPr>
              <a:t>}-{</a:t>
            </a:r>
            <a:r>
              <a:rPr lang="en-US" altLang="ko-KR" sz="1600" i="1" dirty="0" smtClean="0"/>
              <a:t>v</a:t>
            </a:r>
            <a:r>
              <a:rPr lang="en-US" altLang="ko-KR" sz="1600" i="1" baseline="-25000" dirty="0" smtClean="0"/>
              <a:t>i</a:t>
            </a:r>
            <a:r>
              <a:rPr lang="en-US" altLang="ko-KR" sz="1600" dirty="0" smtClean="0">
                <a:sym typeface="Symbol" pitchFamily="18" charset="2"/>
              </a:rPr>
              <a:t>}</a:t>
            </a:r>
            <a:r>
              <a:rPr lang="ko-KR" altLang="en-US" sz="1600" dirty="0" smtClean="0">
                <a:sym typeface="Symbol" pitchFamily="18" charset="2"/>
              </a:rPr>
              <a:t>에 속한 정점으로 가는 이음선의 길이들 중</a:t>
            </a:r>
          </a:p>
          <a:p>
            <a:pPr>
              <a:buNone/>
            </a:pPr>
            <a:r>
              <a:rPr lang="ko-KR" altLang="en-US" sz="1600" dirty="0" smtClean="0">
                <a:sym typeface="Symbol" pitchFamily="18" charset="2"/>
              </a:rPr>
              <a:t>	                      에서 최소치</a:t>
            </a:r>
            <a:r>
              <a:rPr lang="en-US" altLang="ko-KR" sz="1600" dirty="0" smtClean="0">
                <a:sym typeface="Symbol" pitchFamily="18" charset="2"/>
              </a:rPr>
              <a:t>)</a:t>
            </a:r>
          </a:p>
          <a:p>
            <a:endParaRPr lang="ko-KR" altLang="en-US" dirty="0"/>
          </a:p>
        </p:txBody>
      </p:sp>
      <p:sp>
        <p:nvSpPr>
          <p:cNvPr id="3" name="제목 2"/>
          <p:cNvSpPr>
            <a:spLocks noGrp="1"/>
          </p:cNvSpPr>
          <p:nvPr>
            <p:ph type="title"/>
          </p:nvPr>
        </p:nvSpPr>
        <p:spPr/>
        <p:txBody>
          <a:bodyPr/>
          <a:lstStyle/>
          <a:p>
            <a:endParaRPr lang="ko-KR" altLang="en-US"/>
          </a:p>
        </p:txBody>
      </p:sp>
      <p:sp>
        <p:nvSpPr>
          <p:cNvPr id="4" name="TextBox 6"/>
          <p:cNvSpPr txBox="1">
            <a:spLocks noChangeArrowheads="1"/>
          </p:cNvSpPr>
          <p:nvPr/>
        </p:nvSpPr>
        <p:spPr bwMode="auto">
          <a:xfrm>
            <a:off x="5410200" y="5791200"/>
            <a:ext cx="2960688" cy="479425"/>
          </a:xfrm>
          <a:prstGeom prst="rect">
            <a:avLst/>
          </a:prstGeom>
          <a:noFill/>
          <a:ln w="9525">
            <a:noFill/>
            <a:miter lim="800000"/>
            <a:headEnd/>
            <a:tailEnd/>
          </a:ln>
        </p:spPr>
        <p:txBody>
          <a:bodyPr wrap="none">
            <a:spAutoFit/>
          </a:bodyPr>
          <a:lstStyle/>
          <a:p>
            <a:r>
              <a:rPr lang="ko-KR" altLang="en-US" dirty="0"/>
              <a:t>책 </a:t>
            </a:r>
            <a:r>
              <a:rPr lang="en-US" altLang="ko-KR" dirty="0"/>
              <a:t>242 </a:t>
            </a:r>
            <a:r>
              <a:rPr lang="ko-KR" altLang="en-US" dirty="0"/>
              <a:t>설명 참조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슬라이드 번호 개체 틀 5"/>
          <p:cNvSpPr>
            <a:spLocks noGrp="1"/>
          </p:cNvSpPr>
          <p:nvPr>
            <p:ph type="sldNum" sz="quarter" idx="4294967295"/>
          </p:nvPr>
        </p:nvSpPr>
        <p:spPr>
          <a:xfrm>
            <a:off x="8647272" y="6407944"/>
            <a:ext cx="365760" cy="365125"/>
          </a:xfrm>
          <a:noFill/>
        </p:spPr>
        <p:txBody>
          <a:bodyPr/>
          <a:lstStyle/>
          <a:p>
            <a:fld id="{8956FD1C-A7B2-4D12-8DB6-7BC69B36762C}" type="slidenum">
              <a:rPr lang="en-US" altLang="ko-KR" smtClean="0"/>
              <a:pPr/>
              <a:t>35</a:t>
            </a:fld>
            <a:endParaRPr lang="en-US" altLang="ko-KR" smtClean="0"/>
          </a:p>
        </p:txBody>
      </p:sp>
      <p:sp>
        <p:nvSpPr>
          <p:cNvPr id="34821" name="Rectangle 3"/>
          <p:cNvSpPr>
            <a:spLocks noGrp="1" noChangeArrowheads="1"/>
          </p:cNvSpPr>
          <p:nvPr>
            <p:ph type="body" idx="1"/>
          </p:nvPr>
        </p:nvSpPr>
        <p:spPr>
          <a:xfrm>
            <a:off x="152400" y="152400"/>
            <a:ext cx="8839200" cy="381000"/>
          </a:xfrm>
        </p:spPr>
        <p:txBody>
          <a:bodyPr>
            <a:normAutofit fontScale="92500"/>
          </a:bodyPr>
          <a:lstStyle/>
          <a:p>
            <a:pPr eaLnBrk="1" hangingPunct="1"/>
            <a:r>
              <a:rPr lang="ko-KR" altLang="en-US" sz="2000" smtClean="0"/>
              <a:t>분기한정 가지치기로 최고우선검색을 하여 상태공간트리를 구축해 보시오</a:t>
            </a:r>
          </a:p>
        </p:txBody>
      </p:sp>
      <p:sp>
        <p:nvSpPr>
          <p:cNvPr id="34822" name="Oval 4"/>
          <p:cNvSpPr>
            <a:spLocks noChangeArrowheads="1"/>
          </p:cNvSpPr>
          <p:nvPr/>
        </p:nvSpPr>
        <p:spPr bwMode="auto">
          <a:xfrm>
            <a:off x="4064000" y="5334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23" name="Text Box 5"/>
          <p:cNvSpPr txBox="1">
            <a:spLocks noChangeArrowheads="1"/>
          </p:cNvSpPr>
          <p:nvPr/>
        </p:nvSpPr>
        <p:spPr bwMode="auto">
          <a:xfrm>
            <a:off x="4035425" y="611188"/>
            <a:ext cx="1055688"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a:t>
            </a:r>
          </a:p>
          <a:p>
            <a:pPr algn="ctr"/>
            <a:r>
              <a:rPr lang="en-US" altLang="ko-KR" sz="1400" b="1" i="0">
                <a:latin typeface="Times New Roman" pitchFamily="18" charset="0"/>
              </a:rPr>
              <a:t>Bound = 21</a:t>
            </a:r>
          </a:p>
        </p:txBody>
      </p:sp>
      <p:cxnSp>
        <p:nvCxnSpPr>
          <p:cNvPr id="34824" name="AutoShape 10"/>
          <p:cNvCxnSpPr>
            <a:cxnSpLocks noChangeShapeType="1"/>
            <a:stCxn id="34822" idx="2"/>
            <a:endCxn id="34828" idx="0"/>
          </p:cNvCxnSpPr>
          <p:nvPr/>
        </p:nvCxnSpPr>
        <p:spPr bwMode="auto">
          <a:xfrm flipH="1">
            <a:off x="885825" y="933450"/>
            <a:ext cx="3178175" cy="935038"/>
          </a:xfrm>
          <a:prstGeom prst="straightConnector1">
            <a:avLst/>
          </a:prstGeom>
          <a:noFill/>
          <a:ln w="12700">
            <a:solidFill>
              <a:srgbClr val="000000"/>
            </a:solidFill>
            <a:round/>
            <a:headEnd/>
            <a:tailEnd/>
          </a:ln>
        </p:spPr>
      </p:cxnSp>
      <p:cxnSp>
        <p:nvCxnSpPr>
          <p:cNvPr id="34825" name="AutoShape 11"/>
          <p:cNvCxnSpPr>
            <a:cxnSpLocks noChangeShapeType="1"/>
            <a:stCxn id="34822" idx="3"/>
            <a:endCxn id="34830" idx="0"/>
          </p:cNvCxnSpPr>
          <p:nvPr/>
        </p:nvCxnSpPr>
        <p:spPr bwMode="auto">
          <a:xfrm flipH="1">
            <a:off x="2638425" y="1214438"/>
            <a:ext cx="1565275" cy="677862"/>
          </a:xfrm>
          <a:prstGeom prst="straightConnector1">
            <a:avLst/>
          </a:prstGeom>
          <a:noFill/>
          <a:ln w="12700">
            <a:solidFill>
              <a:srgbClr val="000000"/>
            </a:solidFill>
            <a:round/>
            <a:headEnd/>
            <a:tailEnd/>
          </a:ln>
        </p:spPr>
      </p:cxnSp>
      <p:cxnSp>
        <p:nvCxnSpPr>
          <p:cNvPr id="34826" name="AutoShape 12"/>
          <p:cNvCxnSpPr>
            <a:cxnSpLocks noChangeShapeType="1"/>
            <a:stCxn id="34822" idx="5"/>
            <a:endCxn id="34832" idx="0"/>
          </p:cNvCxnSpPr>
          <p:nvPr/>
        </p:nvCxnSpPr>
        <p:spPr bwMode="auto">
          <a:xfrm>
            <a:off x="4876800" y="1214438"/>
            <a:ext cx="1582738" cy="690562"/>
          </a:xfrm>
          <a:prstGeom prst="straightConnector1">
            <a:avLst/>
          </a:prstGeom>
          <a:noFill/>
          <a:ln w="12700">
            <a:solidFill>
              <a:srgbClr val="000000"/>
            </a:solidFill>
            <a:round/>
            <a:headEnd/>
            <a:tailEnd/>
          </a:ln>
        </p:spPr>
      </p:cxnSp>
      <p:cxnSp>
        <p:nvCxnSpPr>
          <p:cNvPr id="34827" name="AutoShape 13"/>
          <p:cNvCxnSpPr>
            <a:cxnSpLocks noChangeShapeType="1"/>
            <a:stCxn id="34822" idx="6"/>
            <a:endCxn id="34834" idx="0"/>
          </p:cNvCxnSpPr>
          <p:nvPr/>
        </p:nvCxnSpPr>
        <p:spPr bwMode="auto">
          <a:xfrm>
            <a:off x="5016500" y="933450"/>
            <a:ext cx="3348038" cy="971550"/>
          </a:xfrm>
          <a:prstGeom prst="straightConnector1">
            <a:avLst/>
          </a:prstGeom>
          <a:noFill/>
          <a:ln w="12700">
            <a:solidFill>
              <a:srgbClr val="000000"/>
            </a:solidFill>
            <a:round/>
            <a:headEnd/>
            <a:tailEnd/>
          </a:ln>
        </p:spPr>
      </p:cxnSp>
      <p:sp>
        <p:nvSpPr>
          <p:cNvPr id="34828" name="Oval 27"/>
          <p:cNvSpPr>
            <a:spLocks noChangeArrowheads="1"/>
          </p:cNvSpPr>
          <p:nvPr/>
        </p:nvSpPr>
        <p:spPr bwMode="auto">
          <a:xfrm>
            <a:off x="409575" y="1868488"/>
            <a:ext cx="952500" cy="798512"/>
          </a:xfrm>
          <a:prstGeom prst="ellipse">
            <a:avLst/>
          </a:prstGeom>
          <a:noFill/>
          <a:ln w="12700">
            <a:solidFill>
              <a:srgbClr val="000000"/>
            </a:solidFill>
            <a:round/>
            <a:headEnd/>
            <a:tailEnd/>
          </a:ln>
        </p:spPr>
        <p:txBody>
          <a:bodyPr wrap="none" anchor="ctr"/>
          <a:lstStyle/>
          <a:p>
            <a:endParaRPr lang="ko-KR" altLang="en-US"/>
          </a:p>
        </p:txBody>
      </p:sp>
      <p:sp>
        <p:nvSpPr>
          <p:cNvPr id="34829" name="Text Box 28"/>
          <p:cNvSpPr txBox="1">
            <a:spLocks noChangeArrowheads="1"/>
          </p:cNvSpPr>
          <p:nvPr/>
        </p:nvSpPr>
        <p:spPr bwMode="auto">
          <a:xfrm>
            <a:off x="381000" y="1946275"/>
            <a:ext cx="1055688" cy="519113"/>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[1,2]</a:t>
            </a:r>
          </a:p>
          <a:p>
            <a:pPr algn="ctr"/>
            <a:r>
              <a:rPr lang="en-US" altLang="ko-KR" sz="1400" b="1" i="0">
                <a:latin typeface="Times New Roman" pitchFamily="18" charset="0"/>
              </a:rPr>
              <a:t>Bound = 31</a:t>
            </a:r>
          </a:p>
        </p:txBody>
      </p:sp>
      <p:sp>
        <p:nvSpPr>
          <p:cNvPr id="34830" name="Oval 29"/>
          <p:cNvSpPr>
            <a:spLocks noChangeArrowheads="1"/>
          </p:cNvSpPr>
          <p:nvPr/>
        </p:nvSpPr>
        <p:spPr bwMode="auto">
          <a:xfrm>
            <a:off x="2162175" y="18923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31" name="Text Box 30"/>
          <p:cNvSpPr txBox="1">
            <a:spLocks noChangeArrowheads="1"/>
          </p:cNvSpPr>
          <p:nvPr/>
        </p:nvSpPr>
        <p:spPr bwMode="auto">
          <a:xfrm>
            <a:off x="2133600" y="1970088"/>
            <a:ext cx="1055688"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[1,3]</a:t>
            </a:r>
          </a:p>
          <a:p>
            <a:pPr algn="ctr"/>
            <a:r>
              <a:rPr lang="en-US" altLang="ko-KR" sz="1400" b="1" i="0">
                <a:latin typeface="Times New Roman" pitchFamily="18" charset="0"/>
              </a:rPr>
              <a:t>Bound = 22</a:t>
            </a:r>
          </a:p>
        </p:txBody>
      </p:sp>
      <p:sp>
        <p:nvSpPr>
          <p:cNvPr id="34832" name="Oval 31"/>
          <p:cNvSpPr>
            <a:spLocks noChangeArrowheads="1"/>
          </p:cNvSpPr>
          <p:nvPr/>
        </p:nvSpPr>
        <p:spPr bwMode="auto">
          <a:xfrm>
            <a:off x="5983288" y="1905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33" name="Text Box 32"/>
          <p:cNvSpPr txBox="1">
            <a:spLocks noChangeArrowheads="1"/>
          </p:cNvSpPr>
          <p:nvPr/>
        </p:nvSpPr>
        <p:spPr bwMode="auto">
          <a:xfrm>
            <a:off x="5954713" y="1982788"/>
            <a:ext cx="1055687"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[1,4]</a:t>
            </a:r>
          </a:p>
          <a:p>
            <a:pPr algn="ctr"/>
            <a:r>
              <a:rPr lang="en-US" altLang="ko-KR" sz="1400" b="1" i="0">
                <a:latin typeface="Times New Roman" pitchFamily="18" charset="0"/>
              </a:rPr>
              <a:t>Bound = 30</a:t>
            </a:r>
          </a:p>
        </p:txBody>
      </p:sp>
      <p:sp>
        <p:nvSpPr>
          <p:cNvPr id="34834" name="Oval 33"/>
          <p:cNvSpPr>
            <a:spLocks noChangeArrowheads="1"/>
          </p:cNvSpPr>
          <p:nvPr/>
        </p:nvSpPr>
        <p:spPr bwMode="auto">
          <a:xfrm>
            <a:off x="7888288" y="1905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35" name="Text Box 34"/>
          <p:cNvSpPr txBox="1">
            <a:spLocks noChangeArrowheads="1"/>
          </p:cNvSpPr>
          <p:nvPr/>
        </p:nvSpPr>
        <p:spPr bwMode="auto">
          <a:xfrm>
            <a:off x="7859713" y="1982788"/>
            <a:ext cx="1055687"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[1,5]</a:t>
            </a:r>
          </a:p>
          <a:p>
            <a:pPr algn="ctr"/>
            <a:r>
              <a:rPr lang="en-US" altLang="ko-KR" sz="1400" b="1" i="0">
                <a:latin typeface="Times New Roman" pitchFamily="18" charset="0"/>
              </a:rPr>
              <a:t>Bound = 42</a:t>
            </a:r>
          </a:p>
        </p:txBody>
      </p:sp>
      <p:sp>
        <p:nvSpPr>
          <p:cNvPr id="34836" name="Oval 35"/>
          <p:cNvSpPr>
            <a:spLocks noChangeArrowheads="1"/>
          </p:cNvSpPr>
          <p:nvPr/>
        </p:nvSpPr>
        <p:spPr bwMode="auto">
          <a:xfrm>
            <a:off x="2160588"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37" name="Text Box 36"/>
          <p:cNvSpPr txBox="1">
            <a:spLocks noChangeArrowheads="1"/>
          </p:cNvSpPr>
          <p:nvPr/>
        </p:nvSpPr>
        <p:spPr bwMode="auto">
          <a:xfrm>
            <a:off x="2132013" y="3506788"/>
            <a:ext cx="1055687"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[1,3,4]</a:t>
            </a:r>
          </a:p>
          <a:p>
            <a:pPr algn="ctr"/>
            <a:r>
              <a:rPr lang="en-US" altLang="ko-KR" sz="1400" b="1" i="0">
                <a:latin typeface="Times New Roman" pitchFamily="18" charset="0"/>
              </a:rPr>
              <a:t>Bound = 27</a:t>
            </a:r>
          </a:p>
        </p:txBody>
      </p:sp>
      <p:sp>
        <p:nvSpPr>
          <p:cNvPr id="34838" name="Oval 37"/>
          <p:cNvSpPr>
            <a:spLocks noChangeArrowheads="1"/>
          </p:cNvSpPr>
          <p:nvPr/>
        </p:nvSpPr>
        <p:spPr bwMode="auto">
          <a:xfrm>
            <a:off x="942975"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39" name="Text Box 38"/>
          <p:cNvSpPr txBox="1">
            <a:spLocks noChangeArrowheads="1"/>
          </p:cNvSpPr>
          <p:nvPr/>
        </p:nvSpPr>
        <p:spPr bwMode="auto">
          <a:xfrm>
            <a:off x="914400" y="3506788"/>
            <a:ext cx="1055688"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[1,3,2]</a:t>
            </a:r>
          </a:p>
          <a:p>
            <a:pPr algn="ctr"/>
            <a:r>
              <a:rPr lang="en-US" altLang="ko-KR" sz="1400" b="1" i="0">
                <a:latin typeface="Times New Roman" pitchFamily="18" charset="0"/>
              </a:rPr>
              <a:t>Bound = 22</a:t>
            </a:r>
          </a:p>
        </p:txBody>
      </p:sp>
      <p:sp>
        <p:nvSpPr>
          <p:cNvPr id="34840" name="Oval 39"/>
          <p:cNvSpPr>
            <a:spLocks noChangeArrowheads="1"/>
          </p:cNvSpPr>
          <p:nvPr/>
        </p:nvSpPr>
        <p:spPr bwMode="auto">
          <a:xfrm>
            <a:off x="3381375"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41" name="Text Box 40"/>
          <p:cNvSpPr txBox="1">
            <a:spLocks noChangeArrowheads="1"/>
          </p:cNvSpPr>
          <p:nvPr/>
        </p:nvSpPr>
        <p:spPr bwMode="auto">
          <a:xfrm>
            <a:off x="3352800" y="3506788"/>
            <a:ext cx="1055688"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[1,3,5]</a:t>
            </a:r>
          </a:p>
          <a:p>
            <a:pPr algn="ctr"/>
            <a:r>
              <a:rPr lang="en-US" altLang="ko-KR" sz="1400" b="1" i="0">
                <a:latin typeface="Times New Roman" pitchFamily="18" charset="0"/>
              </a:rPr>
              <a:t>Bound = 39</a:t>
            </a:r>
          </a:p>
        </p:txBody>
      </p:sp>
      <p:sp>
        <p:nvSpPr>
          <p:cNvPr id="34842" name="Oval 41"/>
          <p:cNvSpPr>
            <a:spLocks noChangeArrowheads="1"/>
          </p:cNvSpPr>
          <p:nvPr/>
        </p:nvSpPr>
        <p:spPr bwMode="auto">
          <a:xfrm>
            <a:off x="5983288"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43" name="Text Box 42"/>
          <p:cNvSpPr txBox="1">
            <a:spLocks noChangeArrowheads="1"/>
          </p:cNvSpPr>
          <p:nvPr/>
        </p:nvSpPr>
        <p:spPr bwMode="auto">
          <a:xfrm>
            <a:off x="5954713" y="3506788"/>
            <a:ext cx="1055687"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[1,4,3]</a:t>
            </a:r>
          </a:p>
          <a:p>
            <a:pPr algn="ctr"/>
            <a:r>
              <a:rPr lang="en-US" altLang="ko-KR" sz="1400" b="1" i="0">
                <a:latin typeface="Times New Roman" pitchFamily="18" charset="0"/>
              </a:rPr>
              <a:t>Bound = 37</a:t>
            </a:r>
          </a:p>
        </p:txBody>
      </p:sp>
      <p:sp>
        <p:nvSpPr>
          <p:cNvPr id="34844" name="Oval 43"/>
          <p:cNvSpPr>
            <a:spLocks noChangeArrowheads="1"/>
          </p:cNvSpPr>
          <p:nvPr/>
        </p:nvSpPr>
        <p:spPr bwMode="auto">
          <a:xfrm>
            <a:off x="7202488"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45" name="Text Box 44"/>
          <p:cNvSpPr txBox="1">
            <a:spLocks noChangeArrowheads="1"/>
          </p:cNvSpPr>
          <p:nvPr/>
        </p:nvSpPr>
        <p:spPr bwMode="auto">
          <a:xfrm>
            <a:off x="7173913" y="3506788"/>
            <a:ext cx="1055687"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[1,4,5]</a:t>
            </a:r>
          </a:p>
          <a:p>
            <a:pPr algn="ctr"/>
            <a:r>
              <a:rPr lang="en-US" altLang="ko-KR" sz="1400" b="1" i="0">
                <a:latin typeface="Times New Roman" pitchFamily="18" charset="0"/>
              </a:rPr>
              <a:t>Bound = 30</a:t>
            </a:r>
          </a:p>
        </p:txBody>
      </p:sp>
      <p:sp>
        <p:nvSpPr>
          <p:cNvPr id="34846" name="Oval 45"/>
          <p:cNvSpPr>
            <a:spLocks noChangeArrowheads="1"/>
          </p:cNvSpPr>
          <p:nvPr/>
        </p:nvSpPr>
        <p:spPr bwMode="auto">
          <a:xfrm>
            <a:off x="4752975" y="3429000"/>
            <a:ext cx="952500" cy="798513"/>
          </a:xfrm>
          <a:prstGeom prst="ellipse">
            <a:avLst/>
          </a:prstGeom>
          <a:noFill/>
          <a:ln w="12700">
            <a:solidFill>
              <a:srgbClr val="000000"/>
            </a:solidFill>
            <a:round/>
            <a:headEnd/>
            <a:tailEnd/>
          </a:ln>
        </p:spPr>
        <p:txBody>
          <a:bodyPr wrap="none" anchor="ctr"/>
          <a:lstStyle/>
          <a:p>
            <a:endParaRPr lang="ko-KR" altLang="en-US"/>
          </a:p>
        </p:txBody>
      </p:sp>
      <p:sp>
        <p:nvSpPr>
          <p:cNvPr id="34847" name="Text Box 46"/>
          <p:cNvSpPr txBox="1">
            <a:spLocks noChangeArrowheads="1"/>
          </p:cNvSpPr>
          <p:nvPr/>
        </p:nvSpPr>
        <p:spPr bwMode="auto">
          <a:xfrm>
            <a:off x="4724400" y="3506788"/>
            <a:ext cx="1055688" cy="519112"/>
          </a:xfrm>
          <a:prstGeom prst="rect">
            <a:avLst/>
          </a:prstGeom>
          <a:noFill/>
          <a:ln w="9525">
            <a:noFill/>
            <a:miter lim="800000"/>
            <a:headEnd/>
            <a:tailEnd/>
          </a:ln>
        </p:spPr>
        <p:txBody>
          <a:bodyPr wrap="none">
            <a:spAutoFit/>
          </a:bodyPr>
          <a:lstStyle/>
          <a:p>
            <a:pPr algn="ctr"/>
            <a:r>
              <a:rPr lang="en-US" altLang="ko-KR" sz="1400" b="1" i="0">
                <a:latin typeface="Times New Roman" pitchFamily="18" charset="0"/>
              </a:rPr>
              <a:t>[1,4,2]</a:t>
            </a:r>
          </a:p>
          <a:p>
            <a:pPr algn="ctr"/>
            <a:r>
              <a:rPr lang="en-US" altLang="ko-KR" sz="1400" b="1" i="0">
                <a:latin typeface="Times New Roman" pitchFamily="18" charset="0"/>
              </a:rPr>
              <a:t>Bound = 45</a:t>
            </a:r>
          </a:p>
        </p:txBody>
      </p:sp>
      <p:cxnSp>
        <p:nvCxnSpPr>
          <p:cNvPr id="34848" name="AutoShape 47"/>
          <p:cNvCxnSpPr>
            <a:cxnSpLocks noChangeShapeType="1"/>
            <a:stCxn id="34830" idx="4"/>
            <a:endCxn id="34836" idx="0"/>
          </p:cNvCxnSpPr>
          <p:nvPr/>
        </p:nvCxnSpPr>
        <p:spPr bwMode="auto">
          <a:xfrm flipH="1">
            <a:off x="2636838" y="2690813"/>
            <a:ext cx="1587" cy="738187"/>
          </a:xfrm>
          <a:prstGeom prst="straightConnector1">
            <a:avLst/>
          </a:prstGeom>
          <a:noFill/>
          <a:ln w="12700">
            <a:solidFill>
              <a:srgbClr val="000000"/>
            </a:solidFill>
            <a:round/>
            <a:headEnd/>
            <a:tailEnd/>
          </a:ln>
        </p:spPr>
      </p:cxnSp>
      <p:cxnSp>
        <p:nvCxnSpPr>
          <p:cNvPr id="34849" name="AutoShape 48"/>
          <p:cNvCxnSpPr>
            <a:cxnSpLocks noChangeShapeType="1"/>
            <a:stCxn id="34830" idx="5"/>
            <a:endCxn id="34840" idx="0"/>
          </p:cNvCxnSpPr>
          <p:nvPr/>
        </p:nvCxnSpPr>
        <p:spPr bwMode="auto">
          <a:xfrm>
            <a:off x="2974975" y="2573338"/>
            <a:ext cx="882650" cy="855662"/>
          </a:xfrm>
          <a:prstGeom prst="straightConnector1">
            <a:avLst/>
          </a:prstGeom>
          <a:noFill/>
          <a:ln w="12700">
            <a:solidFill>
              <a:srgbClr val="000000"/>
            </a:solidFill>
            <a:round/>
            <a:headEnd/>
            <a:tailEnd/>
          </a:ln>
        </p:spPr>
      </p:cxnSp>
      <p:cxnSp>
        <p:nvCxnSpPr>
          <p:cNvPr id="34850" name="AutoShape 49"/>
          <p:cNvCxnSpPr>
            <a:cxnSpLocks noChangeShapeType="1"/>
            <a:stCxn id="34830" idx="3"/>
            <a:endCxn id="34838" idx="0"/>
          </p:cNvCxnSpPr>
          <p:nvPr/>
        </p:nvCxnSpPr>
        <p:spPr bwMode="auto">
          <a:xfrm flipH="1">
            <a:off x="1419225" y="2573338"/>
            <a:ext cx="882650" cy="855662"/>
          </a:xfrm>
          <a:prstGeom prst="straightConnector1">
            <a:avLst/>
          </a:prstGeom>
          <a:noFill/>
          <a:ln w="12700">
            <a:solidFill>
              <a:srgbClr val="000000"/>
            </a:solidFill>
            <a:round/>
            <a:headEnd/>
            <a:tailEnd/>
          </a:ln>
        </p:spPr>
      </p:cxnSp>
      <p:cxnSp>
        <p:nvCxnSpPr>
          <p:cNvPr id="34851" name="AutoShape 50"/>
          <p:cNvCxnSpPr>
            <a:cxnSpLocks noChangeShapeType="1"/>
            <a:stCxn id="34832" idx="4"/>
            <a:endCxn id="34842" idx="0"/>
          </p:cNvCxnSpPr>
          <p:nvPr/>
        </p:nvCxnSpPr>
        <p:spPr bwMode="auto">
          <a:xfrm>
            <a:off x="6459538" y="2703513"/>
            <a:ext cx="0" cy="725487"/>
          </a:xfrm>
          <a:prstGeom prst="straightConnector1">
            <a:avLst/>
          </a:prstGeom>
          <a:noFill/>
          <a:ln w="12700">
            <a:solidFill>
              <a:srgbClr val="000000"/>
            </a:solidFill>
            <a:round/>
            <a:headEnd/>
            <a:tailEnd/>
          </a:ln>
        </p:spPr>
      </p:cxnSp>
      <p:cxnSp>
        <p:nvCxnSpPr>
          <p:cNvPr id="34852" name="AutoShape 51"/>
          <p:cNvCxnSpPr>
            <a:cxnSpLocks noChangeShapeType="1"/>
            <a:stCxn id="34832" idx="3"/>
            <a:endCxn id="34846" idx="0"/>
          </p:cNvCxnSpPr>
          <p:nvPr/>
        </p:nvCxnSpPr>
        <p:spPr bwMode="auto">
          <a:xfrm flipH="1">
            <a:off x="5229225" y="2586038"/>
            <a:ext cx="893763" cy="842962"/>
          </a:xfrm>
          <a:prstGeom prst="straightConnector1">
            <a:avLst/>
          </a:prstGeom>
          <a:noFill/>
          <a:ln w="12700">
            <a:solidFill>
              <a:srgbClr val="000000"/>
            </a:solidFill>
            <a:round/>
            <a:headEnd/>
            <a:tailEnd/>
          </a:ln>
        </p:spPr>
      </p:cxnSp>
      <p:cxnSp>
        <p:nvCxnSpPr>
          <p:cNvPr id="34853" name="AutoShape 52"/>
          <p:cNvCxnSpPr>
            <a:cxnSpLocks noChangeShapeType="1"/>
            <a:stCxn id="34832" idx="5"/>
            <a:endCxn id="34844" idx="0"/>
          </p:cNvCxnSpPr>
          <p:nvPr/>
        </p:nvCxnSpPr>
        <p:spPr bwMode="auto">
          <a:xfrm>
            <a:off x="6796088" y="2586038"/>
            <a:ext cx="882650" cy="842962"/>
          </a:xfrm>
          <a:prstGeom prst="straightConnector1">
            <a:avLst/>
          </a:prstGeom>
          <a:noFill/>
          <a:ln w="12700">
            <a:solidFill>
              <a:srgbClr val="000000"/>
            </a:solidFill>
            <a:round/>
            <a:headEnd/>
            <a:tailEnd/>
          </a:ln>
        </p:spPr>
      </p:cxnSp>
      <p:sp>
        <p:nvSpPr>
          <p:cNvPr id="34854" name="Oval 53"/>
          <p:cNvSpPr>
            <a:spLocks noChangeArrowheads="1"/>
          </p:cNvSpPr>
          <p:nvPr/>
        </p:nvSpPr>
        <p:spPr bwMode="auto">
          <a:xfrm>
            <a:off x="152400" y="4724400"/>
            <a:ext cx="1295400" cy="1219200"/>
          </a:xfrm>
          <a:prstGeom prst="ellipse">
            <a:avLst/>
          </a:prstGeom>
          <a:noFill/>
          <a:ln w="12700">
            <a:solidFill>
              <a:srgbClr val="000000"/>
            </a:solidFill>
            <a:round/>
            <a:headEnd/>
            <a:tailEnd/>
          </a:ln>
        </p:spPr>
        <p:txBody>
          <a:bodyPr wrap="none" anchor="ctr"/>
          <a:lstStyle/>
          <a:p>
            <a:endParaRPr lang="ko-KR" altLang="en-US"/>
          </a:p>
        </p:txBody>
      </p:sp>
      <p:sp>
        <p:nvSpPr>
          <p:cNvPr id="34855" name="Oval 54"/>
          <p:cNvSpPr>
            <a:spLocks noChangeArrowheads="1"/>
          </p:cNvSpPr>
          <p:nvPr/>
        </p:nvSpPr>
        <p:spPr bwMode="auto">
          <a:xfrm>
            <a:off x="1676400" y="4724400"/>
            <a:ext cx="1295400" cy="1219200"/>
          </a:xfrm>
          <a:prstGeom prst="ellipse">
            <a:avLst/>
          </a:prstGeom>
          <a:noFill/>
          <a:ln w="12700">
            <a:solidFill>
              <a:srgbClr val="000000"/>
            </a:solidFill>
            <a:round/>
            <a:headEnd/>
            <a:tailEnd/>
          </a:ln>
        </p:spPr>
        <p:txBody>
          <a:bodyPr wrap="none" anchor="ctr"/>
          <a:lstStyle/>
          <a:p>
            <a:endParaRPr lang="ko-KR" altLang="en-US"/>
          </a:p>
        </p:txBody>
      </p:sp>
      <p:sp>
        <p:nvSpPr>
          <p:cNvPr id="34856" name="Oval 55"/>
          <p:cNvSpPr>
            <a:spLocks noChangeArrowheads="1"/>
          </p:cNvSpPr>
          <p:nvPr/>
        </p:nvSpPr>
        <p:spPr bwMode="auto">
          <a:xfrm>
            <a:off x="3200400" y="4724400"/>
            <a:ext cx="1295400" cy="1219200"/>
          </a:xfrm>
          <a:prstGeom prst="ellipse">
            <a:avLst/>
          </a:prstGeom>
          <a:noFill/>
          <a:ln w="12700">
            <a:solidFill>
              <a:srgbClr val="000000"/>
            </a:solidFill>
            <a:round/>
            <a:headEnd/>
            <a:tailEnd/>
          </a:ln>
        </p:spPr>
        <p:txBody>
          <a:bodyPr wrap="none" anchor="ctr"/>
          <a:lstStyle/>
          <a:p>
            <a:endParaRPr lang="ko-KR" altLang="en-US"/>
          </a:p>
        </p:txBody>
      </p:sp>
      <p:sp>
        <p:nvSpPr>
          <p:cNvPr id="34857" name="Oval 56"/>
          <p:cNvSpPr>
            <a:spLocks noChangeArrowheads="1"/>
          </p:cNvSpPr>
          <p:nvPr/>
        </p:nvSpPr>
        <p:spPr bwMode="auto">
          <a:xfrm>
            <a:off x="4724400" y="4724400"/>
            <a:ext cx="1295400" cy="1219200"/>
          </a:xfrm>
          <a:prstGeom prst="ellipse">
            <a:avLst/>
          </a:prstGeom>
          <a:noFill/>
          <a:ln w="12700">
            <a:solidFill>
              <a:srgbClr val="000000"/>
            </a:solidFill>
            <a:round/>
            <a:headEnd/>
            <a:tailEnd/>
          </a:ln>
        </p:spPr>
        <p:txBody>
          <a:bodyPr wrap="none" anchor="ctr"/>
          <a:lstStyle/>
          <a:p>
            <a:endParaRPr lang="ko-KR" altLang="en-US"/>
          </a:p>
        </p:txBody>
      </p:sp>
      <p:sp>
        <p:nvSpPr>
          <p:cNvPr id="34858" name="Oval 57"/>
          <p:cNvSpPr>
            <a:spLocks noChangeArrowheads="1"/>
          </p:cNvSpPr>
          <p:nvPr/>
        </p:nvSpPr>
        <p:spPr bwMode="auto">
          <a:xfrm>
            <a:off x="6248400" y="4724400"/>
            <a:ext cx="1295400" cy="1219200"/>
          </a:xfrm>
          <a:prstGeom prst="ellipse">
            <a:avLst/>
          </a:prstGeom>
          <a:solidFill>
            <a:srgbClr val="DDDDDD"/>
          </a:solidFill>
          <a:ln w="12700">
            <a:solidFill>
              <a:srgbClr val="000000"/>
            </a:solidFill>
            <a:round/>
            <a:headEnd/>
            <a:tailEnd/>
          </a:ln>
        </p:spPr>
        <p:txBody>
          <a:bodyPr wrap="none" anchor="ctr"/>
          <a:lstStyle/>
          <a:p>
            <a:endParaRPr lang="ko-KR" altLang="en-US"/>
          </a:p>
        </p:txBody>
      </p:sp>
      <p:sp>
        <p:nvSpPr>
          <p:cNvPr id="34859" name="Oval 58"/>
          <p:cNvSpPr>
            <a:spLocks noChangeArrowheads="1"/>
          </p:cNvSpPr>
          <p:nvPr/>
        </p:nvSpPr>
        <p:spPr bwMode="auto">
          <a:xfrm>
            <a:off x="7696200" y="4724400"/>
            <a:ext cx="1295400" cy="1219200"/>
          </a:xfrm>
          <a:prstGeom prst="ellipse">
            <a:avLst/>
          </a:prstGeom>
          <a:noFill/>
          <a:ln w="12700">
            <a:solidFill>
              <a:srgbClr val="000000"/>
            </a:solidFill>
            <a:round/>
            <a:headEnd/>
            <a:tailEnd/>
          </a:ln>
        </p:spPr>
        <p:txBody>
          <a:bodyPr wrap="none" anchor="ctr"/>
          <a:lstStyle/>
          <a:p>
            <a:endParaRPr lang="ko-KR" altLang="en-US"/>
          </a:p>
        </p:txBody>
      </p:sp>
      <p:cxnSp>
        <p:nvCxnSpPr>
          <p:cNvPr id="34860" name="AutoShape 59"/>
          <p:cNvCxnSpPr>
            <a:cxnSpLocks noChangeShapeType="1"/>
            <a:stCxn id="34838" idx="3"/>
            <a:endCxn id="34854" idx="0"/>
          </p:cNvCxnSpPr>
          <p:nvPr/>
        </p:nvCxnSpPr>
        <p:spPr bwMode="auto">
          <a:xfrm flipH="1">
            <a:off x="800100" y="4110038"/>
            <a:ext cx="282575" cy="614362"/>
          </a:xfrm>
          <a:prstGeom prst="straightConnector1">
            <a:avLst/>
          </a:prstGeom>
          <a:noFill/>
          <a:ln w="12700">
            <a:solidFill>
              <a:srgbClr val="000000"/>
            </a:solidFill>
            <a:round/>
            <a:headEnd/>
            <a:tailEnd/>
          </a:ln>
        </p:spPr>
      </p:cxnSp>
      <p:cxnSp>
        <p:nvCxnSpPr>
          <p:cNvPr id="34861" name="AutoShape 60"/>
          <p:cNvCxnSpPr>
            <a:cxnSpLocks noChangeShapeType="1"/>
            <a:stCxn id="34838" idx="5"/>
            <a:endCxn id="34855" idx="0"/>
          </p:cNvCxnSpPr>
          <p:nvPr/>
        </p:nvCxnSpPr>
        <p:spPr bwMode="auto">
          <a:xfrm>
            <a:off x="1755775" y="4110038"/>
            <a:ext cx="568325" cy="614362"/>
          </a:xfrm>
          <a:prstGeom prst="straightConnector1">
            <a:avLst/>
          </a:prstGeom>
          <a:noFill/>
          <a:ln w="12700">
            <a:solidFill>
              <a:srgbClr val="000000"/>
            </a:solidFill>
            <a:round/>
            <a:headEnd/>
            <a:tailEnd/>
          </a:ln>
        </p:spPr>
      </p:cxnSp>
      <p:cxnSp>
        <p:nvCxnSpPr>
          <p:cNvPr id="34862" name="AutoShape 61"/>
          <p:cNvCxnSpPr>
            <a:cxnSpLocks noChangeShapeType="1"/>
            <a:stCxn id="34836" idx="4"/>
            <a:endCxn id="34856" idx="1"/>
          </p:cNvCxnSpPr>
          <p:nvPr/>
        </p:nvCxnSpPr>
        <p:spPr bwMode="auto">
          <a:xfrm>
            <a:off x="2636838" y="4227513"/>
            <a:ext cx="752475" cy="674687"/>
          </a:xfrm>
          <a:prstGeom prst="straightConnector1">
            <a:avLst/>
          </a:prstGeom>
          <a:noFill/>
          <a:ln w="12700">
            <a:solidFill>
              <a:srgbClr val="000000"/>
            </a:solidFill>
            <a:round/>
            <a:headEnd/>
            <a:tailEnd/>
          </a:ln>
        </p:spPr>
      </p:cxnSp>
      <p:cxnSp>
        <p:nvCxnSpPr>
          <p:cNvPr id="34863" name="AutoShape 62"/>
          <p:cNvCxnSpPr>
            <a:cxnSpLocks noChangeShapeType="1"/>
            <a:stCxn id="34836" idx="5"/>
            <a:endCxn id="34857" idx="1"/>
          </p:cNvCxnSpPr>
          <p:nvPr/>
        </p:nvCxnSpPr>
        <p:spPr bwMode="auto">
          <a:xfrm>
            <a:off x="2973388" y="4110038"/>
            <a:ext cx="1939925" cy="792162"/>
          </a:xfrm>
          <a:prstGeom prst="straightConnector1">
            <a:avLst/>
          </a:prstGeom>
          <a:noFill/>
          <a:ln w="12700">
            <a:solidFill>
              <a:srgbClr val="000000"/>
            </a:solidFill>
            <a:round/>
            <a:headEnd/>
            <a:tailEnd/>
          </a:ln>
        </p:spPr>
      </p:cxnSp>
      <p:cxnSp>
        <p:nvCxnSpPr>
          <p:cNvPr id="34864" name="AutoShape 63"/>
          <p:cNvCxnSpPr>
            <a:cxnSpLocks noChangeShapeType="1"/>
            <a:stCxn id="34844" idx="3"/>
            <a:endCxn id="34858" idx="0"/>
          </p:cNvCxnSpPr>
          <p:nvPr/>
        </p:nvCxnSpPr>
        <p:spPr bwMode="auto">
          <a:xfrm flipH="1">
            <a:off x="6896100" y="4110038"/>
            <a:ext cx="446088" cy="614362"/>
          </a:xfrm>
          <a:prstGeom prst="straightConnector1">
            <a:avLst/>
          </a:prstGeom>
          <a:noFill/>
          <a:ln w="12700">
            <a:solidFill>
              <a:srgbClr val="000000"/>
            </a:solidFill>
            <a:round/>
            <a:headEnd/>
            <a:tailEnd/>
          </a:ln>
        </p:spPr>
      </p:cxnSp>
      <p:cxnSp>
        <p:nvCxnSpPr>
          <p:cNvPr id="34865" name="AutoShape 64"/>
          <p:cNvCxnSpPr>
            <a:cxnSpLocks noChangeShapeType="1"/>
            <a:stCxn id="34844" idx="5"/>
            <a:endCxn id="34859" idx="0"/>
          </p:cNvCxnSpPr>
          <p:nvPr/>
        </p:nvCxnSpPr>
        <p:spPr bwMode="auto">
          <a:xfrm>
            <a:off x="8015288" y="4110038"/>
            <a:ext cx="328612" cy="614362"/>
          </a:xfrm>
          <a:prstGeom prst="straightConnector1">
            <a:avLst/>
          </a:prstGeom>
          <a:noFill/>
          <a:ln w="12700">
            <a:solidFill>
              <a:srgbClr val="000000"/>
            </a:solidFill>
            <a:round/>
            <a:headEnd/>
            <a:tailEnd/>
          </a:ln>
        </p:spPr>
      </p:cxnSp>
      <p:sp>
        <p:nvSpPr>
          <p:cNvPr id="34866" name="Text Box 65"/>
          <p:cNvSpPr txBox="1">
            <a:spLocks noChangeArrowheads="1"/>
          </p:cNvSpPr>
          <p:nvPr/>
        </p:nvSpPr>
        <p:spPr bwMode="auto">
          <a:xfrm>
            <a:off x="127000" y="48641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[1,3,2,4] =</a:t>
            </a:r>
          </a:p>
          <a:p>
            <a:pPr algn="ctr"/>
            <a:r>
              <a:rPr lang="en-US" altLang="ko-KR" sz="1800" b="1" i="0">
                <a:latin typeface="Times New Roman" pitchFamily="18" charset="0"/>
              </a:rPr>
              <a:t>[1,3,2,4,5,1]</a:t>
            </a:r>
          </a:p>
          <a:p>
            <a:pPr algn="ctr"/>
            <a:r>
              <a:rPr lang="en-US" altLang="ko-KR" sz="1800" b="1" i="0">
                <a:latin typeface="Times New Roman" pitchFamily="18" charset="0"/>
              </a:rPr>
              <a:t>Value = 37</a:t>
            </a:r>
          </a:p>
        </p:txBody>
      </p:sp>
      <p:sp>
        <p:nvSpPr>
          <p:cNvPr id="34867" name="Text Box 66"/>
          <p:cNvSpPr txBox="1">
            <a:spLocks noChangeArrowheads="1"/>
          </p:cNvSpPr>
          <p:nvPr/>
        </p:nvSpPr>
        <p:spPr bwMode="auto">
          <a:xfrm>
            <a:off x="1663700" y="48641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[1,3,2,5] =</a:t>
            </a:r>
          </a:p>
          <a:p>
            <a:pPr algn="ctr"/>
            <a:r>
              <a:rPr lang="en-US" altLang="ko-KR" sz="1800" b="1" i="0">
                <a:latin typeface="Times New Roman" pitchFamily="18" charset="0"/>
              </a:rPr>
              <a:t>[1,3,2,5,4,1]</a:t>
            </a:r>
          </a:p>
          <a:p>
            <a:pPr algn="ctr"/>
            <a:r>
              <a:rPr lang="en-US" altLang="ko-KR" sz="1800" b="1" i="0">
                <a:latin typeface="Times New Roman" pitchFamily="18" charset="0"/>
              </a:rPr>
              <a:t>Value = 31</a:t>
            </a:r>
          </a:p>
        </p:txBody>
      </p:sp>
      <p:sp>
        <p:nvSpPr>
          <p:cNvPr id="34868" name="Text Box 67"/>
          <p:cNvSpPr txBox="1">
            <a:spLocks noChangeArrowheads="1"/>
          </p:cNvSpPr>
          <p:nvPr/>
        </p:nvSpPr>
        <p:spPr bwMode="auto">
          <a:xfrm>
            <a:off x="3187700" y="48768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[1,3,4,2] =</a:t>
            </a:r>
          </a:p>
          <a:p>
            <a:pPr algn="ctr"/>
            <a:r>
              <a:rPr lang="en-US" altLang="ko-KR" sz="1800" b="1" i="0">
                <a:latin typeface="Times New Roman" pitchFamily="18" charset="0"/>
              </a:rPr>
              <a:t>[1,3,4,2,5,1]</a:t>
            </a:r>
          </a:p>
          <a:p>
            <a:pPr algn="ctr"/>
            <a:r>
              <a:rPr lang="en-US" altLang="ko-KR" sz="1800" b="1" i="0">
                <a:latin typeface="Times New Roman" pitchFamily="18" charset="0"/>
              </a:rPr>
              <a:t>Value = 43</a:t>
            </a:r>
          </a:p>
        </p:txBody>
      </p:sp>
      <p:sp>
        <p:nvSpPr>
          <p:cNvPr id="34869" name="Text Box 68"/>
          <p:cNvSpPr txBox="1">
            <a:spLocks noChangeArrowheads="1"/>
          </p:cNvSpPr>
          <p:nvPr/>
        </p:nvSpPr>
        <p:spPr bwMode="auto">
          <a:xfrm>
            <a:off x="4711700" y="48768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[1,3,4,5] =</a:t>
            </a:r>
          </a:p>
          <a:p>
            <a:pPr algn="ctr"/>
            <a:r>
              <a:rPr lang="en-US" altLang="ko-KR" sz="1800" b="1" i="0">
                <a:latin typeface="Times New Roman" pitchFamily="18" charset="0"/>
              </a:rPr>
              <a:t>[1,3,4,5,2,1]</a:t>
            </a:r>
          </a:p>
          <a:p>
            <a:pPr algn="ctr"/>
            <a:r>
              <a:rPr lang="en-US" altLang="ko-KR" sz="1800" b="1" i="0">
                <a:latin typeface="Times New Roman" pitchFamily="18" charset="0"/>
              </a:rPr>
              <a:t>Value = 34</a:t>
            </a:r>
          </a:p>
        </p:txBody>
      </p:sp>
      <p:sp>
        <p:nvSpPr>
          <p:cNvPr id="34870" name="Text Box 69"/>
          <p:cNvSpPr txBox="1">
            <a:spLocks noChangeArrowheads="1"/>
          </p:cNvSpPr>
          <p:nvPr/>
        </p:nvSpPr>
        <p:spPr bwMode="auto">
          <a:xfrm>
            <a:off x="6235700" y="48768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[1,4,5,2] =</a:t>
            </a:r>
          </a:p>
          <a:p>
            <a:pPr algn="ctr"/>
            <a:r>
              <a:rPr lang="en-US" altLang="ko-KR" sz="1800" b="1" i="0">
                <a:latin typeface="Times New Roman" pitchFamily="18" charset="0"/>
              </a:rPr>
              <a:t>[1,4,5,2,3,1]</a:t>
            </a:r>
          </a:p>
          <a:p>
            <a:pPr algn="ctr"/>
            <a:r>
              <a:rPr lang="en-US" altLang="ko-KR" sz="1800" b="1" i="0">
                <a:latin typeface="Times New Roman" pitchFamily="18" charset="0"/>
              </a:rPr>
              <a:t>Value = 30</a:t>
            </a:r>
          </a:p>
        </p:txBody>
      </p:sp>
      <p:sp>
        <p:nvSpPr>
          <p:cNvPr id="34871" name="Text Box 70"/>
          <p:cNvSpPr txBox="1">
            <a:spLocks noChangeArrowheads="1"/>
          </p:cNvSpPr>
          <p:nvPr/>
        </p:nvSpPr>
        <p:spPr bwMode="auto">
          <a:xfrm>
            <a:off x="7683500" y="4876800"/>
            <a:ext cx="1308100" cy="946150"/>
          </a:xfrm>
          <a:prstGeom prst="rect">
            <a:avLst/>
          </a:prstGeom>
          <a:noFill/>
          <a:ln w="9525">
            <a:noFill/>
            <a:miter lim="800000"/>
            <a:headEnd/>
            <a:tailEnd/>
          </a:ln>
        </p:spPr>
        <p:txBody>
          <a:bodyPr wrap="none">
            <a:spAutoFit/>
          </a:bodyPr>
          <a:lstStyle/>
          <a:p>
            <a:pPr algn="ctr"/>
            <a:r>
              <a:rPr lang="en-US" altLang="ko-KR" sz="1800" b="1" i="0">
                <a:latin typeface="Times New Roman" pitchFamily="18" charset="0"/>
              </a:rPr>
              <a:t>[1,4,5,3] =</a:t>
            </a:r>
          </a:p>
          <a:p>
            <a:pPr algn="ctr"/>
            <a:r>
              <a:rPr lang="en-US" altLang="ko-KR" sz="1800" b="1" i="0">
                <a:latin typeface="Times New Roman" pitchFamily="18" charset="0"/>
              </a:rPr>
              <a:t>[1,4,5,3,2,1]</a:t>
            </a:r>
          </a:p>
          <a:p>
            <a:pPr algn="ctr"/>
            <a:r>
              <a:rPr lang="en-US" altLang="ko-KR" sz="1800" b="1" i="0">
                <a:latin typeface="Times New Roman" pitchFamily="18" charset="0"/>
              </a:rPr>
              <a:t>Value = 48</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슬라이드 번호 개체 틀 5"/>
          <p:cNvSpPr>
            <a:spLocks noGrp="1"/>
          </p:cNvSpPr>
          <p:nvPr>
            <p:ph type="sldNum" sz="quarter" idx="4294967295"/>
          </p:nvPr>
        </p:nvSpPr>
        <p:spPr>
          <a:xfrm>
            <a:off x="8647272" y="6407944"/>
            <a:ext cx="365760" cy="365125"/>
          </a:xfrm>
          <a:noFill/>
        </p:spPr>
        <p:txBody>
          <a:bodyPr/>
          <a:lstStyle/>
          <a:p>
            <a:fld id="{33909F01-C31D-4CC0-9BCD-D975435E6856}" type="slidenum">
              <a:rPr lang="en-US" altLang="ko-KR" smtClean="0"/>
              <a:pPr/>
              <a:t>36</a:t>
            </a:fld>
            <a:endParaRPr lang="en-US" altLang="ko-KR" smtClean="0"/>
          </a:p>
        </p:txBody>
      </p:sp>
      <p:sp>
        <p:nvSpPr>
          <p:cNvPr id="35845" name="Rectangle 2"/>
          <p:cNvSpPr>
            <a:spLocks noGrp="1" noChangeArrowheads="1"/>
          </p:cNvSpPr>
          <p:nvPr>
            <p:ph type="title"/>
          </p:nvPr>
        </p:nvSpPr>
        <p:spPr>
          <a:xfrm>
            <a:off x="685800" y="457200"/>
            <a:ext cx="7772400" cy="1143000"/>
          </a:xfrm>
        </p:spPr>
        <p:txBody>
          <a:bodyPr/>
          <a:lstStyle/>
          <a:p>
            <a:pPr eaLnBrk="1" hangingPunct="1"/>
            <a:r>
              <a:rPr lang="ko-KR" altLang="en-US" smtClean="0"/>
              <a:t>분석</a:t>
            </a:r>
          </a:p>
        </p:txBody>
      </p:sp>
      <p:sp>
        <p:nvSpPr>
          <p:cNvPr id="35846" name="Rectangle 3"/>
          <p:cNvSpPr>
            <a:spLocks noGrp="1" noChangeArrowheads="1"/>
          </p:cNvSpPr>
          <p:nvPr>
            <p:ph type="body" idx="1"/>
          </p:nvPr>
        </p:nvSpPr>
        <p:spPr>
          <a:xfrm>
            <a:off x="152400" y="1600200"/>
            <a:ext cx="8839200" cy="4495800"/>
          </a:xfrm>
        </p:spPr>
        <p:txBody>
          <a:bodyPr/>
          <a:lstStyle/>
          <a:p>
            <a:pPr eaLnBrk="1" hangingPunct="1"/>
            <a:r>
              <a:rPr lang="ko-KR" altLang="en-US" sz="2800" smtClean="0"/>
              <a:t>이 알고리즘은 방문하는 마디의 개수가 더 적다</a:t>
            </a:r>
            <a:r>
              <a:rPr lang="en-US" altLang="ko-KR" sz="2800" smtClean="0"/>
              <a:t>. </a:t>
            </a:r>
          </a:p>
          <a:p>
            <a:pPr eaLnBrk="1" hangingPunct="1"/>
            <a:r>
              <a:rPr lang="ko-KR" altLang="en-US" sz="2800" smtClean="0"/>
              <a:t>그러나 아직도 알고리즘의 시간복잡도는 지수적이거나 그보다 못하다</a:t>
            </a:r>
            <a:r>
              <a:rPr lang="en-US" altLang="ko-KR" sz="2800" smtClean="0"/>
              <a:t>! </a:t>
            </a:r>
          </a:p>
          <a:p>
            <a:pPr eaLnBrk="1" hangingPunct="1"/>
            <a:r>
              <a:rPr lang="ko-KR" altLang="en-US" sz="2800" smtClean="0"/>
              <a:t>다시 말해서 </a:t>
            </a:r>
            <a:r>
              <a:rPr lang="en-US" altLang="ko-KR" sz="2800" i="1" smtClean="0"/>
              <a:t>n</a:t>
            </a:r>
            <a:r>
              <a:rPr lang="en-US" altLang="ko-KR" sz="2800" smtClean="0"/>
              <a:t> = 40</a:t>
            </a:r>
            <a:r>
              <a:rPr lang="ko-KR" altLang="en-US" sz="2800" smtClean="0"/>
              <a:t>이 되면 문제를 풀 수 없는 것과 다름없다고 할 수 있다</a:t>
            </a:r>
            <a:r>
              <a:rPr lang="en-US" altLang="ko-KR" sz="2800" smtClean="0"/>
              <a:t>.</a:t>
            </a:r>
          </a:p>
          <a:p>
            <a:pPr eaLnBrk="1" hangingPunct="1"/>
            <a:r>
              <a:rPr lang="ko-KR" altLang="en-US" sz="2800" smtClean="0"/>
              <a:t>다른 방법이 있을까</a:t>
            </a:r>
            <a:r>
              <a:rPr lang="en-US" altLang="ko-KR" sz="2800" smtClean="0"/>
              <a:t>? </a:t>
            </a:r>
          </a:p>
          <a:p>
            <a:pPr lvl="1" eaLnBrk="1" hangingPunct="1"/>
            <a:r>
              <a:rPr lang="ko-KR" altLang="en-US" sz="2400" smtClean="0"/>
              <a:t>근사</a:t>
            </a:r>
            <a:r>
              <a:rPr lang="en-US" altLang="ko-KR" sz="2400" smtClean="0"/>
              <a:t>(approximation) </a:t>
            </a:r>
            <a:r>
              <a:rPr lang="ko-KR" altLang="en-US" sz="2400" smtClean="0"/>
              <a:t>알고리즘</a:t>
            </a:r>
            <a:r>
              <a:rPr lang="en-US" altLang="ko-KR" sz="2400" smtClean="0"/>
              <a:t>: </a:t>
            </a:r>
            <a:r>
              <a:rPr lang="ko-KR" altLang="en-US" sz="2400" smtClean="0"/>
              <a:t>최적의 해답을 준다는 보장은 없지만</a:t>
            </a:r>
            <a:r>
              <a:rPr lang="en-US" altLang="ko-KR" sz="2400" smtClean="0"/>
              <a:t>, </a:t>
            </a:r>
            <a:r>
              <a:rPr lang="ko-KR" altLang="en-US" sz="2400" smtClean="0"/>
              <a:t>무리 없이 최적에 가까운 해답을 주는 알고리즘</a:t>
            </a:r>
            <a:r>
              <a:rPr lang="en-US" altLang="ko-KR" sz="240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457200" y="228600"/>
            <a:ext cx="7924800" cy="579438"/>
          </a:xfrm>
          <a:prstGeom prst="rect">
            <a:avLst/>
          </a:prstGeom>
          <a:noFill/>
          <a:ln w="9525">
            <a:noFill/>
            <a:miter lim="800000"/>
            <a:headEnd/>
            <a:tailEnd/>
          </a:ln>
        </p:spPr>
        <p:txBody>
          <a:bodyPr>
            <a:spAutoFit/>
          </a:bodyPr>
          <a:lstStyle/>
          <a:p>
            <a:pPr algn="ctr"/>
            <a:r>
              <a:rPr lang="en-US" altLang="ko-KR" sz="3200" b="1">
                <a:latin typeface="Calibri" pitchFamily="34" charset="0"/>
                <a:ea typeface="굴림" charset="-127"/>
              </a:rPr>
              <a:t>Branch and Bound Algorithm Example:</a:t>
            </a:r>
          </a:p>
        </p:txBody>
      </p:sp>
      <p:sp>
        <p:nvSpPr>
          <p:cNvPr id="4099" name="TextBox 6"/>
          <p:cNvSpPr txBox="1">
            <a:spLocks noChangeArrowheads="1"/>
          </p:cNvSpPr>
          <p:nvPr/>
        </p:nvSpPr>
        <p:spPr bwMode="auto">
          <a:xfrm>
            <a:off x="657225" y="762000"/>
            <a:ext cx="7651750" cy="914400"/>
          </a:xfrm>
          <a:prstGeom prst="rect">
            <a:avLst/>
          </a:prstGeom>
          <a:noFill/>
          <a:ln w="9525">
            <a:noFill/>
            <a:miter lim="800000"/>
            <a:headEnd/>
            <a:tailEnd/>
          </a:ln>
        </p:spPr>
        <p:txBody>
          <a:bodyPr wrap="none">
            <a:spAutoFit/>
          </a:bodyPr>
          <a:lstStyle/>
          <a:p>
            <a:r>
              <a:rPr lang="en-US" altLang="ko-KR" sz="5400" b="1">
                <a:solidFill>
                  <a:srgbClr val="FF0000"/>
                </a:solidFill>
                <a:latin typeface="Arial Black" pitchFamily="34" charset="0"/>
                <a:ea typeface="굴림" charset="-127"/>
              </a:rPr>
              <a:t>Scheduling Problem</a:t>
            </a:r>
          </a:p>
        </p:txBody>
      </p:sp>
      <p:sp>
        <p:nvSpPr>
          <p:cNvPr id="4100" name="TextBox 7"/>
          <p:cNvSpPr txBox="1">
            <a:spLocks noChangeArrowheads="1"/>
          </p:cNvSpPr>
          <p:nvPr/>
        </p:nvSpPr>
        <p:spPr bwMode="auto">
          <a:xfrm>
            <a:off x="304800" y="2082800"/>
            <a:ext cx="3614738" cy="588963"/>
          </a:xfrm>
          <a:prstGeom prst="rect">
            <a:avLst/>
          </a:prstGeom>
          <a:noFill/>
          <a:ln w="9525">
            <a:noFill/>
            <a:miter lim="800000"/>
            <a:headEnd/>
            <a:tailEnd/>
          </a:ln>
        </p:spPr>
        <p:txBody>
          <a:bodyPr wrap="none">
            <a:spAutoFit/>
          </a:bodyPr>
          <a:lstStyle/>
          <a:p>
            <a:pPr>
              <a:lnSpc>
                <a:spcPct val="150000"/>
              </a:lnSpc>
            </a:pPr>
            <a:r>
              <a:rPr lang="en-US" altLang="ko-KR" sz="2400" b="1">
                <a:solidFill>
                  <a:schemeClr val="accent1"/>
                </a:solidFill>
                <a:latin typeface="Comic Sans MS" pitchFamily="66" charset="0"/>
                <a:ea typeface="굴림" charset="-127"/>
              </a:rPr>
              <a:t>Input  of the problem:</a:t>
            </a:r>
            <a:endParaRPr lang="en-US" altLang="ko-KR" sz="2400">
              <a:latin typeface="Calibri" pitchFamily="34" charset="0"/>
              <a:ea typeface="굴림" charset="-127"/>
            </a:endParaRPr>
          </a:p>
        </p:txBody>
      </p:sp>
      <p:sp>
        <p:nvSpPr>
          <p:cNvPr id="4101" name="TextBox 38"/>
          <p:cNvSpPr txBox="1">
            <a:spLocks noChangeArrowheads="1"/>
          </p:cNvSpPr>
          <p:nvPr/>
        </p:nvSpPr>
        <p:spPr bwMode="auto">
          <a:xfrm>
            <a:off x="609600" y="3302000"/>
            <a:ext cx="2755900" cy="588963"/>
          </a:xfrm>
          <a:prstGeom prst="rect">
            <a:avLst/>
          </a:prstGeom>
          <a:noFill/>
          <a:ln w="9525">
            <a:noFill/>
            <a:miter lim="800000"/>
            <a:headEnd/>
            <a:tailEnd/>
          </a:ln>
        </p:spPr>
        <p:txBody>
          <a:bodyPr wrap="none">
            <a:spAutoFit/>
          </a:bodyPr>
          <a:lstStyle/>
          <a:p>
            <a:pPr>
              <a:lnSpc>
                <a:spcPct val="150000"/>
              </a:lnSpc>
              <a:buFont typeface="Wingdings" pitchFamily="2" charset="2"/>
              <a:buChar char="Ø"/>
            </a:pPr>
            <a:r>
              <a:rPr lang="en-US" altLang="ko-KR" sz="2400">
                <a:latin typeface="Calibri" pitchFamily="34" charset="0"/>
                <a:ea typeface="굴림" charset="-127"/>
              </a:rPr>
              <a:t> A number of tasks</a:t>
            </a:r>
          </a:p>
        </p:txBody>
      </p:sp>
      <p:sp>
        <p:nvSpPr>
          <p:cNvPr id="4102" name="TextBox 39"/>
          <p:cNvSpPr txBox="1">
            <a:spLocks noChangeArrowheads="1"/>
          </p:cNvSpPr>
          <p:nvPr/>
        </p:nvSpPr>
        <p:spPr bwMode="auto">
          <a:xfrm>
            <a:off x="609600" y="2759075"/>
            <a:ext cx="3340100" cy="590550"/>
          </a:xfrm>
          <a:prstGeom prst="rect">
            <a:avLst/>
          </a:prstGeom>
          <a:noFill/>
          <a:ln w="9525">
            <a:noFill/>
            <a:miter lim="800000"/>
            <a:headEnd/>
            <a:tailEnd/>
          </a:ln>
        </p:spPr>
        <p:txBody>
          <a:bodyPr wrap="none">
            <a:spAutoFit/>
          </a:bodyPr>
          <a:lstStyle/>
          <a:p>
            <a:pPr>
              <a:lnSpc>
                <a:spcPct val="150000"/>
              </a:lnSpc>
              <a:buFont typeface="Wingdings" pitchFamily="2" charset="2"/>
              <a:buChar char="Ø"/>
            </a:pPr>
            <a:r>
              <a:rPr lang="en-US" altLang="ko-KR" sz="2400">
                <a:latin typeface="Calibri" pitchFamily="34" charset="0"/>
                <a:ea typeface="굴림" charset="-127"/>
              </a:rPr>
              <a:t> A number of resources</a:t>
            </a:r>
          </a:p>
        </p:txBody>
      </p:sp>
      <p:grpSp>
        <p:nvGrpSpPr>
          <p:cNvPr id="2" name="Group 45"/>
          <p:cNvGrpSpPr>
            <a:grpSpLocks/>
          </p:cNvGrpSpPr>
          <p:nvPr/>
        </p:nvGrpSpPr>
        <p:grpSpPr bwMode="auto">
          <a:xfrm>
            <a:off x="6704013" y="3505200"/>
            <a:ext cx="763587" cy="2895600"/>
            <a:chOff x="3885353" y="4953530"/>
            <a:chExt cx="762848" cy="2895070"/>
          </a:xfrm>
        </p:grpSpPr>
        <p:sp>
          <p:nvSpPr>
            <p:cNvPr id="42" name="Rounded Rectangle 41"/>
            <p:cNvSpPr/>
            <p:nvPr/>
          </p:nvSpPr>
          <p:spPr>
            <a:xfrm rot="4781">
              <a:off x="3885353" y="4953530"/>
              <a:ext cx="762848" cy="609488"/>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43" name="Rounded Rectangle 42"/>
            <p:cNvSpPr/>
            <p:nvPr/>
          </p:nvSpPr>
          <p:spPr>
            <a:xfrm rot="4781">
              <a:off x="3885353" y="5715391"/>
              <a:ext cx="761263" cy="609488"/>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sp>
          <p:nvSpPr>
            <p:cNvPr id="44" name="Rounded Rectangle 43"/>
            <p:cNvSpPr/>
            <p:nvPr/>
          </p:nvSpPr>
          <p:spPr>
            <a:xfrm rot="4781">
              <a:off x="3885353" y="6477251"/>
              <a:ext cx="761263" cy="609488"/>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sp>
          <p:nvSpPr>
            <p:cNvPr id="45" name="Rounded Rectangle 44"/>
            <p:cNvSpPr/>
            <p:nvPr/>
          </p:nvSpPr>
          <p:spPr>
            <a:xfrm rot="4781">
              <a:off x="3886938" y="7239112"/>
              <a:ext cx="761263" cy="609488"/>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grpSp>
      <p:grpSp>
        <p:nvGrpSpPr>
          <p:cNvPr id="3" name="Group 49"/>
          <p:cNvGrpSpPr>
            <a:grpSpLocks/>
          </p:cNvGrpSpPr>
          <p:nvPr/>
        </p:nvGrpSpPr>
        <p:grpSpPr bwMode="auto">
          <a:xfrm>
            <a:off x="4572000" y="2590800"/>
            <a:ext cx="2895600" cy="609600"/>
            <a:chOff x="2896872" y="2286529"/>
            <a:chExt cx="2895176" cy="610130"/>
          </a:xfrm>
        </p:grpSpPr>
        <p:sp>
          <p:nvSpPr>
            <p:cNvPr id="47" name="Rounded Rectangle 46"/>
            <p:cNvSpPr/>
            <p:nvPr/>
          </p:nvSpPr>
          <p:spPr>
            <a:xfrm rot="4781">
              <a:off x="2896872" y="2286529"/>
              <a:ext cx="761888" cy="61013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A</a:t>
              </a:r>
              <a:endParaRPr lang="en-US" altLang="ko-KR">
                <a:solidFill>
                  <a:srgbClr val="000000"/>
                </a:solidFill>
                <a:latin typeface="Arial Black" pitchFamily="34" charset="0"/>
                <a:ea typeface="굴림" charset="-127"/>
                <a:cs typeface="Arial" charset="0"/>
              </a:endParaRPr>
            </a:p>
          </p:txBody>
        </p:sp>
        <p:sp>
          <p:nvSpPr>
            <p:cNvPr id="48" name="Rounded Rectangle 47"/>
            <p:cNvSpPr/>
            <p:nvPr/>
          </p:nvSpPr>
          <p:spPr>
            <a:xfrm rot="4781">
              <a:off x="3963516" y="2286529"/>
              <a:ext cx="761888" cy="61013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B</a:t>
              </a:r>
              <a:endParaRPr lang="en-US" altLang="ko-KR">
                <a:solidFill>
                  <a:srgbClr val="000000"/>
                </a:solidFill>
                <a:latin typeface="Arial Black" pitchFamily="34" charset="0"/>
                <a:ea typeface="굴림" charset="-127"/>
                <a:cs typeface="Arial" charset="0"/>
              </a:endParaRPr>
            </a:p>
          </p:txBody>
        </p:sp>
        <p:sp>
          <p:nvSpPr>
            <p:cNvPr id="49" name="Rounded Rectangle 48"/>
            <p:cNvSpPr/>
            <p:nvPr/>
          </p:nvSpPr>
          <p:spPr>
            <a:xfrm rot="4781">
              <a:off x="5030160" y="2286529"/>
              <a:ext cx="761888" cy="61013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C</a:t>
              </a:r>
              <a:endParaRPr lang="en-US" altLang="ko-KR">
                <a:solidFill>
                  <a:srgbClr val="000000"/>
                </a:solidFill>
                <a:latin typeface="Arial Black" pitchFamily="34" charset="0"/>
                <a:ea typeface="굴림" charset="-127"/>
                <a:cs typeface="Arial" charset="0"/>
              </a:endParaRPr>
            </a:p>
          </p:txBody>
        </p:sp>
      </p:grpSp>
      <p:sp>
        <p:nvSpPr>
          <p:cNvPr id="4105" name="TextBox 61"/>
          <p:cNvSpPr txBox="1">
            <a:spLocks noChangeArrowheads="1"/>
          </p:cNvSpPr>
          <p:nvPr/>
        </p:nvSpPr>
        <p:spPr bwMode="auto">
          <a:xfrm>
            <a:off x="304800" y="4287838"/>
            <a:ext cx="3835400" cy="646112"/>
          </a:xfrm>
          <a:prstGeom prst="rect">
            <a:avLst/>
          </a:prstGeom>
          <a:noFill/>
          <a:ln w="9525">
            <a:noFill/>
            <a:miter lim="800000"/>
            <a:headEnd/>
            <a:tailEnd/>
          </a:ln>
        </p:spPr>
        <p:txBody>
          <a:bodyPr wrap="none">
            <a:spAutoFit/>
          </a:bodyPr>
          <a:lstStyle/>
          <a:p>
            <a:pPr>
              <a:lnSpc>
                <a:spcPct val="150000"/>
              </a:lnSpc>
            </a:pPr>
            <a:r>
              <a:rPr lang="en-US" altLang="ko-KR" sz="2400" b="1">
                <a:solidFill>
                  <a:schemeClr val="accent1"/>
                </a:solidFill>
                <a:latin typeface="Comic Sans MS" pitchFamily="66" charset="0"/>
                <a:ea typeface="굴림" charset="-127"/>
              </a:rPr>
              <a:t>Output  of the problem:</a:t>
            </a:r>
            <a:endParaRPr lang="en-US" altLang="ko-KR" sz="2400">
              <a:latin typeface="Calibri" pitchFamily="34" charset="0"/>
              <a:ea typeface="굴림" charset="-127"/>
            </a:endParaRPr>
          </a:p>
        </p:txBody>
      </p:sp>
      <p:sp>
        <p:nvSpPr>
          <p:cNvPr id="4106" name="TextBox 63"/>
          <p:cNvSpPr txBox="1">
            <a:spLocks noChangeArrowheads="1"/>
          </p:cNvSpPr>
          <p:nvPr/>
        </p:nvSpPr>
        <p:spPr bwMode="auto">
          <a:xfrm>
            <a:off x="609600" y="4964113"/>
            <a:ext cx="6096000" cy="1200150"/>
          </a:xfrm>
          <a:prstGeom prst="rect">
            <a:avLst/>
          </a:prstGeom>
          <a:noFill/>
          <a:ln w="9525">
            <a:noFill/>
            <a:miter lim="800000"/>
            <a:headEnd/>
            <a:tailEnd/>
          </a:ln>
        </p:spPr>
        <p:txBody>
          <a:bodyPr>
            <a:spAutoFit/>
          </a:bodyPr>
          <a:lstStyle/>
          <a:p>
            <a:pPr>
              <a:lnSpc>
                <a:spcPct val="150000"/>
              </a:lnSpc>
              <a:buFont typeface="Wingdings" pitchFamily="2" charset="2"/>
              <a:buChar char="Ø"/>
            </a:pPr>
            <a:r>
              <a:rPr lang="en-US" altLang="ko-KR" sz="2400">
                <a:latin typeface="Calibri" pitchFamily="34" charset="0"/>
                <a:ea typeface="굴림" charset="-127"/>
              </a:rPr>
              <a:t> A sequence of feeding the tasks to resources to minimize the required processing time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6"/>
          <p:cNvSpPr txBox="1">
            <a:spLocks noChangeArrowheads="1"/>
          </p:cNvSpPr>
          <p:nvPr/>
        </p:nvSpPr>
        <p:spPr bwMode="auto">
          <a:xfrm>
            <a:off x="457200" y="371475"/>
            <a:ext cx="8229600" cy="1371600"/>
          </a:xfrm>
          <a:prstGeom prst="rect">
            <a:avLst/>
          </a:prstGeom>
          <a:noFill/>
          <a:ln w="9525">
            <a:noFill/>
            <a:miter lim="800000"/>
            <a:headEnd/>
            <a:tailEnd/>
          </a:ln>
        </p:spPr>
        <p:txBody>
          <a:bodyPr anchor="ctr" anchorCtr="1">
            <a:spAutoFit/>
          </a:bodyPr>
          <a:lstStyle/>
          <a:p>
            <a:r>
              <a:rPr lang="en-US" altLang="ko-KR" sz="4200" b="1">
                <a:latin typeface="Calibri" pitchFamily="34" charset="0"/>
                <a:ea typeface="굴림" charset="-127"/>
              </a:rPr>
              <a:t>Different tasks take different time</a:t>
            </a:r>
          </a:p>
          <a:p>
            <a:r>
              <a:rPr lang="en-US" altLang="ko-KR" sz="4200" b="1">
                <a:latin typeface="Calibri" pitchFamily="34" charset="0"/>
                <a:ea typeface="굴림" charset="-127"/>
              </a:rPr>
              <a:t>to be processed in each resource</a:t>
            </a:r>
          </a:p>
        </p:txBody>
      </p:sp>
      <p:grpSp>
        <p:nvGrpSpPr>
          <p:cNvPr id="2" name="Group 41"/>
          <p:cNvGrpSpPr>
            <a:grpSpLocks/>
          </p:cNvGrpSpPr>
          <p:nvPr/>
        </p:nvGrpSpPr>
        <p:grpSpPr bwMode="auto">
          <a:xfrm>
            <a:off x="2362200" y="2133600"/>
            <a:ext cx="4038600" cy="3810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30" name="Rounded Rectangle 29"/>
              <p:cNvSpPr/>
              <p:nvPr/>
            </p:nvSpPr>
            <p:spPr>
              <a:xfrm rot="4781">
                <a:off x="2133600" y="3199870"/>
                <a:ext cx="763508"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31" name="Rounded Rectangle 30"/>
              <p:cNvSpPr/>
              <p:nvPr/>
            </p:nvSpPr>
            <p:spPr>
              <a:xfrm rot="4781">
                <a:off x="2133600" y="3961870"/>
                <a:ext cx="76192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sp>
            <p:nvSpPr>
              <p:cNvPr id="32" name="Rounded Rectangle 31"/>
              <p:cNvSpPr/>
              <p:nvPr/>
            </p:nvSpPr>
            <p:spPr>
              <a:xfrm rot="4781">
                <a:off x="2133600" y="4723870"/>
                <a:ext cx="76192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sp>
            <p:nvSpPr>
              <p:cNvPr id="33" name="Rounded Rectangle 32"/>
              <p:cNvSpPr/>
              <p:nvPr/>
            </p:nvSpPr>
            <p:spPr>
              <a:xfrm rot="4781">
                <a:off x="2135188" y="5485870"/>
                <a:ext cx="76192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grpSp>
        <p:grpSp>
          <p:nvGrpSpPr>
            <p:cNvPr id="4" name="Group 40"/>
            <p:cNvGrpSpPr>
              <a:grpSpLocks/>
            </p:cNvGrpSpPr>
            <p:nvPr/>
          </p:nvGrpSpPr>
          <p:grpSpPr bwMode="auto">
            <a:xfrm>
              <a:off x="3276600" y="2285470"/>
              <a:ext cx="2895176" cy="610130"/>
              <a:chOff x="3276600" y="2285470"/>
              <a:chExt cx="2895176" cy="610130"/>
            </a:xfrm>
          </p:grpSpPr>
          <p:sp>
            <p:nvSpPr>
              <p:cNvPr id="35" name="Rounded Rectangle 34"/>
              <p:cNvSpPr/>
              <p:nvPr/>
            </p:nvSpPr>
            <p:spPr>
              <a:xfrm rot="4781">
                <a:off x="3276480" y="2285470"/>
                <a:ext cx="761920"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A</a:t>
                </a:r>
                <a:endParaRPr lang="en-US" altLang="ko-KR">
                  <a:solidFill>
                    <a:srgbClr val="000000"/>
                  </a:solidFill>
                  <a:latin typeface="Arial Black" pitchFamily="34" charset="0"/>
                  <a:ea typeface="굴림" charset="-127"/>
                  <a:cs typeface="Arial" charset="0"/>
                </a:endParaRPr>
              </a:p>
            </p:txBody>
          </p:sp>
          <p:sp>
            <p:nvSpPr>
              <p:cNvPr id="36" name="Rounded Rectangle 35"/>
              <p:cNvSpPr/>
              <p:nvPr/>
            </p:nvSpPr>
            <p:spPr>
              <a:xfrm rot="4781">
                <a:off x="4343168" y="2285470"/>
                <a:ext cx="761920"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B</a:t>
                </a:r>
                <a:endParaRPr lang="en-US" altLang="ko-KR">
                  <a:solidFill>
                    <a:srgbClr val="000000"/>
                  </a:solidFill>
                  <a:latin typeface="Arial Black" pitchFamily="34" charset="0"/>
                  <a:ea typeface="굴림" charset="-127"/>
                  <a:cs typeface="Arial" charset="0"/>
                </a:endParaRPr>
              </a:p>
            </p:txBody>
          </p:sp>
          <p:sp>
            <p:nvSpPr>
              <p:cNvPr id="37" name="Rounded Rectangle 36"/>
              <p:cNvSpPr/>
              <p:nvPr/>
            </p:nvSpPr>
            <p:spPr>
              <a:xfrm rot="4781">
                <a:off x="5409856" y="2285470"/>
                <a:ext cx="761920"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C</a:t>
                </a:r>
                <a:endParaRPr lang="en-US" altLang="ko-KR">
                  <a:solidFill>
                    <a:srgbClr val="000000"/>
                  </a:solidFill>
                  <a:latin typeface="Arial Black" pitchFamily="34" charset="0"/>
                  <a:ea typeface="굴림" charset="-127"/>
                  <a:cs typeface="Arial" charset="0"/>
                </a:endParaRPr>
              </a:p>
            </p:txBody>
          </p:sp>
        </p:grpSp>
      </p:grpSp>
      <p:graphicFrame>
        <p:nvGraphicFramePr>
          <p:cNvPr id="39" name="Table 38"/>
          <p:cNvGraphicFramePr>
            <a:graphicFrameLocks noGrp="1"/>
          </p:cNvGraphicFramePr>
          <p:nvPr/>
        </p:nvGraphicFramePr>
        <p:xfrm>
          <a:off x="3429000" y="2971800"/>
          <a:ext cx="3048000" cy="3048000"/>
        </p:xfrm>
        <a:graphic>
          <a:graphicData uri="http://schemas.openxmlformats.org/drawingml/2006/table">
            <a:tbl>
              <a:tblPr/>
              <a:tblGrid>
                <a:gridCol w="1016000"/>
                <a:gridCol w="1016000"/>
                <a:gridCol w="1016000"/>
              </a:tblGrid>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23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44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600200" y="381000"/>
            <a:ext cx="5592763" cy="2019300"/>
            <a:chOff x="533400" y="3915169"/>
            <a:chExt cx="5592044" cy="2018674"/>
          </a:xfrm>
        </p:grpSpPr>
        <p:sp>
          <p:nvSpPr>
            <p:cNvPr id="6164" name="TextBox 5"/>
            <p:cNvSpPr txBox="1">
              <a:spLocks noChangeArrowheads="1"/>
            </p:cNvSpPr>
            <p:nvPr/>
          </p:nvSpPr>
          <p:spPr bwMode="auto">
            <a:xfrm>
              <a:off x="685800" y="3915169"/>
              <a:ext cx="5285806" cy="754694"/>
            </a:xfrm>
            <a:prstGeom prst="rect">
              <a:avLst/>
            </a:prstGeom>
            <a:noFill/>
            <a:ln w="9525">
              <a:noFill/>
              <a:miter lim="800000"/>
              <a:headEnd/>
              <a:tailEnd/>
            </a:ln>
          </p:spPr>
          <p:txBody>
            <a:bodyPr wrap="none" anchor="ctr" anchorCtr="1">
              <a:spAutoFit/>
            </a:bodyPr>
            <a:lstStyle/>
            <a:p>
              <a:pPr>
                <a:lnSpc>
                  <a:spcPct val="150000"/>
                </a:lnSpc>
              </a:pPr>
              <a:r>
                <a:rPr lang="en-US" altLang="ko-KR" sz="3200">
                  <a:latin typeface="Calibri" pitchFamily="34" charset="0"/>
                  <a:ea typeface="굴림" charset="-127"/>
                </a:rPr>
                <a:t>Tasks can be done in any order</a:t>
              </a:r>
            </a:p>
          </p:txBody>
        </p:sp>
        <p:sp>
          <p:nvSpPr>
            <p:cNvPr id="6165" name="TextBox 3"/>
            <p:cNvSpPr txBox="1">
              <a:spLocks noChangeArrowheads="1"/>
            </p:cNvSpPr>
            <p:nvPr/>
          </p:nvSpPr>
          <p:spPr bwMode="auto">
            <a:xfrm>
              <a:off x="533400" y="4825847"/>
              <a:ext cx="5592044" cy="1107996"/>
            </a:xfrm>
            <a:prstGeom prst="rect">
              <a:avLst/>
            </a:prstGeom>
            <a:noFill/>
            <a:ln w="9525">
              <a:noFill/>
              <a:miter lim="800000"/>
              <a:headEnd/>
              <a:tailEnd/>
            </a:ln>
          </p:spPr>
          <p:txBody>
            <a:bodyPr wrap="none" anchor="ctr" anchorCtr="1">
              <a:spAutoFit/>
            </a:bodyPr>
            <a:lstStyle/>
            <a:p>
              <a:pPr>
                <a:lnSpc>
                  <a:spcPct val="150000"/>
                </a:lnSpc>
              </a:pPr>
              <a:r>
                <a:rPr lang="en-US" altLang="ko-KR" sz="4400">
                  <a:latin typeface="Calibri" pitchFamily="34" charset="0"/>
                  <a:ea typeface="굴림" charset="-127"/>
                </a:rPr>
                <a:t>N! </a:t>
              </a:r>
              <a:r>
                <a:rPr lang="en-US" altLang="ko-KR" sz="3200">
                  <a:latin typeface="Calibri" pitchFamily="34" charset="0"/>
                  <a:ea typeface="굴림" charset="-127"/>
                </a:rPr>
                <a:t>Possible different sequences</a:t>
              </a:r>
            </a:p>
          </p:txBody>
        </p:sp>
        <p:sp>
          <p:nvSpPr>
            <p:cNvPr id="5" name="Down Arrow 4"/>
            <p:cNvSpPr/>
            <p:nvPr/>
          </p:nvSpPr>
          <p:spPr>
            <a:xfrm>
              <a:off x="3200057" y="4738827"/>
              <a:ext cx="304761" cy="457058"/>
            </a:xfrm>
            <a:prstGeom prst="down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ko-KR">
                <a:solidFill>
                  <a:srgbClr val="FFFFFF"/>
                </a:solidFill>
                <a:cs typeface="Arial" charset="0"/>
              </a:endParaRPr>
            </a:p>
          </p:txBody>
        </p:sp>
      </p:grpSp>
      <p:grpSp>
        <p:nvGrpSpPr>
          <p:cNvPr id="3" name="Group 7"/>
          <p:cNvGrpSpPr>
            <a:grpSpLocks/>
          </p:cNvGrpSpPr>
          <p:nvPr/>
        </p:nvGrpSpPr>
        <p:grpSpPr bwMode="auto">
          <a:xfrm>
            <a:off x="2438400" y="3348038"/>
            <a:ext cx="4294188" cy="2519362"/>
            <a:chOff x="481603" y="3500369"/>
            <a:chExt cx="4294962" cy="2519570"/>
          </a:xfrm>
        </p:grpSpPr>
        <p:grpSp>
          <p:nvGrpSpPr>
            <p:cNvPr id="4" name="Group 25"/>
            <p:cNvGrpSpPr>
              <a:grpSpLocks/>
            </p:cNvGrpSpPr>
            <p:nvPr/>
          </p:nvGrpSpPr>
          <p:grpSpPr bwMode="auto">
            <a:xfrm rot="1168066">
              <a:off x="481597" y="3500369"/>
              <a:ext cx="3733800" cy="609600"/>
              <a:chOff x="838200" y="3505200"/>
              <a:chExt cx="3733800" cy="609600"/>
            </a:xfrm>
          </p:grpSpPr>
          <p:sp>
            <p:nvSpPr>
              <p:cNvPr id="20" name="Rounded Rectangle 19"/>
              <p:cNvSpPr/>
              <p:nvPr/>
            </p:nvSpPr>
            <p:spPr>
              <a:xfrm>
                <a:off x="835858" y="3505540"/>
                <a:ext cx="763726"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21" name="Rounded Rectangle 20"/>
              <p:cNvSpPr/>
              <p:nvPr/>
            </p:nvSpPr>
            <p:spPr>
              <a:xfrm>
                <a:off x="1825684" y="3504533"/>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sp>
            <p:nvSpPr>
              <p:cNvPr id="22" name="Rounded Rectangle 21"/>
              <p:cNvSpPr/>
              <p:nvPr/>
            </p:nvSpPr>
            <p:spPr>
              <a:xfrm>
                <a:off x="2818988" y="3503700"/>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sp>
            <p:nvSpPr>
              <p:cNvPr id="23" name="Rounded Rectangle 22"/>
              <p:cNvSpPr/>
              <p:nvPr/>
            </p:nvSpPr>
            <p:spPr>
              <a:xfrm>
                <a:off x="3809299" y="3503925"/>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grpSp>
        <p:grpSp>
          <p:nvGrpSpPr>
            <p:cNvPr id="6" name="Group 24"/>
            <p:cNvGrpSpPr>
              <a:grpSpLocks/>
            </p:cNvGrpSpPr>
            <p:nvPr/>
          </p:nvGrpSpPr>
          <p:grpSpPr bwMode="auto">
            <a:xfrm rot="-648752">
              <a:off x="1042771" y="4608194"/>
              <a:ext cx="3733800" cy="609600"/>
              <a:chOff x="1447800" y="4495800"/>
              <a:chExt cx="3733800" cy="609600"/>
            </a:xfrm>
          </p:grpSpPr>
          <p:sp>
            <p:nvSpPr>
              <p:cNvPr id="16" name="Rounded Rectangle 15"/>
              <p:cNvSpPr/>
              <p:nvPr/>
            </p:nvSpPr>
            <p:spPr>
              <a:xfrm>
                <a:off x="1444860" y="4493095"/>
                <a:ext cx="762137" cy="611237"/>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sp>
            <p:nvSpPr>
              <p:cNvPr id="17" name="Rounded Rectangle 16"/>
              <p:cNvSpPr/>
              <p:nvPr/>
            </p:nvSpPr>
            <p:spPr>
              <a:xfrm>
                <a:off x="2435594" y="4494785"/>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18" name="Rounded Rectangle 17"/>
              <p:cNvSpPr/>
              <p:nvPr/>
            </p:nvSpPr>
            <p:spPr>
              <a:xfrm>
                <a:off x="3426477" y="4494902"/>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sp>
            <p:nvSpPr>
              <p:cNvPr id="19" name="Rounded Rectangle 18"/>
              <p:cNvSpPr/>
              <p:nvPr/>
            </p:nvSpPr>
            <p:spPr>
              <a:xfrm>
                <a:off x="4418919" y="4495317"/>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grpSp>
        <p:grpSp>
          <p:nvGrpSpPr>
            <p:cNvPr id="7" name="Group 23"/>
            <p:cNvGrpSpPr>
              <a:grpSpLocks/>
            </p:cNvGrpSpPr>
            <p:nvPr/>
          </p:nvGrpSpPr>
          <p:grpSpPr bwMode="auto">
            <a:xfrm rot="283110">
              <a:off x="514648" y="5410345"/>
              <a:ext cx="3733800" cy="609600"/>
              <a:chOff x="457200" y="5791200"/>
              <a:chExt cx="3733800" cy="609600"/>
            </a:xfrm>
          </p:grpSpPr>
          <p:sp>
            <p:nvSpPr>
              <p:cNvPr id="12" name="Rounded Rectangle 11"/>
              <p:cNvSpPr/>
              <p:nvPr/>
            </p:nvSpPr>
            <p:spPr>
              <a:xfrm>
                <a:off x="457221" y="5791108"/>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sp>
            <p:nvSpPr>
              <p:cNvPr id="13" name="Rounded Rectangle 12"/>
              <p:cNvSpPr/>
              <p:nvPr/>
            </p:nvSpPr>
            <p:spPr>
              <a:xfrm>
                <a:off x="1448138" y="5790570"/>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14" name="Rounded Rectangle 13"/>
              <p:cNvSpPr/>
              <p:nvPr/>
            </p:nvSpPr>
            <p:spPr>
              <a:xfrm>
                <a:off x="2435760" y="5788711"/>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sp>
            <p:nvSpPr>
              <p:cNvPr id="15" name="Rounded Rectangle 14"/>
              <p:cNvSpPr/>
              <p:nvPr/>
            </p:nvSpPr>
            <p:spPr>
              <a:xfrm>
                <a:off x="3425095" y="5788304"/>
                <a:ext cx="762137" cy="60965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grpSp>
      </p:grpSp>
      <p:sp>
        <p:nvSpPr>
          <p:cNvPr id="25" name="Explosion 2 24"/>
          <p:cNvSpPr/>
          <p:nvPr/>
        </p:nvSpPr>
        <p:spPr>
          <a:xfrm rot="2830651">
            <a:off x="6235700" y="2566988"/>
            <a:ext cx="2438400" cy="1447800"/>
          </a:xfrm>
          <a:prstGeom prst="irregularSeal2">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a:solidFill>
                  <a:schemeClr val="tx1"/>
                </a:solidFill>
                <a:latin typeface="Comic Sans MS" pitchFamily="66" charset="0"/>
              </a:rPr>
              <a:t>NP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sz="2400" dirty="0" smtClean="0"/>
              <a:t>분기한정 알고리즘의 원리</a:t>
            </a:r>
          </a:p>
          <a:p>
            <a:pPr lvl="1"/>
            <a:r>
              <a:rPr lang="ko-KR" altLang="en-US" sz="2000" dirty="0" smtClean="0"/>
              <a:t>각 마디를 검색할 때 마다</a:t>
            </a:r>
            <a:r>
              <a:rPr lang="en-US" altLang="ko-KR" sz="2000" dirty="0" smtClean="0"/>
              <a:t>, </a:t>
            </a:r>
            <a:r>
              <a:rPr lang="ko-KR" altLang="en-US" sz="2000" dirty="0" smtClean="0"/>
              <a:t>그 마디가 유망한지의 여부를 결정하기 위해서 한계치</a:t>
            </a:r>
            <a:r>
              <a:rPr lang="en-US" altLang="ko-KR" sz="2000" dirty="0" smtClean="0"/>
              <a:t>(bound)</a:t>
            </a:r>
            <a:r>
              <a:rPr lang="ko-KR" altLang="en-US" sz="2000" dirty="0" smtClean="0"/>
              <a:t>를 계산한다</a:t>
            </a:r>
            <a:r>
              <a:rPr lang="en-US" altLang="ko-KR" sz="2000" dirty="0" smtClean="0"/>
              <a:t>. </a:t>
            </a:r>
          </a:p>
          <a:p>
            <a:pPr lvl="1"/>
            <a:r>
              <a:rPr lang="ko-KR" altLang="en-US" sz="2000" dirty="0" smtClean="0"/>
              <a:t>그 한계치는 그 마디로부터 가지를 뻗어나가서</a:t>
            </a:r>
            <a:r>
              <a:rPr lang="en-US" altLang="ko-KR" sz="2000" dirty="0" smtClean="0"/>
              <a:t>(branch) </a:t>
            </a:r>
            <a:r>
              <a:rPr lang="ko-KR" altLang="en-US" sz="2000" dirty="0" smtClean="0"/>
              <a:t>얻을 수 있는 해답치의 한계를 나타낸다</a:t>
            </a:r>
            <a:r>
              <a:rPr lang="en-US" altLang="ko-KR" sz="2000" dirty="0" smtClean="0"/>
              <a:t>. </a:t>
            </a:r>
          </a:p>
          <a:p>
            <a:pPr lvl="1"/>
            <a:r>
              <a:rPr lang="ko-KR" altLang="en-US" sz="2000" dirty="0" smtClean="0"/>
              <a:t>따라서 만약 그 한계치가 지금까지 찾은 최적의 </a:t>
            </a:r>
            <a:r>
              <a:rPr lang="ko-KR" altLang="en-US" sz="2000" dirty="0" err="1" smtClean="0"/>
              <a:t>해답치</a:t>
            </a:r>
            <a:r>
              <a:rPr lang="ko-KR" altLang="en-US" sz="2000" dirty="0" smtClean="0"/>
              <a:t> 보다 좋지 않은 경우는 더 이상 가지를 뻗어서 검색을 계속할 필요가 없으므로</a:t>
            </a:r>
            <a:r>
              <a:rPr lang="en-US" altLang="ko-KR" sz="2000" dirty="0" smtClean="0"/>
              <a:t>, </a:t>
            </a:r>
            <a:r>
              <a:rPr lang="ko-KR" altLang="en-US" sz="2000" dirty="0" smtClean="0"/>
              <a:t>그 마디는 유망하지 않다고 할 수 있다</a:t>
            </a:r>
            <a:r>
              <a:rPr lang="en-US" altLang="ko-KR" sz="2000" dirty="0" smtClean="0"/>
              <a:t>.</a:t>
            </a:r>
          </a:p>
          <a:p>
            <a:endParaRPr lang="ko-KR" altLang="en-US" dirty="0"/>
          </a:p>
        </p:txBody>
      </p:sp>
      <p:sp>
        <p:nvSpPr>
          <p:cNvPr id="3" name="제목 2"/>
          <p:cNvSpPr>
            <a:spLocks noGrp="1"/>
          </p:cNvSpPr>
          <p:nvPr>
            <p:ph type="title"/>
          </p:nvPr>
        </p:nvSpPr>
        <p:spPr/>
        <p:txBody>
          <a:bodyPr/>
          <a:lstStyle/>
          <a:p>
            <a:endParaRPr lang="ko-KR"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6"/>
          <p:cNvSpPr txBox="1">
            <a:spLocks noChangeArrowheads="1"/>
          </p:cNvSpPr>
          <p:nvPr/>
        </p:nvSpPr>
        <p:spPr bwMode="auto">
          <a:xfrm>
            <a:off x="838200" y="304800"/>
            <a:ext cx="60198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Application 1</a:t>
            </a:r>
          </a:p>
        </p:txBody>
      </p:sp>
      <p:sp>
        <p:nvSpPr>
          <p:cNvPr id="7172" name="TextBox 28"/>
          <p:cNvSpPr txBox="1">
            <a:spLocks noChangeArrowheads="1"/>
          </p:cNvSpPr>
          <p:nvPr/>
        </p:nvSpPr>
        <p:spPr bwMode="auto">
          <a:xfrm>
            <a:off x="914400" y="1138238"/>
            <a:ext cx="7620000" cy="5203825"/>
          </a:xfrm>
          <a:prstGeom prst="rect">
            <a:avLst/>
          </a:prstGeom>
          <a:noFill/>
          <a:ln w="9525">
            <a:noFill/>
            <a:miter lim="800000"/>
            <a:headEnd/>
            <a:tailEnd/>
          </a:ln>
        </p:spPr>
        <p:txBody>
          <a:bodyPr>
            <a:spAutoFit/>
          </a:bodyPr>
          <a:lstStyle/>
          <a:p>
            <a:r>
              <a:rPr lang="en-US" altLang="ko-KR" sz="2400" b="1">
                <a:solidFill>
                  <a:schemeClr val="accent1"/>
                </a:solidFill>
                <a:latin typeface="Comic Sans MS" pitchFamily="66" charset="0"/>
                <a:ea typeface="굴림" charset="-127"/>
              </a:rPr>
              <a:t>Digital processing:</a:t>
            </a:r>
          </a:p>
          <a:p>
            <a:pPr algn="just"/>
            <a:r>
              <a:rPr lang="en-US" altLang="ko-KR" sz="2400">
                <a:latin typeface="Calibri" pitchFamily="34" charset="0"/>
                <a:ea typeface="굴림" charset="-127"/>
              </a:rPr>
              <a:t>Each resource is a processor. All tasks need to pass trough all processors in the fix sequence A,B,C but depending on the task it takes different time for each processor to process them. For example :</a:t>
            </a:r>
          </a:p>
          <a:p>
            <a:pPr algn="just"/>
            <a:endParaRPr lang="en-US" altLang="ko-KR" sz="2400">
              <a:latin typeface="Calibri" pitchFamily="34" charset="0"/>
              <a:ea typeface="굴림" charset="-127"/>
            </a:endParaRPr>
          </a:p>
          <a:p>
            <a:pPr algn="just"/>
            <a:r>
              <a:rPr lang="en-US" altLang="ko-KR" sz="2400">
                <a:latin typeface="Calibri" pitchFamily="34" charset="0"/>
                <a:ea typeface="굴림" charset="-127"/>
              </a:rPr>
              <a:t>Processor A:	Scanning</a:t>
            </a:r>
          </a:p>
          <a:p>
            <a:pPr algn="just"/>
            <a:r>
              <a:rPr lang="en-US" altLang="ko-KR" sz="2400">
                <a:latin typeface="Calibri" pitchFamily="34" charset="0"/>
                <a:ea typeface="굴림" charset="-127"/>
              </a:rPr>
              <a:t>Processor B:	Making a PDF</a:t>
            </a:r>
          </a:p>
          <a:p>
            <a:pPr algn="just"/>
            <a:r>
              <a:rPr lang="en-US" altLang="ko-KR" sz="2400">
                <a:latin typeface="Calibri" pitchFamily="34" charset="0"/>
                <a:ea typeface="굴림" charset="-127"/>
              </a:rPr>
              <a:t>Processor C:	Exporting a PDF</a:t>
            </a:r>
          </a:p>
          <a:p>
            <a:pPr algn="just"/>
            <a:endParaRPr lang="en-US" altLang="ko-KR" sz="2400">
              <a:latin typeface="Calibri" pitchFamily="34" charset="0"/>
              <a:ea typeface="굴림" charset="-127"/>
            </a:endParaRPr>
          </a:p>
          <a:p>
            <a:pPr algn="just"/>
            <a:r>
              <a:rPr lang="en-US" altLang="ko-KR" sz="2400">
                <a:latin typeface="Calibri" pitchFamily="34" charset="0"/>
                <a:ea typeface="굴림" charset="-127"/>
              </a:rPr>
              <a:t>Task 1:		A one page plain text document</a:t>
            </a:r>
          </a:p>
          <a:p>
            <a:pPr algn="just"/>
            <a:r>
              <a:rPr lang="en-US" altLang="ko-KR" sz="2400">
                <a:latin typeface="Calibri" pitchFamily="34" charset="0"/>
                <a:ea typeface="굴림" charset="-127"/>
              </a:rPr>
              <a:t>Task 2:		A 10 page document with pictures</a:t>
            </a:r>
          </a:p>
          <a:p>
            <a:pPr algn="just"/>
            <a:r>
              <a:rPr lang="en-US" altLang="ko-KR" sz="2400">
                <a:latin typeface="Calibri" pitchFamily="34" charset="0"/>
                <a:ea typeface="굴림" charset="-127"/>
              </a:rPr>
              <a:t>Task 3:		A 5 page html document.</a:t>
            </a:r>
          </a:p>
          <a:p>
            <a:pPr algn="just"/>
            <a:r>
              <a:rPr lang="en-US" altLang="ko-KR" sz="2400">
                <a:latin typeface="Calibri" pitchFamily="34" charset="0"/>
                <a:ea typeface="굴림" charset="-127"/>
              </a:rPr>
              <a:t>Task 4: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914400" y="1143000"/>
            <a:ext cx="7620000" cy="5203825"/>
          </a:xfrm>
          <a:prstGeom prst="rect">
            <a:avLst/>
          </a:prstGeom>
          <a:noFill/>
          <a:ln w="9525">
            <a:noFill/>
            <a:miter lim="800000"/>
            <a:headEnd/>
            <a:tailEnd/>
          </a:ln>
        </p:spPr>
        <p:txBody>
          <a:bodyPr>
            <a:spAutoFit/>
          </a:bodyPr>
          <a:lstStyle/>
          <a:p>
            <a:r>
              <a:rPr lang="en-US" altLang="ko-KR" sz="2400" b="1">
                <a:solidFill>
                  <a:schemeClr val="accent1"/>
                </a:solidFill>
                <a:latin typeface="Comic Sans MS" pitchFamily="66" charset="0"/>
                <a:ea typeface="굴림" charset="-127"/>
              </a:rPr>
              <a:t>Production line:</a:t>
            </a:r>
          </a:p>
          <a:p>
            <a:pPr algn="just"/>
            <a:r>
              <a:rPr lang="en-US" altLang="ko-KR" sz="2400">
                <a:latin typeface="Calibri" pitchFamily="34" charset="0"/>
                <a:ea typeface="굴림" charset="-127"/>
              </a:rPr>
              <a:t>Each product (task) need to pass trough all machines (resources) in the production line but, the time depends  on what kind of customization the customer has ordered for that production. For example:</a:t>
            </a:r>
          </a:p>
          <a:p>
            <a:pPr algn="just"/>
            <a:endParaRPr lang="en-US" altLang="ko-KR" sz="2400">
              <a:latin typeface="Calibri" pitchFamily="34" charset="0"/>
              <a:ea typeface="굴림" charset="-127"/>
            </a:endParaRPr>
          </a:p>
          <a:p>
            <a:pPr algn="just"/>
            <a:r>
              <a:rPr lang="en-US" altLang="ko-KR" sz="2400">
                <a:latin typeface="Calibri" pitchFamily="34" charset="0"/>
                <a:ea typeface="굴림" charset="-127"/>
              </a:rPr>
              <a:t>Machine A:	Solding</a:t>
            </a:r>
          </a:p>
          <a:p>
            <a:pPr algn="just"/>
            <a:r>
              <a:rPr lang="en-US" altLang="ko-KR" sz="2400">
                <a:latin typeface="Calibri" pitchFamily="34" charset="0"/>
                <a:ea typeface="굴림" charset="-127"/>
              </a:rPr>
              <a:t>Machine B:	Painting</a:t>
            </a:r>
          </a:p>
          <a:p>
            <a:pPr algn="just"/>
            <a:r>
              <a:rPr lang="en-US" altLang="ko-KR" sz="2400">
                <a:latin typeface="Calibri" pitchFamily="34" charset="0"/>
                <a:ea typeface="굴림" charset="-127"/>
              </a:rPr>
              <a:t>Machine C:	Packaging</a:t>
            </a:r>
          </a:p>
          <a:p>
            <a:pPr algn="just"/>
            <a:endParaRPr lang="en-US" altLang="ko-KR" sz="2400">
              <a:latin typeface="Calibri" pitchFamily="34" charset="0"/>
              <a:ea typeface="굴림" charset="-127"/>
            </a:endParaRPr>
          </a:p>
          <a:p>
            <a:pPr algn="just"/>
            <a:r>
              <a:rPr lang="en-US" altLang="ko-KR" sz="2400">
                <a:latin typeface="Calibri" pitchFamily="34" charset="0"/>
                <a:ea typeface="굴림" charset="-127"/>
              </a:rPr>
              <a:t>Task 1:		A black car with airbag</a:t>
            </a:r>
          </a:p>
          <a:p>
            <a:pPr algn="just"/>
            <a:r>
              <a:rPr lang="en-US" altLang="ko-KR" sz="2400">
                <a:latin typeface="Calibri" pitchFamily="34" charset="0"/>
                <a:ea typeface="굴림" charset="-127"/>
              </a:rPr>
              <a:t>Task 2:		A red car without airbag with CD player</a:t>
            </a:r>
          </a:p>
          <a:p>
            <a:pPr algn="just"/>
            <a:r>
              <a:rPr lang="en-US" altLang="ko-KR" sz="2400">
                <a:latin typeface="Calibri" pitchFamily="34" charset="0"/>
                <a:ea typeface="굴림" charset="-127"/>
              </a:rPr>
              <a:t>Task 3:		A white car with leather seats</a:t>
            </a:r>
          </a:p>
          <a:p>
            <a:pPr algn="just"/>
            <a:r>
              <a:rPr lang="en-US" altLang="ko-KR" sz="2400">
                <a:latin typeface="Calibri" pitchFamily="34" charset="0"/>
                <a:ea typeface="굴림" charset="-127"/>
              </a:rPr>
              <a:t>Task 4:		…</a:t>
            </a:r>
          </a:p>
        </p:txBody>
      </p:sp>
      <p:sp>
        <p:nvSpPr>
          <p:cNvPr id="8198" name="TextBox 26"/>
          <p:cNvSpPr txBox="1">
            <a:spLocks noChangeArrowheads="1"/>
          </p:cNvSpPr>
          <p:nvPr/>
        </p:nvSpPr>
        <p:spPr bwMode="auto">
          <a:xfrm>
            <a:off x="838200" y="304800"/>
            <a:ext cx="60198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Application 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52400" y="1219200"/>
          <a:ext cx="88392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2400" y="3810000"/>
          <a:ext cx="8839200" cy="2514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222" name="TextBox 1"/>
          <p:cNvSpPr txBox="1">
            <a:spLocks noChangeArrowheads="1"/>
          </p:cNvSpPr>
          <p:nvPr/>
        </p:nvSpPr>
        <p:spPr bwMode="auto">
          <a:xfrm>
            <a:off x="762000" y="304800"/>
            <a:ext cx="70104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Decision tree (Brute force)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533400" y="228600"/>
            <a:ext cx="6096000" cy="701675"/>
          </a:xfrm>
          <a:prstGeom prst="rect">
            <a:avLst/>
          </a:prstGeom>
          <a:noFill/>
          <a:ln w="9525">
            <a:noFill/>
            <a:miter lim="800000"/>
            <a:headEnd/>
            <a:tailEnd/>
          </a:ln>
        </p:spPr>
        <p:txBody>
          <a:bodyPr>
            <a:spAutoFit/>
          </a:bodyPr>
          <a:lstStyle/>
          <a:p>
            <a:r>
              <a:rPr lang="en-US" altLang="ko-KR" sz="4000" b="1">
                <a:latin typeface="Calibri" pitchFamily="34" charset="0"/>
                <a:ea typeface="굴림" charset="-127"/>
              </a:rPr>
              <a:t>Greedy Algorithm</a:t>
            </a:r>
          </a:p>
        </p:txBody>
      </p:sp>
      <p:sp>
        <p:nvSpPr>
          <p:cNvPr id="10243" name="TextBox 3"/>
          <p:cNvSpPr txBox="1">
            <a:spLocks noChangeArrowheads="1"/>
          </p:cNvSpPr>
          <p:nvPr/>
        </p:nvSpPr>
        <p:spPr bwMode="auto">
          <a:xfrm>
            <a:off x="457200" y="1331913"/>
            <a:ext cx="8229600" cy="954087"/>
          </a:xfrm>
          <a:prstGeom prst="rect">
            <a:avLst/>
          </a:prstGeom>
          <a:noFill/>
          <a:ln w="9525">
            <a:noFill/>
            <a:miter lim="800000"/>
            <a:headEnd/>
            <a:tailEnd/>
          </a:ln>
        </p:spPr>
        <p:txBody>
          <a:bodyPr>
            <a:spAutoFit/>
          </a:bodyPr>
          <a:lstStyle/>
          <a:p>
            <a:pPr algn="just"/>
            <a:r>
              <a:rPr lang="en-US" altLang="ko-KR" sz="2800">
                <a:latin typeface="Calibri" pitchFamily="34" charset="0"/>
                <a:ea typeface="굴림" charset="-127"/>
              </a:rPr>
              <a:t>A possible greedy algorithm might start with selecting the fastest tasks for processor A.</a:t>
            </a:r>
          </a:p>
        </p:txBody>
      </p:sp>
      <p:grpSp>
        <p:nvGrpSpPr>
          <p:cNvPr id="2" name="Group 4"/>
          <p:cNvGrpSpPr>
            <a:grpSpLocks/>
          </p:cNvGrpSpPr>
          <p:nvPr/>
        </p:nvGrpSpPr>
        <p:grpSpPr bwMode="auto">
          <a:xfrm>
            <a:off x="990600" y="28194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11" name="Rounded Rectangle 10"/>
              <p:cNvSpPr/>
              <p:nvPr/>
            </p:nvSpPr>
            <p:spPr>
              <a:xfrm rot="4781">
                <a:off x="2133600" y="3199870"/>
                <a:ext cx="763889"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2" name="Rounded Rectangle 11"/>
              <p:cNvSpPr/>
              <p:nvPr/>
            </p:nvSpPr>
            <p:spPr>
              <a:xfrm rot="4781">
                <a:off x="2133600" y="3961870"/>
                <a:ext cx="763889"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3" name="Rounded Rectangle 12"/>
              <p:cNvSpPr/>
              <p:nvPr/>
            </p:nvSpPr>
            <p:spPr>
              <a:xfrm rot="4781">
                <a:off x="2133600" y="4723870"/>
                <a:ext cx="763889"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4" name="Rounded Rectangle 13"/>
              <p:cNvSpPr/>
              <p:nvPr/>
            </p:nvSpPr>
            <p:spPr>
              <a:xfrm rot="4781">
                <a:off x="2133600" y="5485870"/>
                <a:ext cx="763889"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8" name="Rounded Rectangle 7"/>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9" name="Rounded Rectangle 8"/>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10" name="Rounded Rectangle 9"/>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5" name="Table 14"/>
          <p:cNvGraphicFramePr>
            <a:graphicFrameLocks noGrp="1"/>
          </p:cNvGraphicFramePr>
          <p:nvPr/>
        </p:nvGraphicFramePr>
        <p:xfrm>
          <a:off x="1447800" y="32766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6" name="Bent-Up Arrow 15"/>
          <p:cNvSpPr/>
          <p:nvPr/>
        </p:nvSpPr>
        <p:spPr>
          <a:xfrm rot="5400000">
            <a:off x="1752600" y="4648200"/>
            <a:ext cx="1143000" cy="1447800"/>
          </a:xfrm>
          <a:prstGeom prst="bentUpArrow">
            <a:avLst>
              <a:gd name="adj1" fmla="val 25000"/>
              <a:gd name="adj2" fmla="val 23933"/>
              <a:gd name="adj3" fmla="val 2500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p:nvSpPr>
        <p:spPr>
          <a:xfrm rot="4781">
            <a:off x="4876800" y="5334000"/>
            <a:ext cx="76200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4</a:t>
            </a:r>
            <a:endParaRPr lang="en-US" altLang="ko-KR">
              <a:solidFill>
                <a:srgbClr val="000000"/>
              </a:solidFill>
              <a:latin typeface="Arial Black" pitchFamily="34" charset="0"/>
              <a:ea typeface="굴림" charset="-127"/>
              <a:cs typeface="Arial" charset="0"/>
            </a:endParaRPr>
          </a:p>
        </p:txBody>
      </p:sp>
      <p:sp>
        <p:nvSpPr>
          <p:cNvPr id="18" name="Rounded Rectangle 17"/>
          <p:cNvSpPr/>
          <p:nvPr/>
        </p:nvSpPr>
        <p:spPr>
          <a:xfrm rot="4781">
            <a:off x="5867400" y="5335588"/>
            <a:ext cx="76200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2</a:t>
            </a:r>
            <a:endParaRPr lang="en-US" altLang="ko-KR">
              <a:solidFill>
                <a:srgbClr val="000000"/>
              </a:solidFill>
              <a:latin typeface="Arial Black" pitchFamily="34" charset="0"/>
              <a:ea typeface="굴림" charset="-127"/>
              <a:cs typeface="Arial" charset="0"/>
            </a:endParaRPr>
          </a:p>
        </p:txBody>
      </p:sp>
      <p:sp>
        <p:nvSpPr>
          <p:cNvPr id="19" name="Rounded Rectangle 18"/>
          <p:cNvSpPr/>
          <p:nvPr/>
        </p:nvSpPr>
        <p:spPr>
          <a:xfrm rot="4781">
            <a:off x="6858000" y="5337175"/>
            <a:ext cx="76200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3</a:t>
            </a:r>
            <a:endParaRPr lang="en-US" altLang="ko-KR">
              <a:solidFill>
                <a:srgbClr val="000000"/>
              </a:solidFill>
              <a:latin typeface="Arial Black" pitchFamily="34" charset="0"/>
              <a:ea typeface="굴림" charset="-127"/>
              <a:cs typeface="Arial" charset="0"/>
            </a:endParaRPr>
          </a:p>
        </p:txBody>
      </p:sp>
      <p:sp>
        <p:nvSpPr>
          <p:cNvPr id="20" name="Rounded Rectangle 19"/>
          <p:cNvSpPr/>
          <p:nvPr/>
        </p:nvSpPr>
        <p:spPr>
          <a:xfrm rot="4781">
            <a:off x="7848600" y="5338763"/>
            <a:ext cx="762000" cy="609600"/>
          </a:xfrm>
          <a:prstGeom prst="roundRect">
            <a:avLst/>
          </a:prstGeom>
          <a:solidFill>
            <a:schemeClr val="bg1">
              <a:lumMod val="95000"/>
            </a:schemeClr>
          </a:solidFill>
          <a:ln w="762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1</a:t>
            </a:r>
            <a:endParaRPr lang="en-US" altLang="ko-KR">
              <a:solidFill>
                <a:srgbClr val="000000"/>
              </a:solidFill>
              <a:latin typeface="Arial Black" pitchFamily="34" charset="0"/>
              <a:ea typeface="굴림" charset="-127"/>
              <a:cs typeface="Arial" charset="0"/>
            </a:endParaRPr>
          </a:p>
        </p:txBody>
      </p:sp>
      <p:sp>
        <p:nvSpPr>
          <p:cNvPr id="21" name="Rounded Rectangle 20"/>
          <p:cNvSpPr/>
          <p:nvPr/>
        </p:nvSpPr>
        <p:spPr>
          <a:xfrm rot="4781">
            <a:off x="3505200" y="5334000"/>
            <a:ext cx="762000"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4000">
                <a:solidFill>
                  <a:srgbClr val="000000"/>
                </a:solidFill>
                <a:latin typeface="Arial Black" pitchFamily="34" charset="0"/>
                <a:ea typeface="굴림" charset="-127"/>
                <a:cs typeface="Arial" charset="0"/>
              </a:rPr>
              <a:t>A</a:t>
            </a:r>
            <a:endParaRPr lang="en-US" altLang="ko-KR">
              <a:solidFill>
                <a:srgbClr val="000000"/>
              </a:solidFill>
              <a:latin typeface="Arial Black" pitchFamily="34" charset="0"/>
              <a:ea typeface="굴림" charset="-127"/>
              <a:cs typeface="Arial" charset="0"/>
            </a:endParaRPr>
          </a:p>
        </p:txBody>
      </p:sp>
      <p:sp>
        <p:nvSpPr>
          <p:cNvPr id="10273" name="TextBox 21"/>
          <p:cNvSpPr txBox="1">
            <a:spLocks noChangeArrowheads="1"/>
          </p:cNvSpPr>
          <p:nvPr/>
        </p:nvSpPr>
        <p:spPr bwMode="auto">
          <a:xfrm>
            <a:off x="4343400" y="4987925"/>
            <a:ext cx="411163" cy="1108075"/>
          </a:xfrm>
          <a:prstGeom prst="rect">
            <a:avLst/>
          </a:prstGeom>
          <a:noFill/>
          <a:ln w="9525">
            <a:noFill/>
            <a:miter lim="800000"/>
            <a:headEnd/>
            <a:tailEnd/>
          </a:ln>
        </p:spPr>
        <p:txBody>
          <a:bodyPr wrap="none">
            <a:spAutoFit/>
          </a:bodyPr>
          <a:lstStyle/>
          <a:p>
            <a:r>
              <a:rPr lang="en-US" altLang="ko-KR" sz="6600">
                <a:latin typeface="Calibri" pitchFamily="34" charset="0"/>
                <a:ea typeface="굴림" charset="-127"/>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Chart 1"/>
          <p:cNvGraphicFramePr>
            <a:graphicFrameLocks/>
          </p:cNvGraphicFramePr>
          <p:nvPr/>
        </p:nvGraphicFramePr>
        <p:xfrm>
          <a:off x="381000" y="2438400"/>
          <a:ext cx="8458200" cy="4191000"/>
        </p:xfrm>
        <a:graphic>
          <a:graphicData uri="http://schemas.openxmlformats.org/presentationml/2006/ole">
            <p:oleObj spid="_x0000_s46082" r:id="rId3" imgW="8455885" imgH="4194412" progId="Excel.Chart.8">
              <p:embed/>
            </p:oleObj>
          </a:graphicData>
        </a:graphic>
      </p:graphicFrame>
      <p:sp>
        <p:nvSpPr>
          <p:cNvPr id="1027" name="TextBox 13"/>
          <p:cNvSpPr txBox="1">
            <a:spLocks noChangeArrowheads="1"/>
          </p:cNvSpPr>
          <p:nvPr/>
        </p:nvSpPr>
        <p:spPr bwMode="auto">
          <a:xfrm>
            <a:off x="990600" y="32575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1028" name="TextBox 14"/>
          <p:cNvSpPr txBox="1">
            <a:spLocks noChangeArrowheads="1"/>
          </p:cNvSpPr>
          <p:nvPr/>
        </p:nvSpPr>
        <p:spPr bwMode="auto">
          <a:xfrm>
            <a:off x="1676400" y="41148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1029" name="TextBox 15"/>
          <p:cNvSpPr txBox="1">
            <a:spLocks noChangeArrowheads="1"/>
          </p:cNvSpPr>
          <p:nvPr/>
        </p:nvSpPr>
        <p:spPr bwMode="auto">
          <a:xfrm>
            <a:off x="23622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1030" name="TextBox 16"/>
          <p:cNvSpPr txBox="1">
            <a:spLocks noChangeArrowheads="1"/>
          </p:cNvSpPr>
          <p:nvPr/>
        </p:nvSpPr>
        <p:spPr bwMode="auto">
          <a:xfrm>
            <a:off x="1676400" y="32575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1031" name="TextBox 17"/>
          <p:cNvSpPr txBox="1">
            <a:spLocks noChangeArrowheads="1"/>
          </p:cNvSpPr>
          <p:nvPr/>
        </p:nvSpPr>
        <p:spPr bwMode="auto">
          <a:xfrm>
            <a:off x="2819400" y="32766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sp>
        <p:nvSpPr>
          <p:cNvPr id="1032" name="TextBox 18"/>
          <p:cNvSpPr txBox="1">
            <a:spLocks noChangeArrowheads="1"/>
          </p:cNvSpPr>
          <p:nvPr/>
        </p:nvSpPr>
        <p:spPr bwMode="auto">
          <a:xfrm>
            <a:off x="4114800" y="32766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1033" name="TextBox 19"/>
          <p:cNvSpPr txBox="1">
            <a:spLocks noChangeArrowheads="1"/>
          </p:cNvSpPr>
          <p:nvPr/>
        </p:nvSpPr>
        <p:spPr bwMode="auto">
          <a:xfrm>
            <a:off x="2743200" y="40957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1034" name="TextBox 20"/>
          <p:cNvSpPr txBox="1">
            <a:spLocks noChangeArrowheads="1"/>
          </p:cNvSpPr>
          <p:nvPr/>
        </p:nvSpPr>
        <p:spPr bwMode="auto">
          <a:xfrm>
            <a:off x="34290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1035" name="TextBox 21"/>
          <p:cNvSpPr txBox="1">
            <a:spLocks noChangeArrowheads="1"/>
          </p:cNvSpPr>
          <p:nvPr/>
        </p:nvSpPr>
        <p:spPr bwMode="auto">
          <a:xfrm>
            <a:off x="3810000" y="41148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sp>
        <p:nvSpPr>
          <p:cNvPr id="1036" name="TextBox 22"/>
          <p:cNvSpPr txBox="1">
            <a:spLocks noChangeArrowheads="1"/>
          </p:cNvSpPr>
          <p:nvPr/>
        </p:nvSpPr>
        <p:spPr bwMode="auto">
          <a:xfrm>
            <a:off x="4267200" y="50101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sp>
        <p:nvSpPr>
          <p:cNvPr id="1037" name="TextBox 24"/>
          <p:cNvSpPr txBox="1">
            <a:spLocks noChangeArrowheads="1"/>
          </p:cNvSpPr>
          <p:nvPr/>
        </p:nvSpPr>
        <p:spPr bwMode="auto">
          <a:xfrm>
            <a:off x="5334000" y="40957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1038" name="TextBox 25"/>
          <p:cNvSpPr txBox="1">
            <a:spLocks noChangeArrowheads="1"/>
          </p:cNvSpPr>
          <p:nvPr/>
        </p:nvSpPr>
        <p:spPr bwMode="auto">
          <a:xfrm>
            <a:off x="66294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1039" name="TextBox 26"/>
          <p:cNvSpPr txBox="1">
            <a:spLocks noChangeArrowheads="1"/>
          </p:cNvSpPr>
          <p:nvPr/>
        </p:nvSpPr>
        <p:spPr bwMode="auto">
          <a:xfrm>
            <a:off x="457200" y="228600"/>
            <a:ext cx="5257800" cy="1371600"/>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Greedy solution </a:t>
            </a:r>
            <a:r>
              <a:rPr lang="en-US" altLang="ko-KR" sz="4200">
                <a:latin typeface="Calibri" pitchFamily="34" charset="0"/>
                <a:ea typeface="굴림" charset="-127"/>
              </a:rPr>
              <a:t>T(4,2,3,1) = 34</a:t>
            </a:r>
          </a:p>
        </p:txBody>
      </p:sp>
      <p:grpSp>
        <p:nvGrpSpPr>
          <p:cNvPr id="2" name="Group 27"/>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34" name="Rounded Rectangle 33"/>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35" name="Rounded Rectangle 34"/>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36" name="Rounded Rectangle 35"/>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37" name="Rounded Rectangle 36"/>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31" name="Rounded Rectangle 30"/>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32" name="Rounded Rectangle 31"/>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33" name="Rounded Rectangle 32"/>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38" name="Table 37"/>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Chart 1"/>
          <p:cNvGraphicFramePr>
            <a:graphicFrameLocks/>
          </p:cNvGraphicFramePr>
          <p:nvPr/>
        </p:nvGraphicFramePr>
        <p:xfrm>
          <a:off x="381000" y="2438400"/>
          <a:ext cx="8458200" cy="4191000"/>
        </p:xfrm>
        <a:graphic>
          <a:graphicData uri="http://schemas.openxmlformats.org/presentationml/2006/ole">
            <p:oleObj spid="_x0000_s47106" r:id="rId3" imgW="8455885" imgH="4194412" progId="Excel.Chart.8">
              <p:embed/>
            </p:oleObj>
          </a:graphicData>
        </a:graphic>
      </p:graphicFrame>
      <p:sp>
        <p:nvSpPr>
          <p:cNvPr id="2051" name="TextBox 13"/>
          <p:cNvSpPr txBox="1">
            <a:spLocks noChangeArrowheads="1"/>
          </p:cNvSpPr>
          <p:nvPr/>
        </p:nvSpPr>
        <p:spPr bwMode="auto">
          <a:xfrm>
            <a:off x="1066800" y="32766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2052" name="TextBox 14"/>
          <p:cNvSpPr txBox="1">
            <a:spLocks noChangeArrowheads="1"/>
          </p:cNvSpPr>
          <p:nvPr/>
        </p:nvSpPr>
        <p:spPr bwMode="auto">
          <a:xfrm>
            <a:off x="1981200" y="41148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2053" name="TextBox 15"/>
          <p:cNvSpPr txBox="1">
            <a:spLocks noChangeArrowheads="1"/>
          </p:cNvSpPr>
          <p:nvPr/>
        </p:nvSpPr>
        <p:spPr bwMode="auto">
          <a:xfrm>
            <a:off x="28956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4</a:t>
            </a:r>
            <a:endParaRPr lang="en-US" altLang="ko-KR" sz="1600">
              <a:latin typeface="Calibri" pitchFamily="34" charset="0"/>
              <a:ea typeface="굴림" charset="-127"/>
            </a:endParaRPr>
          </a:p>
        </p:txBody>
      </p:sp>
      <p:sp>
        <p:nvSpPr>
          <p:cNvPr id="2054" name="TextBox 16"/>
          <p:cNvSpPr txBox="1">
            <a:spLocks noChangeArrowheads="1"/>
          </p:cNvSpPr>
          <p:nvPr/>
        </p:nvSpPr>
        <p:spPr bwMode="auto">
          <a:xfrm>
            <a:off x="2362200" y="32575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2055" name="TextBox 17"/>
          <p:cNvSpPr txBox="1">
            <a:spLocks noChangeArrowheads="1"/>
          </p:cNvSpPr>
          <p:nvPr/>
        </p:nvSpPr>
        <p:spPr bwMode="auto">
          <a:xfrm>
            <a:off x="4038600" y="40957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2056" name="TextBox 18"/>
          <p:cNvSpPr txBox="1">
            <a:spLocks noChangeArrowheads="1"/>
          </p:cNvSpPr>
          <p:nvPr/>
        </p:nvSpPr>
        <p:spPr bwMode="auto">
          <a:xfrm>
            <a:off x="58674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1</a:t>
            </a:r>
            <a:endParaRPr lang="en-US" altLang="ko-KR" sz="1600">
              <a:latin typeface="Calibri" pitchFamily="34" charset="0"/>
              <a:ea typeface="굴림" charset="-127"/>
            </a:endParaRPr>
          </a:p>
        </p:txBody>
      </p:sp>
      <p:sp>
        <p:nvSpPr>
          <p:cNvPr id="2057" name="TextBox 19"/>
          <p:cNvSpPr txBox="1">
            <a:spLocks noChangeArrowheads="1"/>
          </p:cNvSpPr>
          <p:nvPr/>
        </p:nvSpPr>
        <p:spPr bwMode="auto">
          <a:xfrm>
            <a:off x="3886200" y="32766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2058" name="TextBox 20"/>
          <p:cNvSpPr txBox="1">
            <a:spLocks noChangeArrowheads="1"/>
          </p:cNvSpPr>
          <p:nvPr/>
        </p:nvSpPr>
        <p:spPr bwMode="auto">
          <a:xfrm>
            <a:off x="68580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2059" name="TextBox 21"/>
          <p:cNvSpPr txBox="1">
            <a:spLocks noChangeArrowheads="1"/>
          </p:cNvSpPr>
          <p:nvPr/>
        </p:nvSpPr>
        <p:spPr bwMode="auto">
          <a:xfrm>
            <a:off x="5486400" y="41148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2</a:t>
            </a:r>
            <a:endParaRPr lang="en-US" altLang="ko-KR" sz="1600">
              <a:latin typeface="Calibri" pitchFamily="34" charset="0"/>
              <a:ea typeface="굴림" charset="-127"/>
            </a:endParaRPr>
          </a:p>
        </p:txBody>
      </p:sp>
      <p:sp>
        <p:nvSpPr>
          <p:cNvPr id="2060" name="TextBox 22"/>
          <p:cNvSpPr txBox="1">
            <a:spLocks noChangeArrowheads="1"/>
          </p:cNvSpPr>
          <p:nvPr/>
        </p:nvSpPr>
        <p:spPr bwMode="auto">
          <a:xfrm>
            <a:off x="5334000" y="325755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sp>
        <p:nvSpPr>
          <p:cNvPr id="2061" name="TextBox 24"/>
          <p:cNvSpPr txBox="1">
            <a:spLocks noChangeArrowheads="1"/>
          </p:cNvSpPr>
          <p:nvPr/>
        </p:nvSpPr>
        <p:spPr bwMode="auto">
          <a:xfrm>
            <a:off x="7315200" y="49530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sp>
        <p:nvSpPr>
          <p:cNvPr id="2062" name="TextBox 25"/>
          <p:cNvSpPr txBox="1">
            <a:spLocks noChangeArrowheads="1"/>
          </p:cNvSpPr>
          <p:nvPr/>
        </p:nvSpPr>
        <p:spPr bwMode="auto">
          <a:xfrm>
            <a:off x="6629400" y="4114800"/>
            <a:ext cx="304800" cy="400050"/>
          </a:xfrm>
          <a:prstGeom prst="rect">
            <a:avLst/>
          </a:prstGeom>
          <a:noFill/>
          <a:ln w="9525">
            <a:noFill/>
            <a:miter lim="800000"/>
            <a:headEnd/>
            <a:tailEnd/>
          </a:ln>
        </p:spPr>
        <p:txBody>
          <a:bodyPr>
            <a:spAutoFit/>
          </a:bodyPr>
          <a:lstStyle/>
          <a:p>
            <a:r>
              <a:rPr lang="en-US" altLang="ko-KR" sz="2000">
                <a:latin typeface="Calibri" pitchFamily="34" charset="0"/>
                <a:ea typeface="굴림" charset="-127"/>
              </a:rPr>
              <a:t>3</a:t>
            </a:r>
            <a:endParaRPr lang="en-US" altLang="ko-KR" sz="1600">
              <a:latin typeface="Calibri" pitchFamily="34" charset="0"/>
              <a:ea typeface="굴림" charset="-127"/>
            </a:endParaRPr>
          </a:p>
        </p:txBody>
      </p:sp>
      <p:grpSp>
        <p:nvGrpSpPr>
          <p:cNvPr id="2" name="Group 26"/>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33" name="Rounded Rectangle 32"/>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34" name="Rounded Rectangle 33"/>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35" name="Rounded Rectangle 34"/>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36" name="Rounded Rectangle 35"/>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30" name="Rounded Rectangle 29"/>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31" name="Rounded Rectangle 30"/>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32" name="Rounded Rectangle 31"/>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37" name="Table 36"/>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086" name="TextBox 37"/>
          <p:cNvSpPr txBox="1">
            <a:spLocks noChangeArrowheads="1"/>
          </p:cNvSpPr>
          <p:nvPr/>
        </p:nvSpPr>
        <p:spPr bwMode="auto">
          <a:xfrm>
            <a:off x="457200" y="228600"/>
            <a:ext cx="5538788" cy="1371600"/>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B&amp;B solution</a:t>
            </a:r>
          </a:p>
          <a:p>
            <a:r>
              <a:rPr lang="en-US" altLang="ko-KR" sz="4200">
                <a:latin typeface="Calibri" pitchFamily="34" charset="0"/>
                <a:ea typeface="굴림" charset="-127"/>
              </a:rPr>
              <a:t>T(4,1,2,3) = 26</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381000" y="228600"/>
            <a:ext cx="74676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Branch and bound Algorithm</a:t>
            </a:r>
          </a:p>
        </p:txBody>
      </p:sp>
      <p:sp>
        <p:nvSpPr>
          <p:cNvPr id="11267" name="TextBox 3"/>
          <p:cNvSpPr txBox="1">
            <a:spLocks noChangeArrowheads="1"/>
          </p:cNvSpPr>
          <p:nvPr/>
        </p:nvSpPr>
        <p:spPr bwMode="auto">
          <a:xfrm>
            <a:off x="381000" y="1066800"/>
            <a:ext cx="8305800" cy="1066800"/>
          </a:xfrm>
          <a:prstGeom prst="rect">
            <a:avLst/>
          </a:prstGeom>
          <a:noFill/>
          <a:ln w="9525">
            <a:noFill/>
            <a:miter lim="800000"/>
            <a:headEnd/>
            <a:tailEnd/>
          </a:ln>
        </p:spPr>
        <p:txBody>
          <a:bodyPr>
            <a:spAutoFit/>
          </a:bodyPr>
          <a:lstStyle/>
          <a:p>
            <a:r>
              <a:rPr lang="en-US" altLang="ko-KR" sz="3200">
                <a:latin typeface="Calibri" pitchFamily="34" charset="0"/>
                <a:ea typeface="굴림" charset="-127"/>
              </a:rPr>
              <a:t>Define a bounding criteria for a minimum time required by each branch of the decision tree</a:t>
            </a:r>
          </a:p>
        </p:txBody>
      </p:sp>
      <p:sp>
        <p:nvSpPr>
          <p:cNvPr id="1126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ko-KR" altLang="ko-KR">
              <a:latin typeface="Calibri" pitchFamily="34" charset="0"/>
            </a:endParaRPr>
          </a:p>
        </p:txBody>
      </p:sp>
      <p:sp>
        <p:nvSpPr>
          <p:cNvPr id="11269"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ko-KR" altLang="ko-KR">
              <a:latin typeface="Calibri" pitchFamily="34" charset="0"/>
            </a:endParaRPr>
          </a:p>
        </p:txBody>
      </p:sp>
      <p:sp>
        <p:nvSpPr>
          <p:cNvPr id="1127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ko-KR" altLang="ko-KR">
              <a:latin typeface="Calibri" pitchFamily="34" charset="0"/>
            </a:endParaRPr>
          </a:p>
        </p:txBody>
      </p:sp>
      <p:pic>
        <p:nvPicPr>
          <p:cNvPr id="11271"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38300" y="2747963"/>
            <a:ext cx="4610100" cy="1314450"/>
          </a:xfrm>
          <a:prstGeom prst="rect">
            <a:avLst/>
          </a:prstGeom>
          <a:noFill/>
          <a:ln w="9525">
            <a:noFill/>
            <a:miter lim="800000"/>
            <a:headEnd/>
            <a:tailEnd/>
          </a:ln>
        </p:spPr>
      </p:pic>
      <p:pic>
        <p:nvPicPr>
          <p:cNvPr id="11273" name="Picture 1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0675" y="4581525"/>
            <a:ext cx="5953125" cy="1209675"/>
          </a:xfrm>
          <a:prstGeom prst="rect">
            <a:avLst/>
          </a:prstGeom>
          <a:noFill/>
          <a:ln w="9525">
            <a:noFill/>
            <a:miter lim="800000"/>
            <a:headEnd/>
            <a:tailEnd/>
          </a:ln>
        </p:spPr>
      </p:pic>
      <p:sp>
        <p:nvSpPr>
          <p:cNvPr id="11274" name="Rectangle 17"/>
          <p:cNvSpPr>
            <a:spLocks noChangeArrowheads="1"/>
          </p:cNvSpPr>
          <p:nvPr/>
        </p:nvSpPr>
        <p:spPr bwMode="auto">
          <a:xfrm>
            <a:off x="0" y="1743075"/>
            <a:ext cx="9144000" cy="0"/>
          </a:xfrm>
          <a:prstGeom prst="rect">
            <a:avLst/>
          </a:prstGeom>
          <a:noFill/>
          <a:ln w="9525">
            <a:noFill/>
            <a:miter lim="800000"/>
            <a:headEnd/>
            <a:tailEnd/>
          </a:ln>
        </p:spPr>
        <p:txBody>
          <a:bodyPr wrap="none" anchor="ctr">
            <a:spAutoFit/>
          </a:bodyPr>
          <a:lstStyle/>
          <a:p>
            <a:endParaRPr lang="ko-KR" altLang="ko-KR"/>
          </a:p>
        </p:txBody>
      </p:sp>
      <p:sp>
        <p:nvSpPr>
          <p:cNvPr id="11275" name="TextBox 22"/>
          <p:cNvSpPr txBox="1">
            <a:spLocks noChangeArrowheads="1"/>
          </p:cNvSpPr>
          <p:nvPr/>
        </p:nvSpPr>
        <p:spPr bwMode="auto">
          <a:xfrm>
            <a:off x="457200" y="2362200"/>
            <a:ext cx="4495800" cy="579438"/>
          </a:xfrm>
          <a:prstGeom prst="rect">
            <a:avLst/>
          </a:prstGeom>
          <a:noFill/>
          <a:ln w="9525">
            <a:noFill/>
            <a:miter lim="800000"/>
            <a:headEnd/>
            <a:tailEnd/>
          </a:ln>
        </p:spPr>
        <p:txBody>
          <a:bodyPr>
            <a:spAutoFit/>
          </a:bodyPr>
          <a:lstStyle/>
          <a:p>
            <a:r>
              <a:rPr lang="en-US" altLang="ko-KR" sz="3200" b="1">
                <a:latin typeface="Calibri" pitchFamily="34" charset="0"/>
                <a:ea typeface="굴림" charset="-127"/>
              </a:rPr>
              <a:t>For level 1:</a:t>
            </a:r>
          </a:p>
        </p:txBody>
      </p:sp>
      <p:sp>
        <p:nvSpPr>
          <p:cNvPr id="11278" name="TextBox 22"/>
          <p:cNvSpPr txBox="1">
            <a:spLocks noChangeArrowheads="1"/>
          </p:cNvSpPr>
          <p:nvPr/>
        </p:nvSpPr>
        <p:spPr bwMode="auto">
          <a:xfrm>
            <a:off x="457200" y="4144963"/>
            <a:ext cx="4495800" cy="579437"/>
          </a:xfrm>
          <a:prstGeom prst="rect">
            <a:avLst/>
          </a:prstGeom>
          <a:noFill/>
          <a:ln w="9525">
            <a:noFill/>
            <a:miter lim="800000"/>
            <a:headEnd/>
            <a:tailEnd/>
          </a:ln>
        </p:spPr>
        <p:txBody>
          <a:bodyPr>
            <a:spAutoFit/>
          </a:bodyPr>
          <a:lstStyle/>
          <a:p>
            <a:r>
              <a:rPr lang="en-US" altLang="ko-KR" sz="3200" b="1">
                <a:latin typeface="Calibri" pitchFamily="34" charset="0"/>
                <a:ea typeface="굴림" charset="-127"/>
              </a:rPr>
              <a:t>For level 2:</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09600" y="971550"/>
            <a:ext cx="4610100" cy="1314450"/>
          </a:xfrm>
          <a:prstGeom prst="rect">
            <a:avLst/>
          </a:prstGeom>
          <a:noFill/>
          <a:ln w="9525">
            <a:noFill/>
            <a:miter lim="800000"/>
            <a:headEnd/>
            <a:tailEnd/>
          </a:ln>
        </p:spPr>
      </p:pic>
      <p:grpSp>
        <p:nvGrpSpPr>
          <p:cNvPr id="2" name="Group 12"/>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19" name="Rounded Rectangle 18"/>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20" name="Rounded Rectangle 19"/>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21" name="Rounded Rectangle 20"/>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22" name="Rounded Rectangle 21"/>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16" name="Rounded Rectangle 15"/>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17" name="Rounded Rectangle 16"/>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18" name="Rounded Rectangle 17"/>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23" name="Table 22"/>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2314" name="TextBox 23"/>
          <p:cNvSpPr txBox="1">
            <a:spLocks noChangeArrowheads="1"/>
          </p:cNvSpPr>
          <p:nvPr/>
        </p:nvSpPr>
        <p:spPr bwMode="auto">
          <a:xfrm>
            <a:off x="571500" y="2362200"/>
            <a:ext cx="4265613" cy="2041525"/>
          </a:xfrm>
          <a:prstGeom prst="rect">
            <a:avLst/>
          </a:prstGeom>
          <a:noFill/>
          <a:ln w="9525">
            <a:noFill/>
            <a:miter lim="800000"/>
            <a:headEnd/>
            <a:tailEnd/>
          </a:ln>
        </p:spPr>
        <p:txBody>
          <a:bodyPr wrap="none">
            <a:spAutoFit/>
          </a:bodyPr>
          <a:lstStyle/>
          <a:p>
            <a:r>
              <a:rPr lang="en-US" altLang="ko-KR" sz="3200">
                <a:latin typeface="Calibri" pitchFamily="34" charset="0"/>
                <a:ea typeface="굴림" charset="-127"/>
              </a:rPr>
              <a:t>b(1)= 7+(6+5+4+4)+1=27</a:t>
            </a:r>
          </a:p>
          <a:p>
            <a:r>
              <a:rPr lang="en-US" altLang="ko-KR" sz="3200">
                <a:latin typeface="Calibri" pitchFamily="34" charset="0"/>
                <a:ea typeface="굴림" charset="-127"/>
              </a:rPr>
              <a:t>b(2)= 5+(6+5+4+4)+1=25</a:t>
            </a:r>
          </a:p>
          <a:p>
            <a:r>
              <a:rPr lang="en-US" altLang="ko-KR" sz="3200">
                <a:latin typeface="Calibri" pitchFamily="34" charset="0"/>
                <a:ea typeface="굴림" charset="-127"/>
              </a:rPr>
              <a:t>b(3)= 6+(6+5+4+4)+2=27</a:t>
            </a:r>
          </a:p>
          <a:p>
            <a:r>
              <a:rPr lang="en-US" altLang="ko-KR" sz="3200">
                <a:latin typeface="Calibri" pitchFamily="34" charset="0"/>
                <a:ea typeface="굴림" charset="-127"/>
              </a:rPr>
              <a:t>b(4)= 3+(6+5+4+4)+1=</a:t>
            </a:r>
            <a:r>
              <a:rPr lang="en-US" altLang="ko-KR" sz="3200" u="sng">
                <a:latin typeface="Calibri" pitchFamily="34" charset="0"/>
                <a:ea typeface="굴림" charset="-127"/>
              </a:rPr>
              <a:t>23</a:t>
            </a:r>
          </a:p>
        </p:txBody>
      </p:sp>
      <p:sp>
        <p:nvSpPr>
          <p:cNvPr id="12321" name="TextBox 32"/>
          <p:cNvSpPr txBox="1">
            <a:spLocks noChangeArrowheads="1"/>
          </p:cNvSpPr>
          <p:nvPr/>
        </p:nvSpPr>
        <p:spPr bwMode="auto">
          <a:xfrm>
            <a:off x="381000" y="228600"/>
            <a:ext cx="44958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Level 1</a:t>
            </a:r>
          </a:p>
        </p:txBody>
      </p:sp>
      <p:graphicFrame>
        <p:nvGraphicFramePr>
          <p:cNvPr id="25" name="Diagram 24"/>
          <p:cNvGraphicFramePr/>
          <p:nvPr/>
        </p:nvGraphicFramePr>
        <p:xfrm>
          <a:off x="2057400" y="4572000"/>
          <a:ext cx="6553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316" name="TextBox 26"/>
          <p:cNvSpPr txBox="1">
            <a:spLocks noChangeArrowheads="1"/>
          </p:cNvSpPr>
          <p:nvPr/>
        </p:nvSpPr>
        <p:spPr bwMode="auto">
          <a:xfrm>
            <a:off x="71628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a:t>
            </a:r>
            <a:r>
              <a:rPr lang="en-US" altLang="ko-KR" sz="2400">
                <a:ea typeface="굴림" charset="-127"/>
              </a:rPr>
              <a:t>≥</a:t>
            </a:r>
            <a:r>
              <a:rPr lang="en-US" altLang="ko-KR" sz="2400">
                <a:latin typeface="Calibri" pitchFamily="34" charset="0"/>
                <a:ea typeface="굴림" charset="-127"/>
              </a:rPr>
              <a:t>23</a:t>
            </a:r>
          </a:p>
        </p:txBody>
      </p:sp>
      <p:sp>
        <p:nvSpPr>
          <p:cNvPr id="12317" name="TextBox 27"/>
          <p:cNvSpPr txBox="1">
            <a:spLocks noChangeArrowheads="1"/>
          </p:cNvSpPr>
          <p:nvPr/>
        </p:nvSpPr>
        <p:spPr bwMode="auto">
          <a:xfrm>
            <a:off x="19812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≥27</a:t>
            </a:r>
            <a:endParaRPr lang="en-US" altLang="ko-KR" sz="1400">
              <a:latin typeface="Calibri" pitchFamily="34" charset="0"/>
              <a:ea typeface="굴림" charset="-127"/>
            </a:endParaRPr>
          </a:p>
        </p:txBody>
      </p:sp>
      <p:sp>
        <p:nvSpPr>
          <p:cNvPr id="12318" name="TextBox 28"/>
          <p:cNvSpPr txBox="1">
            <a:spLocks noChangeArrowheads="1"/>
          </p:cNvSpPr>
          <p:nvPr/>
        </p:nvSpPr>
        <p:spPr bwMode="auto">
          <a:xfrm>
            <a:off x="54102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a:t>
            </a:r>
            <a:r>
              <a:rPr lang="en-US" altLang="ko-KR" sz="2400">
                <a:ea typeface="굴림" charset="-127"/>
              </a:rPr>
              <a:t>≥</a:t>
            </a:r>
            <a:r>
              <a:rPr lang="en-US" altLang="ko-KR" sz="2400">
                <a:latin typeface="Calibri" pitchFamily="34" charset="0"/>
                <a:ea typeface="굴림" charset="-127"/>
              </a:rPr>
              <a:t>27</a:t>
            </a:r>
          </a:p>
        </p:txBody>
      </p:sp>
      <p:sp>
        <p:nvSpPr>
          <p:cNvPr id="12319" name="TextBox 29"/>
          <p:cNvSpPr txBox="1">
            <a:spLocks noChangeArrowheads="1"/>
          </p:cNvSpPr>
          <p:nvPr/>
        </p:nvSpPr>
        <p:spPr bwMode="auto">
          <a:xfrm>
            <a:off x="37338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a:t>
            </a:r>
            <a:r>
              <a:rPr lang="en-US" altLang="ko-KR" sz="2400">
                <a:ea typeface="굴림" charset="-127"/>
              </a:rPr>
              <a:t>≥</a:t>
            </a:r>
            <a:r>
              <a:rPr lang="en-US" altLang="ko-KR" sz="2400">
                <a:latin typeface="Calibri" pitchFamily="34" charset="0"/>
                <a:ea typeface="굴림" charset="-127"/>
              </a:rPr>
              <a:t>25</a:t>
            </a:r>
          </a:p>
        </p:txBody>
      </p:sp>
      <p:sp>
        <p:nvSpPr>
          <p:cNvPr id="12322" name="TextBox 33"/>
          <p:cNvSpPr txBox="1">
            <a:spLocks noChangeArrowheads="1"/>
          </p:cNvSpPr>
          <p:nvPr/>
        </p:nvSpPr>
        <p:spPr bwMode="auto">
          <a:xfrm>
            <a:off x="457200" y="6019800"/>
            <a:ext cx="15240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Bounds:</a:t>
            </a:r>
          </a:p>
        </p:txBody>
      </p:sp>
      <p:grpSp>
        <p:nvGrpSpPr>
          <p:cNvPr id="5" name="Group 52"/>
          <p:cNvGrpSpPr>
            <a:grpSpLocks/>
          </p:cNvGrpSpPr>
          <p:nvPr/>
        </p:nvGrpSpPr>
        <p:grpSpPr bwMode="auto">
          <a:xfrm>
            <a:off x="4038600" y="3306763"/>
            <a:ext cx="3511550" cy="1189037"/>
            <a:chOff x="2544" y="2083"/>
            <a:chExt cx="2212" cy="749"/>
          </a:xfrm>
        </p:grpSpPr>
        <p:sp>
          <p:nvSpPr>
            <p:cNvPr id="12335" name="Oval 47"/>
            <p:cNvSpPr>
              <a:spLocks noChangeArrowheads="1"/>
            </p:cNvSpPr>
            <p:nvPr/>
          </p:nvSpPr>
          <p:spPr bwMode="auto">
            <a:xfrm>
              <a:off x="2544" y="2352"/>
              <a:ext cx="576" cy="480"/>
            </a:xfrm>
            <a:prstGeom prst="ellipse">
              <a:avLst/>
            </a:prstGeom>
            <a:noFill/>
            <a:ln w="38100">
              <a:solidFill>
                <a:srgbClr val="FF0000"/>
              </a:solidFill>
              <a:round/>
              <a:headEnd/>
              <a:tailEnd/>
            </a:ln>
            <a:effectLst/>
          </p:spPr>
          <p:txBody>
            <a:bodyPr wrap="none" anchor="ctr"/>
            <a:lstStyle/>
            <a:p>
              <a:endParaRPr lang="ko-KR" altLang="en-US"/>
            </a:p>
          </p:txBody>
        </p:sp>
        <p:sp>
          <p:nvSpPr>
            <p:cNvPr id="12338" name="Line 50"/>
            <p:cNvSpPr>
              <a:spLocks noChangeShapeType="1"/>
            </p:cNvSpPr>
            <p:nvPr/>
          </p:nvSpPr>
          <p:spPr bwMode="auto">
            <a:xfrm flipH="1">
              <a:off x="3120" y="2352"/>
              <a:ext cx="480" cy="192"/>
            </a:xfrm>
            <a:prstGeom prst="line">
              <a:avLst/>
            </a:prstGeom>
            <a:noFill/>
            <a:ln w="9525">
              <a:solidFill>
                <a:srgbClr val="FF0000"/>
              </a:solidFill>
              <a:round/>
              <a:headEnd/>
              <a:tailEnd type="triangle" w="lg" len="lg"/>
            </a:ln>
            <a:effectLst/>
          </p:spPr>
          <p:txBody>
            <a:bodyPr/>
            <a:lstStyle/>
            <a:p>
              <a:endParaRPr lang="ko-KR" altLang="en-US"/>
            </a:p>
          </p:txBody>
        </p:sp>
        <p:sp>
          <p:nvSpPr>
            <p:cNvPr id="12339" name="TextBox 23"/>
            <p:cNvSpPr txBox="1">
              <a:spLocks noChangeArrowheads="1"/>
            </p:cNvSpPr>
            <p:nvPr/>
          </p:nvSpPr>
          <p:spPr bwMode="auto">
            <a:xfrm>
              <a:off x="3600" y="2083"/>
              <a:ext cx="1156"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Minimum</a:t>
              </a:r>
              <a:endParaRPr lang="en-US" altLang="ko-KR" sz="3200" b="1" u="sng">
                <a:solidFill>
                  <a:srgbClr val="FF0000"/>
                </a:solidFill>
                <a:latin typeface="Calibri" pitchFamily="34" charset="0"/>
                <a:ea typeface="굴림" charset="-127"/>
              </a:endParaRPr>
            </a:p>
          </p:txBody>
        </p:sp>
      </p:grpSp>
      <p:grpSp>
        <p:nvGrpSpPr>
          <p:cNvPr id="6" name="Group 57"/>
          <p:cNvGrpSpPr>
            <a:grpSpLocks/>
          </p:cNvGrpSpPr>
          <p:nvPr/>
        </p:nvGrpSpPr>
        <p:grpSpPr bwMode="auto">
          <a:xfrm>
            <a:off x="6400800" y="3962400"/>
            <a:ext cx="1981200" cy="2057400"/>
            <a:chOff x="4032" y="2496"/>
            <a:chExt cx="1248" cy="1296"/>
          </a:xfrm>
        </p:grpSpPr>
        <p:sp>
          <p:nvSpPr>
            <p:cNvPr id="12337" name="Oval 49"/>
            <p:cNvSpPr>
              <a:spLocks noChangeArrowheads="1"/>
            </p:cNvSpPr>
            <p:nvPr/>
          </p:nvSpPr>
          <p:spPr bwMode="auto">
            <a:xfrm>
              <a:off x="4704" y="3312"/>
              <a:ext cx="576" cy="480"/>
            </a:xfrm>
            <a:prstGeom prst="ellipse">
              <a:avLst/>
            </a:prstGeom>
            <a:noFill/>
            <a:ln w="38100">
              <a:solidFill>
                <a:srgbClr val="FF0000"/>
              </a:solidFill>
              <a:round/>
              <a:headEnd/>
              <a:tailEnd/>
            </a:ln>
            <a:effectLst/>
          </p:spPr>
          <p:txBody>
            <a:bodyPr wrap="none" anchor="ctr"/>
            <a:lstStyle/>
            <a:p>
              <a:endParaRPr lang="ko-KR" altLang="en-US"/>
            </a:p>
          </p:txBody>
        </p:sp>
        <p:sp>
          <p:nvSpPr>
            <p:cNvPr id="12343" name="Line 55"/>
            <p:cNvSpPr>
              <a:spLocks noChangeShapeType="1"/>
            </p:cNvSpPr>
            <p:nvPr/>
          </p:nvSpPr>
          <p:spPr bwMode="auto">
            <a:xfrm>
              <a:off x="4608" y="2832"/>
              <a:ext cx="432" cy="480"/>
            </a:xfrm>
            <a:prstGeom prst="line">
              <a:avLst/>
            </a:prstGeom>
            <a:noFill/>
            <a:ln w="9525">
              <a:solidFill>
                <a:srgbClr val="FF0000"/>
              </a:solidFill>
              <a:round/>
              <a:headEnd/>
              <a:tailEnd type="triangle" w="lg" len="lg"/>
            </a:ln>
            <a:effectLst/>
          </p:spPr>
          <p:txBody>
            <a:bodyPr/>
            <a:lstStyle/>
            <a:p>
              <a:endParaRPr lang="ko-KR" altLang="en-US"/>
            </a:p>
          </p:txBody>
        </p:sp>
        <p:sp>
          <p:nvSpPr>
            <p:cNvPr id="12344" name="TextBox 23"/>
            <p:cNvSpPr txBox="1">
              <a:spLocks noChangeArrowheads="1"/>
            </p:cNvSpPr>
            <p:nvPr/>
          </p:nvSpPr>
          <p:spPr bwMode="auto">
            <a:xfrm>
              <a:off x="4032" y="2496"/>
              <a:ext cx="1076"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This next</a:t>
              </a:r>
              <a:endParaRPr lang="en-US" altLang="ko-KR" sz="3200" b="1" u="sng">
                <a:solidFill>
                  <a:srgbClr val="FF0000"/>
                </a:solidFill>
                <a:latin typeface="Calibri" pitchFamily="34" charset="0"/>
                <a:ea typeface="굴림"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47675" y="847725"/>
            <a:ext cx="5953125" cy="1209675"/>
          </a:xfrm>
          <a:prstGeom prst="rect">
            <a:avLst/>
          </a:prstGeom>
          <a:noFill/>
          <a:ln w="9525">
            <a:noFill/>
            <a:miter lim="800000"/>
            <a:headEnd/>
            <a:tailEnd/>
          </a:ln>
        </p:spPr>
      </p:pic>
      <p:sp>
        <p:nvSpPr>
          <p:cNvPr id="13316" name="TextBox 4"/>
          <p:cNvSpPr txBox="1">
            <a:spLocks noChangeArrowheads="1"/>
          </p:cNvSpPr>
          <p:nvPr/>
        </p:nvSpPr>
        <p:spPr bwMode="auto">
          <a:xfrm>
            <a:off x="381000" y="2179638"/>
            <a:ext cx="4821238" cy="1554162"/>
          </a:xfrm>
          <a:prstGeom prst="rect">
            <a:avLst/>
          </a:prstGeom>
          <a:noFill/>
          <a:ln w="9525">
            <a:noFill/>
            <a:miter lim="800000"/>
            <a:headEnd/>
            <a:tailEnd/>
          </a:ln>
        </p:spPr>
        <p:txBody>
          <a:bodyPr wrap="none">
            <a:spAutoFit/>
          </a:bodyPr>
          <a:lstStyle/>
          <a:p>
            <a:r>
              <a:rPr lang="en-US" altLang="ko-KR" sz="3200">
                <a:latin typeface="Calibri" pitchFamily="34" charset="0"/>
                <a:ea typeface="굴림" charset="-127"/>
              </a:rPr>
              <a:t>b(4,1)= (3+7)+(6+5+4)+1=26</a:t>
            </a:r>
          </a:p>
          <a:p>
            <a:r>
              <a:rPr lang="en-US" altLang="ko-KR" sz="3200">
                <a:latin typeface="Calibri" pitchFamily="34" charset="0"/>
                <a:ea typeface="굴림" charset="-127"/>
              </a:rPr>
              <a:t>b(4,2)= (3+5)+(6+5+4)+1=24</a:t>
            </a:r>
          </a:p>
          <a:p>
            <a:r>
              <a:rPr lang="en-US" altLang="ko-KR" sz="3200">
                <a:latin typeface="Calibri" pitchFamily="34" charset="0"/>
                <a:ea typeface="굴림" charset="-127"/>
              </a:rPr>
              <a:t>b(4,3)= (3+6)+(6+5+4)+2=26</a:t>
            </a:r>
          </a:p>
        </p:txBody>
      </p:sp>
      <p:grpSp>
        <p:nvGrpSpPr>
          <p:cNvPr id="2" name="Group 5"/>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12" name="Rounded Rectangle 11"/>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3" name="Rounded Rectangle 12"/>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4" name="Rounded Rectangle 13"/>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5" name="Rounded Rectangle 14"/>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9" name="Rounded Rectangle 8"/>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10" name="Rounded Rectangle 9"/>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11" name="Rounded Rectangle 10"/>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6" name="Table 15"/>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pic>
        <p:nvPicPr>
          <p:cNvPr id="17" name="Diagram 16"/>
          <p:cNvPicPr>
            <a:picLocks noChangeArrowheads="1"/>
          </p:cNvPicPr>
          <p:nvPr/>
        </p:nvPicPr>
        <p:blipFill>
          <a:blip r:embed="rId3" cstate="print"/>
          <a:srcRect b="27466"/>
          <a:stretch>
            <a:fillRect/>
          </a:stretch>
        </p:blipFill>
        <p:spPr bwMode="auto">
          <a:xfrm>
            <a:off x="228600" y="3821113"/>
            <a:ext cx="7924800" cy="2617787"/>
          </a:xfrm>
          <a:prstGeom prst="rect">
            <a:avLst/>
          </a:prstGeom>
          <a:noFill/>
        </p:spPr>
      </p:pic>
      <p:sp>
        <p:nvSpPr>
          <p:cNvPr id="13345" name="TextBox 21"/>
          <p:cNvSpPr txBox="1">
            <a:spLocks noChangeArrowheads="1"/>
          </p:cNvSpPr>
          <p:nvPr/>
        </p:nvSpPr>
        <p:spPr bwMode="auto">
          <a:xfrm>
            <a:off x="2743200" y="6019800"/>
            <a:ext cx="12954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Bounds:</a:t>
            </a:r>
          </a:p>
        </p:txBody>
      </p:sp>
      <p:sp>
        <p:nvSpPr>
          <p:cNvPr id="13357" name="TextBox 32"/>
          <p:cNvSpPr txBox="1">
            <a:spLocks noChangeArrowheads="1"/>
          </p:cNvSpPr>
          <p:nvPr/>
        </p:nvSpPr>
        <p:spPr bwMode="auto">
          <a:xfrm>
            <a:off x="381000" y="228600"/>
            <a:ext cx="44958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Level 2</a:t>
            </a:r>
          </a:p>
        </p:txBody>
      </p:sp>
      <p:sp>
        <p:nvSpPr>
          <p:cNvPr id="13358" name="TextBox 27"/>
          <p:cNvSpPr txBox="1">
            <a:spLocks noChangeArrowheads="1"/>
          </p:cNvSpPr>
          <p:nvPr/>
        </p:nvSpPr>
        <p:spPr bwMode="auto">
          <a:xfrm>
            <a:off x="40386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sp>
        <p:nvSpPr>
          <p:cNvPr id="13359" name="TextBox 27"/>
          <p:cNvSpPr txBox="1">
            <a:spLocks noChangeArrowheads="1"/>
          </p:cNvSpPr>
          <p:nvPr/>
        </p:nvSpPr>
        <p:spPr bwMode="auto">
          <a:xfrm>
            <a:off x="53340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≥24</a:t>
            </a:r>
            <a:endParaRPr lang="en-US" altLang="ko-KR" sz="1400">
              <a:latin typeface="Calibri" pitchFamily="34" charset="0"/>
              <a:ea typeface="굴림" charset="-127"/>
            </a:endParaRPr>
          </a:p>
        </p:txBody>
      </p:sp>
      <p:sp>
        <p:nvSpPr>
          <p:cNvPr id="13360" name="TextBox 27"/>
          <p:cNvSpPr txBox="1">
            <a:spLocks noChangeArrowheads="1"/>
          </p:cNvSpPr>
          <p:nvPr/>
        </p:nvSpPr>
        <p:spPr bwMode="auto">
          <a:xfrm>
            <a:off x="6629400" y="60960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grpSp>
        <p:nvGrpSpPr>
          <p:cNvPr id="5" name="Group 53"/>
          <p:cNvGrpSpPr>
            <a:grpSpLocks/>
          </p:cNvGrpSpPr>
          <p:nvPr/>
        </p:nvGrpSpPr>
        <p:grpSpPr bwMode="auto">
          <a:xfrm>
            <a:off x="4495800" y="2590800"/>
            <a:ext cx="3968750" cy="990600"/>
            <a:chOff x="2832" y="1536"/>
            <a:chExt cx="2500" cy="624"/>
          </a:xfrm>
        </p:grpSpPr>
        <p:sp>
          <p:nvSpPr>
            <p:cNvPr id="13362" name="Oval 50"/>
            <p:cNvSpPr>
              <a:spLocks noChangeArrowheads="1"/>
            </p:cNvSpPr>
            <p:nvPr/>
          </p:nvSpPr>
          <p:spPr bwMode="auto">
            <a:xfrm>
              <a:off x="2832" y="1536"/>
              <a:ext cx="576" cy="480"/>
            </a:xfrm>
            <a:prstGeom prst="ellipse">
              <a:avLst/>
            </a:prstGeom>
            <a:noFill/>
            <a:ln w="38100">
              <a:solidFill>
                <a:srgbClr val="FF0000"/>
              </a:solidFill>
              <a:round/>
              <a:headEnd/>
              <a:tailEnd/>
            </a:ln>
            <a:effectLst/>
          </p:spPr>
          <p:txBody>
            <a:bodyPr wrap="none" anchor="ctr"/>
            <a:lstStyle/>
            <a:p>
              <a:endParaRPr lang="ko-KR" altLang="en-US"/>
            </a:p>
          </p:txBody>
        </p:sp>
        <p:sp>
          <p:nvSpPr>
            <p:cNvPr id="13363" name="Line 51"/>
            <p:cNvSpPr>
              <a:spLocks noChangeShapeType="1"/>
            </p:cNvSpPr>
            <p:nvPr/>
          </p:nvSpPr>
          <p:spPr bwMode="auto">
            <a:xfrm flipH="1" flipV="1">
              <a:off x="3408" y="1776"/>
              <a:ext cx="768" cy="192"/>
            </a:xfrm>
            <a:prstGeom prst="line">
              <a:avLst/>
            </a:prstGeom>
            <a:noFill/>
            <a:ln w="9525">
              <a:solidFill>
                <a:srgbClr val="FF0000"/>
              </a:solidFill>
              <a:round/>
              <a:headEnd/>
              <a:tailEnd type="triangle" w="lg" len="lg"/>
            </a:ln>
            <a:effectLst/>
          </p:spPr>
          <p:txBody>
            <a:bodyPr/>
            <a:lstStyle/>
            <a:p>
              <a:endParaRPr lang="ko-KR" altLang="en-US"/>
            </a:p>
          </p:txBody>
        </p:sp>
        <p:sp>
          <p:nvSpPr>
            <p:cNvPr id="13364" name="TextBox 23"/>
            <p:cNvSpPr txBox="1">
              <a:spLocks noChangeArrowheads="1"/>
            </p:cNvSpPr>
            <p:nvPr/>
          </p:nvSpPr>
          <p:spPr bwMode="auto">
            <a:xfrm>
              <a:off x="4176" y="1795"/>
              <a:ext cx="1156"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Minimum</a:t>
              </a:r>
              <a:endParaRPr lang="en-US" altLang="ko-KR" sz="3200" b="1" u="sng">
                <a:solidFill>
                  <a:srgbClr val="FF0000"/>
                </a:solidFill>
                <a:latin typeface="Calibri" pitchFamily="34" charset="0"/>
                <a:ea typeface="굴림" charset="-127"/>
              </a:endParaRPr>
            </a:p>
          </p:txBody>
        </p:sp>
      </p:grpSp>
      <p:grpSp>
        <p:nvGrpSpPr>
          <p:cNvPr id="6" name="Group 58"/>
          <p:cNvGrpSpPr>
            <a:grpSpLocks/>
          </p:cNvGrpSpPr>
          <p:nvPr/>
        </p:nvGrpSpPr>
        <p:grpSpPr bwMode="auto">
          <a:xfrm>
            <a:off x="5638800" y="3810000"/>
            <a:ext cx="2470150" cy="2362200"/>
            <a:chOff x="3552" y="2400"/>
            <a:chExt cx="1556" cy="1488"/>
          </a:xfrm>
        </p:grpSpPr>
        <p:sp>
          <p:nvSpPr>
            <p:cNvPr id="13367" name="Oval 55"/>
            <p:cNvSpPr>
              <a:spLocks noChangeArrowheads="1"/>
            </p:cNvSpPr>
            <p:nvPr/>
          </p:nvSpPr>
          <p:spPr bwMode="auto">
            <a:xfrm>
              <a:off x="3552" y="3408"/>
              <a:ext cx="576" cy="480"/>
            </a:xfrm>
            <a:prstGeom prst="ellipse">
              <a:avLst/>
            </a:prstGeom>
            <a:noFill/>
            <a:ln w="38100">
              <a:solidFill>
                <a:srgbClr val="FF0000"/>
              </a:solidFill>
              <a:round/>
              <a:headEnd/>
              <a:tailEnd/>
            </a:ln>
            <a:effectLst/>
          </p:spPr>
          <p:txBody>
            <a:bodyPr wrap="none" anchor="ctr"/>
            <a:lstStyle/>
            <a:p>
              <a:endParaRPr lang="ko-KR" altLang="en-US"/>
            </a:p>
          </p:txBody>
        </p:sp>
        <p:sp>
          <p:nvSpPr>
            <p:cNvPr id="13368" name="Line 56"/>
            <p:cNvSpPr>
              <a:spLocks noChangeShapeType="1"/>
            </p:cNvSpPr>
            <p:nvPr/>
          </p:nvSpPr>
          <p:spPr bwMode="auto">
            <a:xfrm flipH="1">
              <a:off x="4032" y="2736"/>
              <a:ext cx="576" cy="720"/>
            </a:xfrm>
            <a:prstGeom prst="line">
              <a:avLst/>
            </a:prstGeom>
            <a:noFill/>
            <a:ln w="9525">
              <a:solidFill>
                <a:srgbClr val="FF0000"/>
              </a:solidFill>
              <a:round/>
              <a:headEnd/>
              <a:tailEnd type="triangle" w="lg" len="lg"/>
            </a:ln>
            <a:effectLst/>
          </p:spPr>
          <p:txBody>
            <a:bodyPr/>
            <a:lstStyle/>
            <a:p>
              <a:endParaRPr lang="ko-KR" altLang="en-US"/>
            </a:p>
          </p:txBody>
        </p:sp>
        <p:sp>
          <p:nvSpPr>
            <p:cNvPr id="13369" name="TextBox 23"/>
            <p:cNvSpPr txBox="1">
              <a:spLocks noChangeArrowheads="1"/>
            </p:cNvSpPr>
            <p:nvPr/>
          </p:nvSpPr>
          <p:spPr bwMode="auto">
            <a:xfrm>
              <a:off x="4032" y="2400"/>
              <a:ext cx="1076"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This next</a:t>
              </a:r>
              <a:endParaRPr lang="en-US" altLang="ko-KR" sz="3200" b="1" u="sng">
                <a:solidFill>
                  <a:srgbClr val="FF0000"/>
                </a:solidFill>
                <a:latin typeface="Calibri" pitchFamily="34" charset="0"/>
                <a:ea typeface="굴림" charset="-127"/>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8" name="Rounded Rectangle 7"/>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9" name="Rounded Rectangle 8"/>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0" name="Rounded Rectangle 9"/>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1" name="Rounded Rectangle 10"/>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5" name="Rounded Rectangle 4"/>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6" name="Rounded Rectangle 5"/>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7" name="Rounded Rectangle 6"/>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2" name="Table 11"/>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361" name="TextBox 12"/>
          <p:cNvSpPr txBox="1">
            <a:spLocks noChangeArrowheads="1"/>
          </p:cNvSpPr>
          <p:nvPr/>
        </p:nvSpPr>
        <p:spPr bwMode="auto">
          <a:xfrm>
            <a:off x="381000" y="990600"/>
            <a:ext cx="3698875" cy="1066800"/>
          </a:xfrm>
          <a:prstGeom prst="rect">
            <a:avLst/>
          </a:prstGeom>
          <a:noFill/>
          <a:ln w="9525">
            <a:noFill/>
            <a:miter lim="800000"/>
            <a:headEnd/>
            <a:tailEnd/>
          </a:ln>
        </p:spPr>
        <p:txBody>
          <a:bodyPr wrap="none">
            <a:spAutoFit/>
          </a:bodyPr>
          <a:lstStyle/>
          <a:p>
            <a:r>
              <a:rPr lang="en-US" altLang="ko-KR" sz="3200">
                <a:latin typeface="Calibri" pitchFamily="34" charset="0"/>
                <a:ea typeface="굴림" charset="-127"/>
              </a:rPr>
              <a:t>Actual T(4,2,1,3) = 29</a:t>
            </a:r>
          </a:p>
          <a:p>
            <a:r>
              <a:rPr lang="en-US" altLang="ko-KR" sz="3200">
                <a:latin typeface="Calibri" pitchFamily="34" charset="0"/>
                <a:ea typeface="굴림" charset="-127"/>
              </a:rPr>
              <a:t>Actual T(4,2,3,1) = 34</a:t>
            </a:r>
          </a:p>
        </p:txBody>
      </p:sp>
      <p:graphicFrame>
        <p:nvGraphicFramePr>
          <p:cNvPr id="14" name="Diagram 13"/>
          <p:cNvGraphicFramePr/>
          <p:nvPr/>
        </p:nvGraphicFramePr>
        <p:xfrm>
          <a:off x="917575" y="2279650"/>
          <a:ext cx="65532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66" name="TextBox 17"/>
          <p:cNvSpPr txBox="1">
            <a:spLocks noChangeArrowheads="1"/>
          </p:cNvSpPr>
          <p:nvPr/>
        </p:nvSpPr>
        <p:spPr bwMode="auto">
          <a:xfrm>
            <a:off x="304800" y="4789488"/>
            <a:ext cx="8610600" cy="1554162"/>
          </a:xfrm>
          <a:prstGeom prst="rect">
            <a:avLst/>
          </a:prstGeom>
          <a:noFill/>
          <a:ln w="9525">
            <a:noFill/>
            <a:miter lim="800000"/>
            <a:headEnd/>
            <a:tailEnd/>
          </a:ln>
        </p:spPr>
        <p:txBody>
          <a:bodyPr>
            <a:spAutoFit/>
          </a:bodyPr>
          <a:lstStyle/>
          <a:p>
            <a:pPr algn="just"/>
            <a:r>
              <a:rPr lang="en-US" altLang="ko-KR" sz="3200">
                <a:latin typeface="Calibri" pitchFamily="34" charset="0"/>
                <a:ea typeface="굴림" charset="-127"/>
              </a:rPr>
              <a:t>Because the actual time T(4,2,1,3) &gt; b(4,1) and T(4,2,1,3) &gt; b(4,3,…), we must solve these branches, too.</a:t>
            </a:r>
          </a:p>
        </p:txBody>
      </p:sp>
      <p:sp>
        <p:nvSpPr>
          <p:cNvPr id="14367" name="TextBox 18"/>
          <p:cNvSpPr txBox="1">
            <a:spLocks noChangeArrowheads="1"/>
          </p:cNvSpPr>
          <p:nvPr/>
        </p:nvSpPr>
        <p:spPr bwMode="auto">
          <a:xfrm>
            <a:off x="2133600" y="3886200"/>
            <a:ext cx="1524000" cy="457200"/>
          </a:xfrm>
          <a:prstGeom prst="rect">
            <a:avLst/>
          </a:prstGeom>
          <a:noFill/>
          <a:ln w="9525">
            <a:noFill/>
            <a:miter lim="800000"/>
            <a:headEnd/>
            <a:tailEnd/>
          </a:ln>
        </p:spPr>
        <p:txBody>
          <a:bodyPr anchor="ctr">
            <a:spAutoFit/>
          </a:bodyPr>
          <a:lstStyle/>
          <a:p>
            <a:r>
              <a:rPr lang="en-US" altLang="ko-KR" sz="2400">
                <a:latin typeface="Calibri" pitchFamily="34" charset="0"/>
                <a:ea typeface="굴림" charset="-127"/>
              </a:rPr>
              <a:t>T(min)= 29</a:t>
            </a:r>
            <a:endParaRPr lang="en-US" altLang="ko-KR" sz="1400">
              <a:latin typeface="Calibri" pitchFamily="34" charset="0"/>
              <a:ea typeface="굴림" charset="-127"/>
            </a:endParaRPr>
          </a:p>
        </p:txBody>
      </p:sp>
      <p:sp>
        <p:nvSpPr>
          <p:cNvPr id="14369" name="TextBox 20"/>
          <p:cNvSpPr txBox="1">
            <a:spLocks noChangeArrowheads="1"/>
          </p:cNvSpPr>
          <p:nvPr/>
        </p:nvSpPr>
        <p:spPr bwMode="auto">
          <a:xfrm>
            <a:off x="533400" y="3886200"/>
            <a:ext cx="2362200" cy="457200"/>
          </a:xfrm>
          <a:prstGeom prst="rect">
            <a:avLst/>
          </a:prstGeom>
          <a:noFill/>
          <a:ln w="9525">
            <a:noFill/>
            <a:miter lim="800000"/>
            <a:headEnd/>
            <a:tailEnd/>
          </a:ln>
        </p:spPr>
        <p:txBody>
          <a:bodyPr>
            <a:spAutoFit/>
          </a:bodyPr>
          <a:lstStyle/>
          <a:p>
            <a:r>
              <a:rPr lang="en-US" altLang="ko-KR" sz="2400">
                <a:latin typeface="Calibri" pitchFamily="34" charset="0"/>
                <a:ea typeface="굴림" charset="-127"/>
              </a:rPr>
              <a:t>Actual Time:</a:t>
            </a:r>
          </a:p>
        </p:txBody>
      </p:sp>
      <p:sp>
        <p:nvSpPr>
          <p:cNvPr id="14381" name="TextBox 32"/>
          <p:cNvSpPr txBox="1">
            <a:spLocks noChangeArrowheads="1"/>
          </p:cNvSpPr>
          <p:nvPr/>
        </p:nvSpPr>
        <p:spPr bwMode="auto">
          <a:xfrm>
            <a:off x="381000" y="228600"/>
            <a:ext cx="58674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Solve the branch 4-2-x-x</a:t>
            </a:r>
          </a:p>
        </p:txBody>
      </p:sp>
      <p:sp>
        <p:nvSpPr>
          <p:cNvPr id="14382" name="TextBox 27"/>
          <p:cNvSpPr txBox="1">
            <a:spLocks noChangeArrowheads="1"/>
          </p:cNvSpPr>
          <p:nvPr/>
        </p:nvSpPr>
        <p:spPr bwMode="auto">
          <a:xfrm>
            <a:off x="3962400" y="38862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sp>
        <p:nvSpPr>
          <p:cNvPr id="14383" name="TextBox 27"/>
          <p:cNvSpPr txBox="1">
            <a:spLocks noChangeArrowheads="1"/>
          </p:cNvSpPr>
          <p:nvPr/>
        </p:nvSpPr>
        <p:spPr bwMode="auto">
          <a:xfrm>
            <a:off x="5029200" y="38862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≥24</a:t>
            </a:r>
            <a:endParaRPr lang="en-US" altLang="ko-KR" sz="1400">
              <a:latin typeface="Calibri" pitchFamily="34" charset="0"/>
              <a:ea typeface="굴림" charset="-127"/>
            </a:endParaRPr>
          </a:p>
        </p:txBody>
      </p:sp>
      <p:sp>
        <p:nvSpPr>
          <p:cNvPr id="14384" name="TextBox 27"/>
          <p:cNvSpPr txBox="1">
            <a:spLocks noChangeArrowheads="1"/>
          </p:cNvSpPr>
          <p:nvPr/>
        </p:nvSpPr>
        <p:spPr bwMode="auto">
          <a:xfrm>
            <a:off x="6019800" y="38862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sp>
        <p:nvSpPr>
          <p:cNvPr id="14386" name="Oval 50"/>
          <p:cNvSpPr>
            <a:spLocks noChangeArrowheads="1"/>
          </p:cNvSpPr>
          <p:nvPr/>
        </p:nvSpPr>
        <p:spPr bwMode="auto">
          <a:xfrm>
            <a:off x="3352800" y="914400"/>
            <a:ext cx="914400" cy="762000"/>
          </a:xfrm>
          <a:prstGeom prst="ellipse">
            <a:avLst/>
          </a:prstGeom>
          <a:noFill/>
          <a:ln w="38100">
            <a:solidFill>
              <a:srgbClr val="FF0000"/>
            </a:solidFill>
            <a:round/>
            <a:headEnd/>
            <a:tailEnd/>
          </a:ln>
          <a:effectLst/>
        </p:spPr>
        <p:txBody>
          <a:bodyPr wrap="none" anchor="ctr"/>
          <a:lstStyle/>
          <a:p>
            <a:endParaRPr lang="ko-K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날짜 개체 틀 3"/>
          <p:cNvSpPr>
            <a:spLocks noGrp="1"/>
          </p:cNvSpPr>
          <p:nvPr>
            <p:ph type="dt" sz="quarter" idx="4294967295"/>
          </p:nvPr>
        </p:nvSpPr>
        <p:spPr>
          <a:xfrm>
            <a:off x="6727032" y="6407944"/>
            <a:ext cx="1920240" cy="365760"/>
          </a:xfrm>
          <a:prstGeom prst="rect">
            <a:avLst/>
          </a:prstGeom>
          <a:noFill/>
        </p:spPr>
        <p:txBody>
          <a:bodyPr/>
          <a:lstStyle/>
          <a:p>
            <a:fld id="{49B0C288-2023-460D-A2F6-D7214DBE1CDA}" type="datetime1">
              <a:rPr lang="ko-KR" altLang="en-US" smtClean="0"/>
              <a:pPr/>
              <a:t>2012-12-06</a:t>
            </a:fld>
            <a:endParaRPr lang="en-US" altLang="ko-KR" smtClean="0"/>
          </a:p>
        </p:txBody>
      </p:sp>
      <p:sp>
        <p:nvSpPr>
          <p:cNvPr id="16387"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6388" name="슬라이드 번호 개체 틀 5"/>
          <p:cNvSpPr>
            <a:spLocks noGrp="1"/>
          </p:cNvSpPr>
          <p:nvPr>
            <p:ph type="sldNum" sz="quarter" idx="4294967295"/>
          </p:nvPr>
        </p:nvSpPr>
        <p:spPr>
          <a:xfrm>
            <a:off x="8647272" y="6407944"/>
            <a:ext cx="365760" cy="365125"/>
          </a:xfrm>
          <a:noFill/>
        </p:spPr>
        <p:txBody>
          <a:bodyPr/>
          <a:lstStyle/>
          <a:p>
            <a:fld id="{C3FBCA14-0025-416B-9B7F-1218960C8E1F}" type="slidenum">
              <a:rPr lang="en-US" altLang="ko-KR" smtClean="0"/>
              <a:pPr/>
              <a:t>5</a:t>
            </a:fld>
            <a:endParaRPr lang="en-US" altLang="ko-KR" smtClean="0"/>
          </a:p>
        </p:txBody>
      </p:sp>
      <p:sp>
        <p:nvSpPr>
          <p:cNvPr id="16389" name="Rectangle 2"/>
          <p:cNvSpPr>
            <a:spLocks noGrp="1" noChangeArrowheads="1"/>
          </p:cNvSpPr>
          <p:nvPr>
            <p:ph type="title"/>
          </p:nvPr>
        </p:nvSpPr>
        <p:spPr>
          <a:xfrm>
            <a:off x="685800" y="0"/>
            <a:ext cx="7772400" cy="1143000"/>
          </a:xfrm>
        </p:spPr>
        <p:txBody>
          <a:bodyPr/>
          <a:lstStyle/>
          <a:p>
            <a:pPr eaLnBrk="1" hangingPunct="1"/>
            <a:r>
              <a:rPr lang="en-US" altLang="ko-KR" smtClean="0"/>
              <a:t>0-1 </a:t>
            </a:r>
            <a:r>
              <a:rPr lang="ko-KR" altLang="en-US" smtClean="0"/>
              <a:t>배낭채우기 문제</a:t>
            </a:r>
          </a:p>
        </p:txBody>
      </p:sp>
      <p:sp>
        <p:nvSpPr>
          <p:cNvPr id="16390" name="Rectangle 3"/>
          <p:cNvSpPr>
            <a:spLocks noGrp="1" noChangeArrowheads="1"/>
          </p:cNvSpPr>
          <p:nvPr>
            <p:ph type="body" idx="1"/>
          </p:nvPr>
        </p:nvSpPr>
        <p:spPr>
          <a:xfrm>
            <a:off x="152400" y="1219200"/>
            <a:ext cx="8839200" cy="5029200"/>
          </a:xfrm>
        </p:spPr>
        <p:txBody>
          <a:bodyPr/>
          <a:lstStyle/>
          <a:p>
            <a:pPr eaLnBrk="1" hangingPunct="1">
              <a:lnSpc>
                <a:spcPct val="90000"/>
              </a:lnSpc>
            </a:pPr>
            <a:r>
              <a:rPr lang="ko-KR" altLang="en-US" sz="2800" smtClean="0"/>
              <a:t>분기한정 가지치기로 깊이우선검색 </a:t>
            </a:r>
            <a:r>
              <a:rPr lang="en-US" altLang="ko-KR" sz="2800" smtClean="0"/>
              <a:t>(= </a:t>
            </a:r>
            <a:r>
              <a:rPr lang="ko-KR" altLang="en-US" sz="2800" smtClean="0"/>
              <a:t>되추적</a:t>
            </a:r>
            <a:r>
              <a:rPr lang="en-US" altLang="ko-KR" sz="2800" smtClean="0"/>
              <a:t>) </a:t>
            </a:r>
          </a:p>
          <a:p>
            <a:pPr lvl="1" eaLnBrk="1" hangingPunct="1">
              <a:lnSpc>
                <a:spcPct val="90000"/>
              </a:lnSpc>
            </a:pPr>
            <a:r>
              <a:rPr lang="ko-KR" altLang="en-US" sz="2400" smtClean="0"/>
              <a:t>상태공간트리를 구축하여 되추적 기법으로 문제를 푼다</a:t>
            </a:r>
            <a:r>
              <a:rPr lang="en-US" altLang="ko-KR" sz="2400" smtClean="0"/>
              <a:t>.</a:t>
            </a:r>
          </a:p>
          <a:p>
            <a:pPr lvl="1" eaLnBrk="1" hangingPunct="1">
              <a:lnSpc>
                <a:spcPct val="90000"/>
              </a:lnSpc>
            </a:pPr>
            <a:r>
              <a:rPr lang="ko-KR" altLang="en-US" sz="2400" smtClean="0"/>
              <a:t>뿌리마디에서 왼쪽으로 가면 첫번째 아이템을 배낭에 넣는 경우이고</a:t>
            </a:r>
            <a:r>
              <a:rPr lang="en-US" altLang="ko-KR" sz="2400" smtClean="0"/>
              <a:t>, </a:t>
            </a:r>
            <a:r>
              <a:rPr lang="ko-KR" altLang="en-US" sz="2400" smtClean="0"/>
              <a:t>오른쪽으로 가면 첫번째 아이템을 배낭에 넣지 않는 경우이다</a:t>
            </a:r>
            <a:r>
              <a:rPr lang="en-US" altLang="ko-KR" sz="2400" smtClean="0"/>
              <a:t>. </a:t>
            </a:r>
          </a:p>
          <a:p>
            <a:pPr lvl="1" eaLnBrk="1" hangingPunct="1">
              <a:lnSpc>
                <a:spcPct val="90000"/>
              </a:lnSpc>
            </a:pPr>
            <a:r>
              <a:rPr lang="ko-KR" altLang="en-US" sz="2400" smtClean="0"/>
              <a:t>동일한 방법으로 트리의 수준 </a:t>
            </a:r>
            <a:r>
              <a:rPr lang="en-US" altLang="ko-KR" sz="2400" smtClean="0"/>
              <a:t>1</a:t>
            </a:r>
            <a:r>
              <a:rPr lang="ko-KR" altLang="en-US" sz="2400" smtClean="0"/>
              <a:t>에서 왼쪽으로 가면 두 번째 아이템을 배낭에 넣는 경우이고</a:t>
            </a:r>
            <a:r>
              <a:rPr lang="en-US" altLang="ko-KR" sz="2400" smtClean="0"/>
              <a:t>, </a:t>
            </a:r>
            <a:r>
              <a:rPr lang="ko-KR" altLang="en-US" sz="2400" smtClean="0"/>
              <a:t>오른쪽으로 가면 그렇지 않는 경우이다</a:t>
            </a:r>
            <a:r>
              <a:rPr lang="en-US" altLang="ko-KR" sz="2400" smtClean="0"/>
              <a:t>. </a:t>
            </a:r>
          </a:p>
          <a:p>
            <a:pPr lvl="1" eaLnBrk="1" hangingPunct="1">
              <a:lnSpc>
                <a:spcPct val="90000"/>
              </a:lnSpc>
            </a:pPr>
            <a:r>
              <a:rPr lang="ko-KR" altLang="en-US" sz="2400" smtClean="0"/>
              <a:t>이런 식으로 계속하여 상태공간트리를 구축하면</a:t>
            </a:r>
            <a:r>
              <a:rPr lang="en-US" altLang="ko-KR" sz="2400" smtClean="0"/>
              <a:t>, </a:t>
            </a:r>
            <a:r>
              <a:rPr lang="ko-KR" altLang="en-US" sz="2400" smtClean="0"/>
              <a:t>뿌리마디로부터 잎마디까지의 모든 경로는 해답후보가 된다</a:t>
            </a:r>
            <a:r>
              <a:rPr lang="en-US" altLang="ko-KR" sz="2400" smtClean="0"/>
              <a:t>.</a:t>
            </a:r>
          </a:p>
          <a:p>
            <a:pPr lvl="1" eaLnBrk="1" hangingPunct="1">
              <a:lnSpc>
                <a:spcPct val="90000"/>
              </a:lnSpc>
            </a:pPr>
            <a:r>
              <a:rPr lang="ko-KR" altLang="en-US" sz="2400" smtClean="0"/>
              <a:t>이 문제는 최적의 해를 찾는 문제</a:t>
            </a:r>
            <a:r>
              <a:rPr lang="en-US" altLang="ko-KR" sz="2400" smtClean="0"/>
              <a:t>(optimization problem)</a:t>
            </a:r>
            <a:r>
              <a:rPr lang="ko-KR" altLang="en-US" sz="2400" smtClean="0"/>
              <a:t>이므로 검색이 완전히 끝나기 전에는 해답을 알 수가 없다</a:t>
            </a:r>
            <a:r>
              <a:rPr lang="en-US" altLang="ko-KR" sz="2400" smtClean="0"/>
              <a:t>. </a:t>
            </a:r>
            <a:r>
              <a:rPr lang="ko-KR" altLang="en-US" sz="2400" smtClean="0"/>
              <a:t>따라서 검색을 하는 과정 동안 항상 그 때까지 찾은 최적의 해를 기억해 두어야 한다</a:t>
            </a:r>
            <a:r>
              <a:rPr lang="en-US" altLang="ko-KR" sz="2400" smtClean="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18" name="Rounded Rectangle 17"/>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9" name="Rounded Rectangle 18"/>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20" name="Rounded Rectangle 19"/>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21" name="Rounded Rectangle 20"/>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15" name="Rounded Rectangle 14"/>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16" name="Rounded Rectangle 15"/>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17" name="Rounded Rectangle 16"/>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22" name="Table 21"/>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5385" name="TextBox 22"/>
          <p:cNvSpPr txBox="1">
            <a:spLocks noChangeArrowheads="1"/>
          </p:cNvSpPr>
          <p:nvPr/>
        </p:nvSpPr>
        <p:spPr bwMode="auto">
          <a:xfrm>
            <a:off x="685800" y="534988"/>
            <a:ext cx="3698875" cy="3016250"/>
          </a:xfrm>
          <a:prstGeom prst="rect">
            <a:avLst/>
          </a:prstGeom>
          <a:noFill/>
          <a:ln w="9525">
            <a:noFill/>
            <a:miter lim="800000"/>
            <a:headEnd/>
            <a:tailEnd/>
          </a:ln>
        </p:spPr>
        <p:txBody>
          <a:bodyPr wrap="none">
            <a:spAutoFit/>
          </a:bodyPr>
          <a:lstStyle/>
          <a:p>
            <a:r>
              <a:rPr lang="en-US" altLang="ko-KR" sz="3200">
                <a:latin typeface="Calibri" pitchFamily="34" charset="0"/>
                <a:ea typeface="굴림" charset="-127"/>
              </a:rPr>
              <a:t>Actual T(4,1,2,3) = 26</a:t>
            </a:r>
          </a:p>
          <a:p>
            <a:r>
              <a:rPr lang="en-US" altLang="ko-KR" sz="3200">
                <a:latin typeface="Calibri" pitchFamily="34" charset="0"/>
                <a:ea typeface="굴림" charset="-127"/>
              </a:rPr>
              <a:t>Actual T(4,1,3,2) = 28</a:t>
            </a:r>
          </a:p>
          <a:p>
            <a:endParaRPr lang="en-US" altLang="ko-KR" sz="3200">
              <a:latin typeface="Calibri" pitchFamily="34" charset="0"/>
              <a:ea typeface="굴림" charset="-127"/>
            </a:endParaRPr>
          </a:p>
          <a:p>
            <a:r>
              <a:rPr lang="en-US" altLang="ko-KR" sz="3200">
                <a:latin typeface="Calibri" pitchFamily="34" charset="0"/>
                <a:ea typeface="굴림" charset="-127"/>
              </a:rPr>
              <a:t>Actual T(4,3,1,2) = 29</a:t>
            </a:r>
          </a:p>
          <a:p>
            <a:r>
              <a:rPr lang="en-US" altLang="ko-KR" sz="3200">
                <a:latin typeface="Calibri" pitchFamily="34" charset="0"/>
                <a:ea typeface="굴림" charset="-127"/>
              </a:rPr>
              <a:t>Actual T(4,3,2,1) = 34</a:t>
            </a:r>
          </a:p>
          <a:p>
            <a:endParaRPr lang="en-US" altLang="ko-KR" sz="3200">
              <a:latin typeface="Calibri" pitchFamily="34" charset="0"/>
              <a:ea typeface="굴림" charset="-127"/>
            </a:endParaRPr>
          </a:p>
        </p:txBody>
      </p:sp>
      <p:graphicFrame>
        <p:nvGraphicFramePr>
          <p:cNvPr id="25" name="Diagram 24"/>
          <p:cNvGraphicFramePr/>
          <p:nvPr/>
        </p:nvGraphicFramePr>
        <p:xfrm>
          <a:off x="1066800" y="3352800"/>
          <a:ext cx="65532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90" name="TextBox 28"/>
          <p:cNvSpPr txBox="1">
            <a:spLocks noChangeArrowheads="1"/>
          </p:cNvSpPr>
          <p:nvPr/>
        </p:nvSpPr>
        <p:spPr bwMode="auto">
          <a:xfrm>
            <a:off x="5181600" y="5562600"/>
            <a:ext cx="1524000" cy="457200"/>
          </a:xfrm>
          <a:prstGeom prst="rect">
            <a:avLst/>
          </a:prstGeom>
          <a:noFill/>
          <a:ln w="9525">
            <a:noFill/>
            <a:miter lim="800000"/>
            <a:headEnd/>
            <a:tailEnd/>
          </a:ln>
        </p:spPr>
        <p:txBody>
          <a:bodyPr anchor="ctr">
            <a:spAutoFit/>
          </a:bodyPr>
          <a:lstStyle/>
          <a:p>
            <a:r>
              <a:rPr lang="en-US" altLang="ko-KR" sz="2400">
                <a:latin typeface="Calibri" pitchFamily="34" charset="0"/>
                <a:ea typeface="굴림" charset="-127"/>
              </a:rPr>
              <a:t>T(min)= 29</a:t>
            </a:r>
            <a:endParaRPr lang="en-US" altLang="ko-KR" sz="1400">
              <a:latin typeface="Calibri" pitchFamily="34" charset="0"/>
              <a:ea typeface="굴림" charset="-127"/>
            </a:endParaRPr>
          </a:p>
        </p:txBody>
      </p:sp>
      <p:sp>
        <p:nvSpPr>
          <p:cNvPr id="15391" name="TextBox 29"/>
          <p:cNvSpPr txBox="1">
            <a:spLocks noChangeArrowheads="1"/>
          </p:cNvSpPr>
          <p:nvPr/>
        </p:nvSpPr>
        <p:spPr bwMode="auto">
          <a:xfrm>
            <a:off x="685800" y="4876800"/>
            <a:ext cx="23622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Bounds:</a:t>
            </a:r>
          </a:p>
        </p:txBody>
      </p:sp>
      <p:sp>
        <p:nvSpPr>
          <p:cNvPr id="15392" name="TextBox 30"/>
          <p:cNvSpPr txBox="1">
            <a:spLocks noChangeArrowheads="1"/>
          </p:cNvSpPr>
          <p:nvPr/>
        </p:nvSpPr>
        <p:spPr bwMode="auto">
          <a:xfrm>
            <a:off x="609600" y="5943600"/>
            <a:ext cx="23622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Actual Times:</a:t>
            </a:r>
          </a:p>
        </p:txBody>
      </p:sp>
      <p:sp>
        <p:nvSpPr>
          <p:cNvPr id="15393" name="TextBox 31"/>
          <p:cNvSpPr txBox="1">
            <a:spLocks noChangeArrowheads="1"/>
          </p:cNvSpPr>
          <p:nvPr/>
        </p:nvSpPr>
        <p:spPr bwMode="auto">
          <a:xfrm>
            <a:off x="6629400" y="5943600"/>
            <a:ext cx="1524000" cy="457200"/>
          </a:xfrm>
          <a:prstGeom prst="rect">
            <a:avLst/>
          </a:prstGeom>
          <a:noFill/>
          <a:ln w="9525">
            <a:noFill/>
            <a:miter lim="800000"/>
            <a:headEnd/>
            <a:tailEnd/>
          </a:ln>
        </p:spPr>
        <p:txBody>
          <a:bodyPr anchor="ctr">
            <a:spAutoFit/>
          </a:bodyPr>
          <a:lstStyle/>
          <a:p>
            <a:r>
              <a:rPr lang="en-US" altLang="ko-KR" sz="2400">
                <a:latin typeface="Calibri" pitchFamily="34" charset="0"/>
                <a:ea typeface="굴림" charset="-127"/>
              </a:rPr>
              <a:t>T(min)= 29</a:t>
            </a:r>
            <a:endParaRPr lang="en-US" altLang="ko-KR" sz="1400">
              <a:latin typeface="Calibri" pitchFamily="34" charset="0"/>
              <a:ea typeface="굴림" charset="-127"/>
            </a:endParaRPr>
          </a:p>
        </p:txBody>
      </p:sp>
      <p:sp>
        <p:nvSpPr>
          <p:cNvPr id="15394" name="TextBox 32"/>
          <p:cNvSpPr txBox="1">
            <a:spLocks noChangeArrowheads="1"/>
          </p:cNvSpPr>
          <p:nvPr/>
        </p:nvSpPr>
        <p:spPr bwMode="auto">
          <a:xfrm>
            <a:off x="3352800" y="6019800"/>
            <a:ext cx="2057400" cy="457200"/>
          </a:xfrm>
          <a:prstGeom prst="rect">
            <a:avLst/>
          </a:prstGeom>
          <a:noFill/>
          <a:ln w="9525">
            <a:noFill/>
            <a:miter lim="800000"/>
            <a:headEnd/>
            <a:tailEnd/>
          </a:ln>
        </p:spPr>
        <p:txBody>
          <a:bodyPr anchor="ctr">
            <a:spAutoFit/>
          </a:bodyPr>
          <a:lstStyle/>
          <a:p>
            <a:r>
              <a:rPr lang="en-US" altLang="ko-KR" sz="2400" b="1" u="sng">
                <a:latin typeface="Calibri" pitchFamily="34" charset="0"/>
                <a:ea typeface="굴림" charset="-127"/>
              </a:rPr>
              <a:t>T(min)= 26</a:t>
            </a:r>
            <a:endParaRPr lang="en-US" altLang="ko-KR" sz="1400" b="1" u="sng">
              <a:latin typeface="Calibri" pitchFamily="34" charset="0"/>
              <a:ea typeface="굴림" charset="-127"/>
            </a:endParaRPr>
          </a:p>
        </p:txBody>
      </p:sp>
      <p:sp>
        <p:nvSpPr>
          <p:cNvPr id="15407" name="TextBox 27"/>
          <p:cNvSpPr txBox="1">
            <a:spLocks noChangeArrowheads="1"/>
          </p:cNvSpPr>
          <p:nvPr/>
        </p:nvSpPr>
        <p:spPr bwMode="auto">
          <a:xfrm>
            <a:off x="4114800" y="48768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sp>
        <p:nvSpPr>
          <p:cNvPr id="15408" name="TextBox 27"/>
          <p:cNvSpPr txBox="1">
            <a:spLocks noChangeArrowheads="1"/>
          </p:cNvSpPr>
          <p:nvPr/>
        </p:nvSpPr>
        <p:spPr bwMode="auto">
          <a:xfrm>
            <a:off x="5181600" y="48768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≥24</a:t>
            </a:r>
            <a:endParaRPr lang="en-US" altLang="ko-KR" sz="1400">
              <a:latin typeface="Calibri" pitchFamily="34" charset="0"/>
              <a:ea typeface="굴림" charset="-127"/>
            </a:endParaRPr>
          </a:p>
        </p:txBody>
      </p:sp>
      <p:sp>
        <p:nvSpPr>
          <p:cNvPr id="15409" name="TextBox 27"/>
          <p:cNvSpPr txBox="1">
            <a:spLocks noChangeArrowheads="1"/>
          </p:cNvSpPr>
          <p:nvPr/>
        </p:nvSpPr>
        <p:spPr bwMode="auto">
          <a:xfrm>
            <a:off x="6172200" y="4876800"/>
            <a:ext cx="1524000" cy="457200"/>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≥26</a:t>
            </a:r>
            <a:endParaRPr lang="en-US" altLang="ko-KR" sz="1400">
              <a:latin typeface="Calibri" pitchFamily="34" charset="0"/>
              <a:ea typeface="굴림" charset="-127"/>
            </a:endParaRPr>
          </a:p>
        </p:txBody>
      </p:sp>
      <p:sp>
        <p:nvSpPr>
          <p:cNvPr id="15410" name="Oval 50"/>
          <p:cNvSpPr>
            <a:spLocks noChangeArrowheads="1"/>
          </p:cNvSpPr>
          <p:nvPr/>
        </p:nvSpPr>
        <p:spPr bwMode="auto">
          <a:xfrm>
            <a:off x="3733800" y="457200"/>
            <a:ext cx="914400" cy="762000"/>
          </a:xfrm>
          <a:prstGeom prst="ellipse">
            <a:avLst/>
          </a:prstGeom>
          <a:noFill/>
          <a:ln w="38100">
            <a:solidFill>
              <a:srgbClr val="FF0000"/>
            </a:solidFill>
            <a:round/>
            <a:headEnd/>
            <a:tailEnd/>
          </a:ln>
          <a:effectLst/>
        </p:spPr>
        <p:txBody>
          <a:bodyPr wrap="none" anchor="ctr"/>
          <a:lstStyle/>
          <a:p>
            <a:endParaRPr lang="ko-KR" altLang="en-US"/>
          </a:p>
        </p:txBody>
      </p:sp>
      <p:sp>
        <p:nvSpPr>
          <p:cNvPr id="15411" name="Oval 51"/>
          <p:cNvSpPr>
            <a:spLocks noChangeArrowheads="1"/>
          </p:cNvSpPr>
          <p:nvPr/>
        </p:nvSpPr>
        <p:spPr bwMode="auto">
          <a:xfrm>
            <a:off x="3733800" y="1905000"/>
            <a:ext cx="914400" cy="762000"/>
          </a:xfrm>
          <a:prstGeom prst="ellipse">
            <a:avLst/>
          </a:prstGeom>
          <a:noFill/>
          <a:ln w="38100">
            <a:solidFill>
              <a:srgbClr val="FF0000"/>
            </a:solidFill>
            <a:round/>
            <a:headEnd/>
            <a:tailEnd/>
          </a:ln>
          <a:effectLst/>
        </p:spPr>
        <p:txBody>
          <a:bodyPr wrap="none" anchor="ctr"/>
          <a:lstStyle/>
          <a:p>
            <a:endParaRPr lang="ko-KR" altLang="en-US"/>
          </a:p>
        </p:txBody>
      </p:sp>
      <p:sp>
        <p:nvSpPr>
          <p:cNvPr id="15412" name="Line 52"/>
          <p:cNvSpPr>
            <a:spLocks noChangeShapeType="1"/>
          </p:cNvSpPr>
          <p:nvPr/>
        </p:nvSpPr>
        <p:spPr bwMode="auto">
          <a:xfrm flipV="1">
            <a:off x="4419600" y="5257800"/>
            <a:ext cx="304800" cy="762000"/>
          </a:xfrm>
          <a:prstGeom prst="line">
            <a:avLst/>
          </a:prstGeom>
          <a:noFill/>
          <a:ln w="9525">
            <a:solidFill>
              <a:schemeClr val="tx1"/>
            </a:solidFill>
            <a:round/>
            <a:headEnd/>
            <a:tailEnd/>
          </a:ln>
          <a:effectLst/>
        </p:spPr>
        <p:txBody>
          <a:bodyPr/>
          <a:lstStyle/>
          <a:p>
            <a:endParaRPr lang="ko-KR" altLang="en-US"/>
          </a:p>
        </p:txBody>
      </p:sp>
      <p:sp>
        <p:nvSpPr>
          <p:cNvPr id="15413" name="Line 53"/>
          <p:cNvSpPr>
            <a:spLocks noChangeShapeType="1"/>
          </p:cNvSpPr>
          <p:nvPr/>
        </p:nvSpPr>
        <p:spPr bwMode="auto">
          <a:xfrm flipH="1" flipV="1">
            <a:off x="7086600" y="5257800"/>
            <a:ext cx="152400" cy="762000"/>
          </a:xfrm>
          <a:prstGeom prst="line">
            <a:avLst/>
          </a:prstGeom>
          <a:noFill/>
          <a:ln w="9525">
            <a:solidFill>
              <a:schemeClr val="tx1"/>
            </a:solidFill>
            <a:round/>
            <a:headEnd/>
            <a:tailEnd/>
          </a:ln>
          <a:effectLst/>
        </p:spPr>
        <p:txBody>
          <a:bodyPr/>
          <a:lstStyle/>
          <a:p>
            <a:endParaRPr lang="ko-KR" altLang="en-US"/>
          </a:p>
        </p:txBody>
      </p:sp>
      <p:sp>
        <p:nvSpPr>
          <p:cNvPr id="15414" name="Line 54"/>
          <p:cNvSpPr>
            <a:spLocks noChangeShapeType="1"/>
          </p:cNvSpPr>
          <p:nvPr/>
        </p:nvSpPr>
        <p:spPr bwMode="auto">
          <a:xfrm flipV="1">
            <a:off x="5943600" y="5257800"/>
            <a:ext cx="76200" cy="381000"/>
          </a:xfrm>
          <a:prstGeom prst="line">
            <a:avLst/>
          </a:prstGeom>
          <a:noFill/>
          <a:ln w="9525">
            <a:solidFill>
              <a:schemeClr val="tx1"/>
            </a:solidFill>
            <a:round/>
            <a:headEnd/>
            <a:tailEnd/>
          </a:ln>
          <a:effectLst/>
        </p:spPr>
        <p:txBody>
          <a:bodyPr/>
          <a:lstStyle/>
          <a:p>
            <a:endParaRPr lang="ko-KR"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9" name="Rounded Rectangle 8"/>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0" name="Rounded Rectangle 9"/>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1" name="Rounded Rectangle 10"/>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2" name="Rounded Rectangle 11"/>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6" name="Rounded Rectangle 5"/>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7" name="Rounded Rectangle 6"/>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8" name="Rounded Rectangle 7"/>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3" name="Table 12"/>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8" name="Diagram 37"/>
          <p:cNvGraphicFramePr/>
          <p:nvPr/>
        </p:nvGraphicFramePr>
        <p:xfrm>
          <a:off x="2057400" y="3429000"/>
          <a:ext cx="65532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415" name="TextBox 44"/>
          <p:cNvSpPr txBox="1">
            <a:spLocks noChangeArrowheads="1"/>
          </p:cNvSpPr>
          <p:nvPr/>
        </p:nvSpPr>
        <p:spPr bwMode="auto">
          <a:xfrm>
            <a:off x="457200" y="5481638"/>
            <a:ext cx="22098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Actual Time:</a:t>
            </a:r>
          </a:p>
        </p:txBody>
      </p:sp>
      <p:sp>
        <p:nvSpPr>
          <p:cNvPr id="16416" name="TextBox 45"/>
          <p:cNvSpPr txBox="1">
            <a:spLocks noChangeArrowheads="1"/>
          </p:cNvSpPr>
          <p:nvPr/>
        </p:nvSpPr>
        <p:spPr bwMode="auto">
          <a:xfrm>
            <a:off x="6781800" y="5486400"/>
            <a:ext cx="1143000" cy="457200"/>
          </a:xfrm>
          <a:prstGeom prst="rect">
            <a:avLst/>
          </a:prstGeom>
          <a:noFill/>
          <a:ln w="9525">
            <a:noFill/>
            <a:miter lim="800000"/>
            <a:headEnd/>
            <a:tailEnd/>
          </a:ln>
        </p:spPr>
        <p:txBody>
          <a:bodyPr>
            <a:spAutoFit/>
          </a:bodyPr>
          <a:lstStyle/>
          <a:p>
            <a:r>
              <a:rPr lang="en-US" altLang="ko-KR" sz="2400" b="1" u="sng">
                <a:latin typeface="Calibri" pitchFamily="34" charset="0"/>
                <a:ea typeface="굴림" charset="-127"/>
              </a:rPr>
              <a:t>T = 26</a:t>
            </a:r>
            <a:endParaRPr lang="en-US" altLang="ko-KR" sz="1400" b="1" u="sng">
              <a:latin typeface="Calibri" pitchFamily="34" charset="0"/>
              <a:ea typeface="굴림" charset="-127"/>
            </a:endParaRPr>
          </a:p>
        </p:txBody>
      </p:sp>
      <p:sp>
        <p:nvSpPr>
          <p:cNvPr id="16417" name="TextBox 46"/>
          <p:cNvSpPr txBox="1">
            <a:spLocks noChangeArrowheads="1"/>
          </p:cNvSpPr>
          <p:nvPr/>
        </p:nvSpPr>
        <p:spPr bwMode="auto">
          <a:xfrm>
            <a:off x="381000" y="579438"/>
            <a:ext cx="5715000" cy="1554162"/>
          </a:xfrm>
          <a:prstGeom prst="rect">
            <a:avLst/>
          </a:prstGeom>
          <a:noFill/>
          <a:ln w="9525">
            <a:noFill/>
            <a:miter lim="800000"/>
            <a:headEnd/>
            <a:tailEnd/>
          </a:ln>
        </p:spPr>
        <p:txBody>
          <a:bodyPr>
            <a:spAutoFit/>
          </a:bodyPr>
          <a:lstStyle/>
          <a:p>
            <a:pPr algn="just"/>
            <a:r>
              <a:rPr lang="en-US" altLang="ko-KR" sz="3200">
                <a:latin typeface="Calibri" pitchFamily="34" charset="0"/>
                <a:ea typeface="굴림" charset="-127"/>
              </a:rPr>
              <a:t>The actual T(4,…)=26 is greater than the bound 25 so we must calculate branch T(2,…)</a:t>
            </a:r>
          </a:p>
        </p:txBody>
      </p:sp>
      <p:sp>
        <p:nvSpPr>
          <p:cNvPr id="16429" name="TextBox 29"/>
          <p:cNvSpPr txBox="1">
            <a:spLocks noChangeArrowheads="1"/>
          </p:cNvSpPr>
          <p:nvPr/>
        </p:nvSpPr>
        <p:spPr bwMode="auto">
          <a:xfrm>
            <a:off x="457200" y="4953000"/>
            <a:ext cx="13716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Bounds:</a:t>
            </a:r>
          </a:p>
        </p:txBody>
      </p:sp>
      <p:grpSp>
        <p:nvGrpSpPr>
          <p:cNvPr id="5" name="Group 56"/>
          <p:cNvGrpSpPr>
            <a:grpSpLocks/>
          </p:cNvGrpSpPr>
          <p:nvPr/>
        </p:nvGrpSpPr>
        <p:grpSpPr bwMode="auto">
          <a:xfrm>
            <a:off x="2743200" y="4953000"/>
            <a:ext cx="5257800" cy="457200"/>
            <a:chOff x="1728" y="3120"/>
            <a:chExt cx="3312" cy="288"/>
          </a:xfrm>
        </p:grpSpPr>
        <p:sp>
          <p:nvSpPr>
            <p:cNvPr id="16431" name="TextBox 27"/>
            <p:cNvSpPr txBox="1">
              <a:spLocks noChangeArrowheads="1"/>
            </p:cNvSpPr>
            <p:nvPr/>
          </p:nvSpPr>
          <p:spPr bwMode="auto">
            <a:xfrm>
              <a:off x="1728"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≥27</a:t>
              </a:r>
              <a:endParaRPr lang="en-US" altLang="ko-KR" sz="1400">
                <a:latin typeface="Calibri" pitchFamily="34" charset="0"/>
                <a:ea typeface="굴림" charset="-127"/>
              </a:endParaRPr>
            </a:p>
          </p:txBody>
        </p:sp>
        <p:sp>
          <p:nvSpPr>
            <p:cNvPr id="16432" name="TextBox 27"/>
            <p:cNvSpPr txBox="1">
              <a:spLocks noChangeArrowheads="1"/>
            </p:cNvSpPr>
            <p:nvPr/>
          </p:nvSpPr>
          <p:spPr bwMode="auto">
            <a:xfrm>
              <a:off x="2544"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≥25</a:t>
              </a:r>
              <a:endParaRPr lang="en-US" altLang="ko-KR" sz="1400">
                <a:latin typeface="Calibri" pitchFamily="34" charset="0"/>
                <a:ea typeface="굴림" charset="-127"/>
              </a:endParaRPr>
            </a:p>
          </p:txBody>
        </p:sp>
        <p:sp>
          <p:nvSpPr>
            <p:cNvPr id="16434" name="TextBox 27"/>
            <p:cNvSpPr txBox="1">
              <a:spLocks noChangeArrowheads="1"/>
            </p:cNvSpPr>
            <p:nvPr/>
          </p:nvSpPr>
          <p:spPr bwMode="auto">
            <a:xfrm>
              <a:off x="4080"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≥23</a:t>
              </a:r>
              <a:endParaRPr lang="en-US" altLang="ko-KR" sz="1400">
                <a:latin typeface="Calibri" pitchFamily="34" charset="0"/>
                <a:ea typeface="굴림" charset="-127"/>
              </a:endParaRPr>
            </a:p>
          </p:txBody>
        </p:sp>
        <p:sp>
          <p:nvSpPr>
            <p:cNvPr id="16435" name="TextBox 27"/>
            <p:cNvSpPr txBox="1">
              <a:spLocks noChangeArrowheads="1"/>
            </p:cNvSpPr>
            <p:nvPr/>
          </p:nvSpPr>
          <p:spPr bwMode="auto">
            <a:xfrm>
              <a:off x="3312"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≥27</a:t>
              </a:r>
              <a:endParaRPr lang="en-US" altLang="ko-KR" sz="1400">
                <a:latin typeface="Calibri" pitchFamily="34" charset="0"/>
                <a:ea typeface="굴림" charset="-127"/>
              </a:endParaRPr>
            </a:p>
          </p:txBody>
        </p:sp>
      </p:grpSp>
      <p:grpSp>
        <p:nvGrpSpPr>
          <p:cNvPr id="14" name="Group 57"/>
          <p:cNvGrpSpPr>
            <a:grpSpLocks/>
          </p:cNvGrpSpPr>
          <p:nvPr/>
        </p:nvGrpSpPr>
        <p:grpSpPr bwMode="auto">
          <a:xfrm>
            <a:off x="4267200" y="4800600"/>
            <a:ext cx="3067050" cy="1646238"/>
            <a:chOff x="2688" y="3024"/>
            <a:chExt cx="1932" cy="1037"/>
          </a:xfrm>
        </p:grpSpPr>
        <p:sp>
          <p:nvSpPr>
            <p:cNvPr id="16430" name="Oval 46"/>
            <p:cNvSpPr>
              <a:spLocks noChangeArrowheads="1"/>
            </p:cNvSpPr>
            <p:nvPr/>
          </p:nvSpPr>
          <p:spPr bwMode="auto">
            <a:xfrm>
              <a:off x="2688" y="3024"/>
              <a:ext cx="672" cy="480"/>
            </a:xfrm>
            <a:prstGeom prst="ellipse">
              <a:avLst/>
            </a:prstGeom>
            <a:noFill/>
            <a:ln w="38100">
              <a:solidFill>
                <a:srgbClr val="FF0000"/>
              </a:solidFill>
              <a:round/>
              <a:headEnd/>
              <a:tailEnd/>
            </a:ln>
            <a:effectLst/>
          </p:spPr>
          <p:txBody>
            <a:bodyPr wrap="none" anchor="ctr"/>
            <a:lstStyle/>
            <a:p>
              <a:endParaRPr lang="ko-KR" altLang="en-US"/>
            </a:p>
          </p:txBody>
        </p:sp>
        <p:sp>
          <p:nvSpPr>
            <p:cNvPr id="16438" name="Line 54"/>
            <p:cNvSpPr>
              <a:spLocks noChangeShapeType="1"/>
            </p:cNvSpPr>
            <p:nvPr/>
          </p:nvSpPr>
          <p:spPr bwMode="auto">
            <a:xfrm flipH="1" flipV="1">
              <a:off x="3120" y="3504"/>
              <a:ext cx="192" cy="240"/>
            </a:xfrm>
            <a:prstGeom prst="line">
              <a:avLst/>
            </a:prstGeom>
            <a:noFill/>
            <a:ln w="9525">
              <a:solidFill>
                <a:srgbClr val="FF0000"/>
              </a:solidFill>
              <a:round/>
              <a:headEnd/>
              <a:tailEnd type="triangle" w="lg" len="lg"/>
            </a:ln>
            <a:effectLst/>
          </p:spPr>
          <p:txBody>
            <a:bodyPr/>
            <a:lstStyle/>
            <a:p>
              <a:endParaRPr lang="ko-KR" altLang="en-US"/>
            </a:p>
          </p:txBody>
        </p:sp>
        <p:sp>
          <p:nvSpPr>
            <p:cNvPr id="16439" name="TextBox 23"/>
            <p:cNvSpPr txBox="1">
              <a:spLocks noChangeArrowheads="1"/>
            </p:cNvSpPr>
            <p:nvPr/>
          </p:nvSpPr>
          <p:spPr bwMode="auto">
            <a:xfrm>
              <a:off x="2880" y="3696"/>
              <a:ext cx="1740"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Must be solved</a:t>
              </a:r>
              <a:endParaRPr lang="en-US" altLang="ko-KR" sz="3200" b="1" u="sng">
                <a:solidFill>
                  <a:srgbClr val="FF0000"/>
                </a:solidFill>
                <a:latin typeface="Calibri" pitchFamily="34" charset="0"/>
                <a:ea typeface="굴림"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457200" y="762000"/>
            <a:ext cx="4953000" cy="1554163"/>
          </a:xfrm>
          <a:prstGeom prst="rect">
            <a:avLst/>
          </a:prstGeom>
          <a:noFill/>
          <a:ln w="9525">
            <a:noFill/>
            <a:miter lim="800000"/>
            <a:headEnd/>
            <a:tailEnd/>
          </a:ln>
        </p:spPr>
        <p:txBody>
          <a:bodyPr>
            <a:spAutoFit/>
          </a:bodyPr>
          <a:lstStyle/>
          <a:p>
            <a:r>
              <a:rPr lang="en-US" altLang="ko-KR" sz="3200">
                <a:latin typeface="Calibri" pitchFamily="34" charset="0"/>
                <a:ea typeface="굴림" charset="-127"/>
              </a:rPr>
              <a:t>b(2,1)= (5+7)+(6+4+4)+1=27</a:t>
            </a:r>
          </a:p>
          <a:p>
            <a:r>
              <a:rPr lang="en-US" altLang="ko-KR" sz="3200">
                <a:latin typeface="Calibri" pitchFamily="34" charset="0"/>
                <a:ea typeface="굴림" charset="-127"/>
              </a:rPr>
              <a:t>b(2,3)= (5+6)+(6+4+4)+3=28</a:t>
            </a:r>
          </a:p>
          <a:p>
            <a:r>
              <a:rPr lang="en-US" altLang="ko-KR" sz="3200">
                <a:latin typeface="Calibri" pitchFamily="34" charset="0"/>
                <a:ea typeface="굴림" charset="-127"/>
              </a:rPr>
              <a:t>b(2,4)= (5+3)+(6+4+4)+1=</a:t>
            </a:r>
            <a:r>
              <a:rPr lang="en-US" altLang="ko-KR" sz="3200" u="sng">
                <a:latin typeface="Calibri" pitchFamily="34" charset="0"/>
                <a:ea typeface="굴림" charset="-127"/>
              </a:rPr>
              <a:t>23</a:t>
            </a:r>
          </a:p>
        </p:txBody>
      </p:sp>
      <p:grpSp>
        <p:nvGrpSpPr>
          <p:cNvPr id="2" name="Group 3"/>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10" name="Rounded Rectangle 9"/>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1" name="Rounded Rectangle 10"/>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2" name="Rounded Rectangle 11"/>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3" name="Rounded Rectangle 12"/>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7" name="Rounded Rectangle 6"/>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8" name="Rounded Rectangle 7"/>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9" name="Rounded Rectangle 8"/>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4" name="Table 13"/>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7435" name="TextBox 15"/>
          <p:cNvSpPr txBox="1">
            <a:spLocks noChangeArrowheads="1"/>
          </p:cNvSpPr>
          <p:nvPr/>
        </p:nvSpPr>
        <p:spPr bwMode="auto">
          <a:xfrm>
            <a:off x="457200" y="2586038"/>
            <a:ext cx="8077200" cy="1066800"/>
          </a:xfrm>
          <a:prstGeom prst="rect">
            <a:avLst/>
          </a:prstGeom>
          <a:noFill/>
          <a:ln w="9525">
            <a:noFill/>
            <a:miter lim="800000"/>
            <a:headEnd/>
            <a:tailEnd/>
          </a:ln>
        </p:spPr>
        <p:txBody>
          <a:bodyPr>
            <a:spAutoFit/>
          </a:bodyPr>
          <a:lstStyle/>
          <a:p>
            <a:pPr algn="just"/>
            <a:r>
              <a:rPr lang="en-US" altLang="ko-KR" sz="3200">
                <a:latin typeface="Calibri" pitchFamily="34" charset="0"/>
                <a:ea typeface="굴림" charset="-127"/>
              </a:rPr>
              <a:t>The only candidate that can outperform T(4,1,2,3) is T(2,4,…) so we calculate it:</a:t>
            </a:r>
          </a:p>
        </p:txBody>
      </p:sp>
      <p:sp>
        <p:nvSpPr>
          <p:cNvPr id="17436" name="TextBox 16"/>
          <p:cNvSpPr txBox="1">
            <a:spLocks noChangeArrowheads="1"/>
          </p:cNvSpPr>
          <p:nvPr/>
        </p:nvSpPr>
        <p:spPr bwMode="auto">
          <a:xfrm>
            <a:off x="533400" y="3875088"/>
            <a:ext cx="3698875" cy="1066800"/>
          </a:xfrm>
          <a:prstGeom prst="rect">
            <a:avLst/>
          </a:prstGeom>
          <a:noFill/>
          <a:ln w="9525">
            <a:noFill/>
            <a:miter lim="800000"/>
            <a:headEnd/>
            <a:tailEnd/>
          </a:ln>
        </p:spPr>
        <p:txBody>
          <a:bodyPr wrap="none">
            <a:spAutoFit/>
          </a:bodyPr>
          <a:lstStyle/>
          <a:p>
            <a:r>
              <a:rPr lang="en-US" altLang="ko-KR" sz="3200">
                <a:latin typeface="Calibri" pitchFamily="34" charset="0"/>
                <a:ea typeface="굴림" charset="-127"/>
              </a:rPr>
              <a:t>Actual T(2,4,1,3) = 29</a:t>
            </a:r>
          </a:p>
          <a:p>
            <a:r>
              <a:rPr lang="en-US" altLang="ko-KR" sz="3200">
                <a:latin typeface="Calibri" pitchFamily="34" charset="0"/>
                <a:ea typeface="굴림" charset="-127"/>
              </a:rPr>
              <a:t>Actual T(2,4,3,1) = 34</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29400" y="457200"/>
            <a:ext cx="1905000" cy="1905000"/>
            <a:chOff x="2133600" y="2285470"/>
            <a:chExt cx="4038176" cy="3810000"/>
          </a:xfrm>
        </p:grpSpPr>
        <p:grpSp>
          <p:nvGrpSpPr>
            <p:cNvPr id="3" name="Group 39"/>
            <p:cNvGrpSpPr>
              <a:grpSpLocks/>
            </p:cNvGrpSpPr>
            <p:nvPr/>
          </p:nvGrpSpPr>
          <p:grpSpPr bwMode="auto">
            <a:xfrm>
              <a:off x="2133600" y="3200400"/>
              <a:ext cx="762848" cy="2895070"/>
              <a:chOff x="2133600" y="3200400"/>
              <a:chExt cx="762848" cy="2895070"/>
            </a:xfrm>
          </p:grpSpPr>
          <p:sp>
            <p:nvSpPr>
              <p:cNvPr id="9" name="Rounded Rectangle 8"/>
              <p:cNvSpPr/>
              <p:nvPr/>
            </p:nvSpPr>
            <p:spPr>
              <a:xfrm rot="4781">
                <a:off x="2133600" y="3199870"/>
                <a:ext cx="763889" cy="609600"/>
              </a:xfrm>
              <a:prstGeom prst="roundRect">
                <a:avLst/>
              </a:prstGeom>
              <a:solidFill>
                <a:schemeClr val="bg1">
                  <a:lumMod val="95000"/>
                </a:schemeClr>
              </a:solidFill>
              <a:ln w="762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1</a:t>
                </a:r>
              </a:p>
            </p:txBody>
          </p:sp>
          <p:sp>
            <p:nvSpPr>
              <p:cNvPr id="10" name="Rounded Rectangle 9"/>
              <p:cNvSpPr/>
              <p:nvPr/>
            </p:nvSpPr>
            <p:spPr>
              <a:xfrm rot="4781">
                <a:off x="2133600" y="3961870"/>
                <a:ext cx="763889" cy="609600"/>
              </a:xfrm>
              <a:prstGeom prst="roundRect">
                <a:avLst/>
              </a:prstGeom>
              <a:solidFill>
                <a:schemeClr val="bg1">
                  <a:lumMod val="95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2</a:t>
                </a:r>
              </a:p>
            </p:txBody>
          </p:sp>
          <p:sp>
            <p:nvSpPr>
              <p:cNvPr id="11" name="Rounded Rectangle 10"/>
              <p:cNvSpPr/>
              <p:nvPr/>
            </p:nvSpPr>
            <p:spPr>
              <a:xfrm rot="4781">
                <a:off x="2133600" y="4723870"/>
                <a:ext cx="763889" cy="609600"/>
              </a:xfrm>
              <a:prstGeom prst="roundRect">
                <a:avLst/>
              </a:prstGeom>
              <a:solidFill>
                <a:schemeClr val="bg1">
                  <a:lumMod val="95000"/>
                </a:schemeClr>
              </a:solidFill>
              <a:ln w="762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3</a:t>
                </a:r>
              </a:p>
            </p:txBody>
          </p:sp>
          <p:sp>
            <p:nvSpPr>
              <p:cNvPr id="12" name="Rounded Rectangle 11"/>
              <p:cNvSpPr/>
              <p:nvPr/>
            </p:nvSpPr>
            <p:spPr>
              <a:xfrm rot="4781">
                <a:off x="2133600" y="5485870"/>
                <a:ext cx="763889"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4</a:t>
                </a:r>
              </a:p>
            </p:txBody>
          </p:sp>
        </p:grpSp>
        <p:grpSp>
          <p:nvGrpSpPr>
            <p:cNvPr id="4" name="Group 40"/>
            <p:cNvGrpSpPr>
              <a:grpSpLocks/>
            </p:cNvGrpSpPr>
            <p:nvPr/>
          </p:nvGrpSpPr>
          <p:grpSpPr bwMode="auto">
            <a:xfrm>
              <a:off x="3276600" y="2285470"/>
              <a:ext cx="2895176" cy="610130"/>
              <a:chOff x="3276600" y="2285470"/>
              <a:chExt cx="2895176" cy="610130"/>
            </a:xfrm>
          </p:grpSpPr>
          <p:sp>
            <p:nvSpPr>
              <p:cNvPr id="6" name="Rounded Rectangle 5"/>
              <p:cNvSpPr/>
              <p:nvPr/>
            </p:nvSpPr>
            <p:spPr>
              <a:xfrm rot="4781">
                <a:off x="3277749"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A</a:t>
                </a:r>
              </a:p>
            </p:txBody>
          </p:sp>
          <p:sp>
            <p:nvSpPr>
              <p:cNvPr id="7" name="Rounded Rectangle 6"/>
              <p:cNvSpPr/>
              <p:nvPr/>
            </p:nvSpPr>
            <p:spPr>
              <a:xfrm rot="4781">
                <a:off x="4344502"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B</a:t>
                </a:r>
              </a:p>
            </p:txBody>
          </p:sp>
          <p:sp>
            <p:nvSpPr>
              <p:cNvPr id="8" name="Rounded Rectangle 7"/>
              <p:cNvSpPr/>
              <p:nvPr/>
            </p:nvSpPr>
            <p:spPr>
              <a:xfrm rot="4781">
                <a:off x="5411253" y="2285470"/>
                <a:ext cx="760523" cy="609600"/>
              </a:xfrm>
              <a:prstGeom prst="roundRect">
                <a:avLst/>
              </a:prstGeom>
              <a:solidFill>
                <a:schemeClr val="bg1">
                  <a:lumMod val="95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ko-KR" sz="1600">
                    <a:solidFill>
                      <a:srgbClr val="000000"/>
                    </a:solidFill>
                    <a:latin typeface="Arial Black" pitchFamily="34" charset="0"/>
                    <a:ea typeface="굴림" charset="-127"/>
                    <a:cs typeface="Arial" charset="0"/>
                  </a:rPr>
                  <a:t>C</a:t>
                </a:r>
              </a:p>
            </p:txBody>
          </p:sp>
        </p:grpSp>
      </p:grpSp>
      <p:graphicFrame>
        <p:nvGraphicFramePr>
          <p:cNvPr id="13" name="Table 12"/>
          <p:cNvGraphicFramePr>
            <a:graphicFrameLocks noGrp="1"/>
          </p:cNvGraphicFramePr>
          <p:nvPr/>
        </p:nvGraphicFramePr>
        <p:xfrm>
          <a:off x="7086600" y="914400"/>
          <a:ext cx="1524000" cy="1447800"/>
        </p:xfrm>
        <a:graphic>
          <a:graphicData uri="http://schemas.openxmlformats.org/drawingml/2006/table">
            <a:tbl>
              <a:tblPr/>
              <a:tblGrid>
                <a:gridCol w="508000"/>
                <a:gridCol w="508000"/>
                <a:gridCol w="508000"/>
              </a:tblGrid>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7</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5</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2</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6</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1</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4</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ko-KR" sz="1600" b="0" i="0" u="none" strike="noStrike" cap="none" normalizeH="0" baseline="0" smtClean="0">
                          <a:ln>
                            <a:noFill/>
                          </a:ln>
                          <a:solidFill>
                            <a:schemeClr val="tx1"/>
                          </a:solidFill>
                          <a:effectLst/>
                          <a:latin typeface="Comic Sans MS" pitchFamily="66" charset="0"/>
                          <a:ea typeface="굴림" charset="-127"/>
                          <a:cs typeface="Arial" charset="0"/>
                        </a:rPr>
                        <a:t>3</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8" name="Diagram 37"/>
          <p:cNvGraphicFramePr/>
          <p:nvPr/>
        </p:nvGraphicFramePr>
        <p:xfrm>
          <a:off x="2057400" y="3429000"/>
          <a:ext cx="655320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63" name="TextBox 44"/>
          <p:cNvSpPr txBox="1">
            <a:spLocks noChangeArrowheads="1"/>
          </p:cNvSpPr>
          <p:nvPr/>
        </p:nvSpPr>
        <p:spPr bwMode="auto">
          <a:xfrm>
            <a:off x="457200" y="5481638"/>
            <a:ext cx="22098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Actual Time:</a:t>
            </a:r>
          </a:p>
        </p:txBody>
      </p:sp>
      <p:sp>
        <p:nvSpPr>
          <p:cNvPr id="18465" name="TextBox 46"/>
          <p:cNvSpPr txBox="1">
            <a:spLocks noChangeArrowheads="1"/>
          </p:cNvSpPr>
          <p:nvPr/>
        </p:nvSpPr>
        <p:spPr bwMode="auto">
          <a:xfrm>
            <a:off x="381000" y="609600"/>
            <a:ext cx="5715000" cy="2554288"/>
          </a:xfrm>
          <a:prstGeom prst="rect">
            <a:avLst/>
          </a:prstGeom>
          <a:noFill/>
          <a:ln w="9525">
            <a:noFill/>
            <a:miter lim="800000"/>
            <a:headEnd/>
            <a:tailEnd/>
          </a:ln>
        </p:spPr>
        <p:txBody>
          <a:bodyPr>
            <a:spAutoFit/>
          </a:bodyPr>
          <a:lstStyle/>
          <a:p>
            <a:pPr algn="just"/>
            <a:r>
              <a:rPr lang="en-US" altLang="ko-KR" sz="3200">
                <a:latin typeface="Calibri" pitchFamily="34" charset="0"/>
                <a:ea typeface="굴림" charset="-127"/>
              </a:rPr>
              <a:t>So the best time is T(4,1,2,3) and we don’t need to solve the problem for any other branch because we now their minimum time, already.</a:t>
            </a:r>
          </a:p>
        </p:txBody>
      </p:sp>
      <p:sp>
        <p:nvSpPr>
          <p:cNvPr id="18478" name="TextBox 29"/>
          <p:cNvSpPr txBox="1">
            <a:spLocks noChangeArrowheads="1"/>
          </p:cNvSpPr>
          <p:nvPr/>
        </p:nvSpPr>
        <p:spPr bwMode="auto">
          <a:xfrm>
            <a:off x="457200" y="4953000"/>
            <a:ext cx="2362200" cy="457200"/>
          </a:xfrm>
          <a:prstGeom prst="rect">
            <a:avLst/>
          </a:prstGeom>
          <a:noFill/>
          <a:ln w="9525">
            <a:noFill/>
            <a:miter lim="800000"/>
            <a:headEnd/>
            <a:tailEnd/>
          </a:ln>
        </p:spPr>
        <p:txBody>
          <a:bodyPr>
            <a:spAutoFit/>
          </a:bodyPr>
          <a:lstStyle/>
          <a:p>
            <a:r>
              <a:rPr lang="en-US" altLang="ko-KR" sz="2400" b="1">
                <a:latin typeface="Calibri" pitchFamily="34" charset="0"/>
                <a:ea typeface="굴림" charset="-127"/>
              </a:rPr>
              <a:t>Bounds:</a:t>
            </a:r>
          </a:p>
        </p:txBody>
      </p:sp>
      <p:grpSp>
        <p:nvGrpSpPr>
          <p:cNvPr id="5" name="Group 58"/>
          <p:cNvGrpSpPr>
            <a:grpSpLocks/>
          </p:cNvGrpSpPr>
          <p:nvPr/>
        </p:nvGrpSpPr>
        <p:grpSpPr bwMode="auto">
          <a:xfrm>
            <a:off x="2743200" y="4953000"/>
            <a:ext cx="5257800" cy="985838"/>
            <a:chOff x="1728" y="3120"/>
            <a:chExt cx="3312" cy="621"/>
          </a:xfrm>
        </p:grpSpPr>
        <p:sp>
          <p:nvSpPr>
            <p:cNvPr id="18464" name="TextBox 45"/>
            <p:cNvSpPr txBox="1">
              <a:spLocks noChangeArrowheads="1"/>
            </p:cNvSpPr>
            <p:nvPr/>
          </p:nvSpPr>
          <p:spPr bwMode="auto">
            <a:xfrm>
              <a:off x="4224" y="3453"/>
              <a:ext cx="720" cy="288"/>
            </a:xfrm>
            <a:prstGeom prst="rect">
              <a:avLst/>
            </a:prstGeom>
            <a:noFill/>
            <a:ln w="9525">
              <a:noFill/>
              <a:miter lim="800000"/>
              <a:headEnd/>
              <a:tailEnd/>
            </a:ln>
          </p:spPr>
          <p:txBody>
            <a:bodyPr>
              <a:spAutoFit/>
            </a:bodyPr>
            <a:lstStyle/>
            <a:p>
              <a:r>
                <a:rPr lang="en-US" altLang="ko-KR" sz="2400" b="1" u="sng">
                  <a:latin typeface="Calibri" pitchFamily="34" charset="0"/>
                  <a:ea typeface="굴림" charset="-127"/>
                </a:rPr>
                <a:t>T = 26</a:t>
              </a:r>
              <a:endParaRPr lang="en-US" altLang="ko-KR" sz="1400" b="1" u="sng">
                <a:latin typeface="Calibri" pitchFamily="34" charset="0"/>
                <a:ea typeface="굴림" charset="-127"/>
              </a:endParaRPr>
            </a:p>
          </p:txBody>
        </p:sp>
        <p:sp>
          <p:nvSpPr>
            <p:cNvPr id="18466" name="TextBox 22"/>
            <p:cNvSpPr txBox="1">
              <a:spLocks noChangeArrowheads="1"/>
            </p:cNvSpPr>
            <p:nvPr/>
          </p:nvSpPr>
          <p:spPr bwMode="auto">
            <a:xfrm>
              <a:off x="2736" y="3453"/>
              <a:ext cx="720" cy="288"/>
            </a:xfrm>
            <a:prstGeom prst="rect">
              <a:avLst/>
            </a:prstGeom>
            <a:noFill/>
            <a:ln w="9525">
              <a:noFill/>
              <a:miter lim="800000"/>
              <a:headEnd/>
              <a:tailEnd/>
            </a:ln>
          </p:spPr>
          <p:txBody>
            <a:bodyPr>
              <a:spAutoFit/>
            </a:bodyPr>
            <a:lstStyle/>
            <a:p>
              <a:r>
                <a:rPr lang="en-US" altLang="ko-KR" sz="2400">
                  <a:latin typeface="Calibri" pitchFamily="34" charset="0"/>
                  <a:ea typeface="굴림" charset="-127"/>
                </a:rPr>
                <a:t>T = 29</a:t>
              </a:r>
              <a:endParaRPr lang="en-US" altLang="ko-KR" sz="1400">
                <a:latin typeface="Calibri" pitchFamily="34" charset="0"/>
                <a:ea typeface="굴림" charset="-127"/>
              </a:endParaRPr>
            </a:p>
          </p:txBody>
        </p:sp>
        <p:grpSp>
          <p:nvGrpSpPr>
            <p:cNvPr id="14" name="Group 47"/>
            <p:cNvGrpSpPr>
              <a:grpSpLocks/>
            </p:cNvGrpSpPr>
            <p:nvPr/>
          </p:nvGrpSpPr>
          <p:grpSpPr bwMode="auto">
            <a:xfrm>
              <a:off x="1728" y="3120"/>
              <a:ext cx="3312" cy="288"/>
              <a:chOff x="1728" y="3120"/>
              <a:chExt cx="3312" cy="288"/>
            </a:xfrm>
          </p:grpSpPr>
          <p:sp>
            <p:nvSpPr>
              <p:cNvPr id="18480" name="TextBox 27"/>
              <p:cNvSpPr txBox="1">
                <a:spLocks noChangeArrowheads="1"/>
              </p:cNvSpPr>
              <p:nvPr/>
            </p:nvSpPr>
            <p:spPr bwMode="auto">
              <a:xfrm>
                <a:off x="1728"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≥27</a:t>
                </a:r>
                <a:endParaRPr lang="en-US" altLang="ko-KR" sz="1400">
                  <a:latin typeface="Calibri" pitchFamily="34" charset="0"/>
                  <a:ea typeface="굴림" charset="-127"/>
                </a:endParaRPr>
              </a:p>
            </p:txBody>
          </p:sp>
          <p:sp>
            <p:nvSpPr>
              <p:cNvPr id="18481" name="TextBox 27"/>
              <p:cNvSpPr txBox="1">
                <a:spLocks noChangeArrowheads="1"/>
              </p:cNvSpPr>
              <p:nvPr/>
            </p:nvSpPr>
            <p:spPr bwMode="auto">
              <a:xfrm>
                <a:off x="2544"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≥25</a:t>
                </a:r>
                <a:endParaRPr lang="en-US" altLang="ko-KR" sz="1400">
                  <a:latin typeface="Calibri" pitchFamily="34" charset="0"/>
                  <a:ea typeface="굴림" charset="-127"/>
                </a:endParaRPr>
              </a:p>
            </p:txBody>
          </p:sp>
          <p:sp>
            <p:nvSpPr>
              <p:cNvPr id="18482" name="TextBox 27"/>
              <p:cNvSpPr txBox="1">
                <a:spLocks noChangeArrowheads="1"/>
              </p:cNvSpPr>
              <p:nvPr/>
            </p:nvSpPr>
            <p:spPr bwMode="auto">
              <a:xfrm>
                <a:off x="4080"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≥23</a:t>
                </a:r>
                <a:endParaRPr lang="en-US" altLang="ko-KR" sz="1400">
                  <a:latin typeface="Calibri" pitchFamily="34" charset="0"/>
                  <a:ea typeface="굴림" charset="-127"/>
                </a:endParaRPr>
              </a:p>
            </p:txBody>
          </p:sp>
          <p:sp>
            <p:nvSpPr>
              <p:cNvPr id="18483" name="TextBox 27"/>
              <p:cNvSpPr txBox="1">
                <a:spLocks noChangeArrowheads="1"/>
              </p:cNvSpPr>
              <p:nvPr/>
            </p:nvSpPr>
            <p:spPr bwMode="auto">
              <a:xfrm>
                <a:off x="3312" y="3120"/>
                <a:ext cx="960" cy="288"/>
              </a:xfrm>
              <a:prstGeom prst="rect">
                <a:avLst/>
              </a:prstGeom>
              <a:noFill/>
              <a:ln w="9525">
                <a:noFill/>
                <a:miter lim="800000"/>
                <a:headEnd/>
                <a:tailEnd/>
              </a:ln>
            </p:spPr>
            <p:txBody>
              <a:bodyPr>
                <a:spAutoFit/>
              </a:bodyPr>
              <a:lstStyle/>
              <a:p>
                <a:pPr algn="ctr"/>
                <a:r>
                  <a:rPr lang="en-US" altLang="ko-KR" sz="2400">
                    <a:latin typeface="Calibri" pitchFamily="34" charset="0"/>
                    <a:ea typeface="굴림" charset="-127"/>
                  </a:rPr>
                  <a:t>T ≥27</a:t>
                </a:r>
                <a:endParaRPr lang="en-US" altLang="ko-KR" sz="1400">
                  <a:latin typeface="Calibri" pitchFamily="34" charset="0"/>
                  <a:ea typeface="굴림" charset="-127"/>
                </a:endParaRPr>
              </a:p>
            </p:txBody>
          </p:sp>
        </p:grpSp>
      </p:grpSp>
      <p:grpSp>
        <p:nvGrpSpPr>
          <p:cNvPr id="15" name="Group 59"/>
          <p:cNvGrpSpPr>
            <a:grpSpLocks/>
          </p:cNvGrpSpPr>
          <p:nvPr/>
        </p:nvGrpSpPr>
        <p:grpSpPr bwMode="auto">
          <a:xfrm>
            <a:off x="2971800" y="4800600"/>
            <a:ext cx="4579938" cy="1905000"/>
            <a:chOff x="1872" y="3024"/>
            <a:chExt cx="2885" cy="1200"/>
          </a:xfrm>
        </p:grpSpPr>
        <p:sp>
          <p:nvSpPr>
            <p:cNvPr id="18485" name="Oval 53"/>
            <p:cNvSpPr>
              <a:spLocks noChangeArrowheads="1"/>
            </p:cNvSpPr>
            <p:nvPr/>
          </p:nvSpPr>
          <p:spPr bwMode="auto">
            <a:xfrm>
              <a:off x="1872" y="3024"/>
              <a:ext cx="672" cy="480"/>
            </a:xfrm>
            <a:prstGeom prst="ellipse">
              <a:avLst/>
            </a:prstGeom>
            <a:noFill/>
            <a:ln w="38100">
              <a:solidFill>
                <a:srgbClr val="FF0000"/>
              </a:solidFill>
              <a:round/>
              <a:headEnd/>
              <a:tailEnd/>
            </a:ln>
            <a:effectLst/>
          </p:spPr>
          <p:txBody>
            <a:bodyPr wrap="none" anchor="ctr"/>
            <a:lstStyle/>
            <a:p>
              <a:endParaRPr lang="ko-KR" altLang="en-US"/>
            </a:p>
          </p:txBody>
        </p:sp>
        <p:sp>
          <p:nvSpPr>
            <p:cNvPr id="18486" name="Line 54"/>
            <p:cNvSpPr>
              <a:spLocks noChangeShapeType="1"/>
            </p:cNvSpPr>
            <p:nvPr/>
          </p:nvSpPr>
          <p:spPr bwMode="auto">
            <a:xfrm flipH="1" flipV="1">
              <a:off x="2304" y="3504"/>
              <a:ext cx="480" cy="432"/>
            </a:xfrm>
            <a:prstGeom prst="line">
              <a:avLst/>
            </a:prstGeom>
            <a:noFill/>
            <a:ln w="9525">
              <a:solidFill>
                <a:srgbClr val="FF0000"/>
              </a:solidFill>
              <a:round/>
              <a:headEnd/>
              <a:tailEnd type="triangle" w="lg" len="lg"/>
            </a:ln>
            <a:effectLst/>
          </p:spPr>
          <p:txBody>
            <a:bodyPr/>
            <a:lstStyle/>
            <a:p>
              <a:endParaRPr lang="ko-KR" altLang="en-US"/>
            </a:p>
          </p:txBody>
        </p:sp>
        <p:sp>
          <p:nvSpPr>
            <p:cNvPr id="18487" name="TextBox 23"/>
            <p:cNvSpPr txBox="1">
              <a:spLocks noChangeArrowheads="1"/>
            </p:cNvSpPr>
            <p:nvPr/>
          </p:nvSpPr>
          <p:spPr bwMode="auto">
            <a:xfrm>
              <a:off x="2064" y="3859"/>
              <a:ext cx="2693" cy="365"/>
            </a:xfrm>
            <a:prstGeom prst="rect">
              <a:avLst/>
            </a:prstGeom>
            <a:noFill/>
            <a:ln w="9525">
              <a:noFill/>
              <a:miter lim="800000"/>
              <a:headEnd/>
              <a:tailEnd/>
            </a:ln>
          </p:spPr>
          <p:txBody>
            <a:bodyPr wrap="none">
              <a:spAutoFit/>
            </a:bodyPr>
            <a:lstStyle/>
            <a:p>
              <a:r>
                <a:rPr lang="en-US" altLang="ko-KR" sz="3200" b="1">
                  <a:solidFill>
                    <a:srgbClr val="FF0000"/>
                  </a:solidFill>
                  <a:latin typeface="Calibri" pitchFamily="34" charset="0"/>
                  <a:ea typeface="굴림" charset="-127"/>
                </a:rPr>
                <a:t>Bounds greater than 26!</a:t>
              </a:r>
              <a:endParaRPr lang="en-US" altLang="ko-KR" sz="3200" b="1" u="sng">
                <a:solidFill>
                  <a:srgbClr val="FF0000"/>
                </a:solidFill>
                <a:latin typeface="Calibri" pitchFamily="34" charset="0"/>
                <a:ea typeface="굴림" charset="-127"/>
              </a:endParaRPr>
            </a:p>
          </p:txBody>
        </p:sp>
        <p:sp>
          <p:nvSpPr>
            <p:cNvPr id="18488" name="Oval 56"/>
            <p:cNvSpPr>
              <a:spLocks noChangeArrowheads="1"/>
            </p:cNvSpPr>
            <p:nvPr/>
          </p:nvSpPr>
          <p:spPr bwMode="auto">
            <a:xfrm>
              <a:off x="3504" y="3024"/>
              <a:ext cx="576" cy="480"/>
            </a:xfrm>
            <a:prstGeom prst="ellipse">
              <a:avLst/>
            </a:prstGeom>
            <a:noFill/>
            <a:ln w="38100">
              <a:solidFill>
                <a:srgbClr val="FF0000"/>
              </a:solidFill>
              <a:round/>
              <a:headEnd/>
              <a:tailEnd/>
            </a:ln>
            <a:effectLst/>
          </p:spPr>
          <p:txBody>
            <a:bodyPr wrap="none" anchor="ctr"/>
            <a:lstStyle/>
            <a:p>
              <a:endParaRPr lang="ko-KR" altLang="en-US"/>
            </a:p>
          </p:txBody>
        </p:sp>
        <p:sp>
          <p:nvSpPr>
            <p:cNvPr id="18489" name="Line 57"/>
            <p:cNvSpPr>
              <a:spLocks noChangeShapeType="1"/>
            </p:cNvSpPr>
            <p:nvPr/>
          </p:nvSpPr>
          <p:spPr bwMode="auto">
            <a:xfrm flipV="1">
              <a:off x="3264" y="3504"/>
              <a:ext cx="384" cy="480"/>
            </a:xfrm>
            <a:prstGeom prst="line">
              <a:avLst/>
            </a:prstGeom>
            <a:noFill/>
            <a:ln w="9525">
              <a:solidFill>
                <a:srgbClr val="FF0000"/>
              </a:solidFill>
              <a:round/>
              <a:headEnd/>
              <a:tailEnd type="triangle" w="lg" len="lg"/>
            </a:ln>
            <a:effectLst/>
          </p:spPr>
          <p:txBody>
            <a:bodyPr/>
            <a:lstStyle/>
            <a:p>
              <a:endParaRPr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p:cNvSpPr txBox="1">
            <a:spLocks noChangeArrowheads="1"/>
          </p:cNvSpPr>
          <p:nvPr/>
        </p:nvSpPr>
        <p:spPr bwMode="auto">
          <a:xfrm>
            <a:off x="381000" y="1139825"/>
            <a:ext cx="8077200" cy="2289175"/>
          </a:xfrm>
          <a:prstGeom prst="rect">
            <a:avLst/>
          </a:prstGeom>
          <a:noFill/>
          <a:ln w="9525">
            <a:noFill/>
            <a:miter lim="800000"/>
            <a:headEnd/>
            <a:tailEnd/>
          </a:ln>
        </p:spPr>
        <p:txBody>
          <a:bodyPr>
            <a:spAutoFit/>
          </a:bodyPr>
          <a:lstStyle/>
          <a:p>
            <a:pPr marL="357188" indent="-357188" algn="just">
              <a:lnSpc>
                <a:spcPct val="80000"/>
              </a:lnSpc>
              <a:spcAft>
                <a:spcPct val="50000"/>
              </a:spcAft>
              <a:buFontTx/>
              <a:buChar char="•"/>
            </a:pPr>
            <a:r>
              <a:rPr lang="en-US" altLang="ko-KR" sz="3200">
                <a:latin typeface="Calibri" pitchFamily="34" charset="0"/>
                <a:ea typeface="굴림" charset="-127"/>
              </a:rPr>
              <a:t>Using only the first level criteria we reduce the problem by 50% (omitting 2 main branches).</a:t>
            </a:r>
          </a:p>
          <a:p>
            <a:pPr marL="357188" indent="-357188" algn="just">
              <a:lnSpc>
                <a:spcPct val="80000"/>
              </a:lnSpc>
              <a:spcAft>
                <a:spcPct val="50000"/>
              </a:spcAft>
              <a:buFontTx/>
              <a:buChar char="•"/>
            </a:pPr>
            <a:r>
              <a:rPr lang="en-US" altLang="ko-KR" sz="3200">
                <a:latin typeface="Calibri" pitchFamily="34" charset="0"/>
                <a:ea typeface="굴림" charset="-127"/>
              </a:rPr>
              <a:t>Using the second level criteria we can reduce even more.</a:t>
            </a:r>
          </a:p>
        </p:txBody>
      </p:sp>
      <p:grpSp>
        <p:nvGrpSpPr>
          <p:cNvPr id="2" name="Group 12"/>
          <p:cNvGrpSpPr>
            <a:grpSpLocks/>
          </p:cNvGrpSpPr>
          <p:nvPr/>
        </p:nvGrpSpPr>
        <p:grpSpPr bwMode="auto">
          <a:xfrm>
            <a:off x="685800" y="3629025"/>
            <a:ext cx="7620000" cy="2924175"/>
            <a:chOff x="432" y="2286"/>
            <a:chExt cx="4800" cy="1842"/>
          </a:xfrm>
        </p:grpSpPr>
        <p:pic>
          <p:nvPicPr>
            <p:cNvPr id="5" name="Diagram 4"/>
            <p:cNvPicPr>
              <a:picLocks noChangeArrowheads="1"/>
            </p:cNvPicPr>
            <p:nvPr/>
          </p:nvPicPr>
          <p:blipFill>
            <a:blip r:embed="rId2" cstate="print"/>
            <a:srcRect l="16449" b="27466"/>
            <a:stretch>
              <a:fillRect/>
            </a:stretch>
          </p:blipFill>
          <p:spPr bwMode="auto">
            <a:xfrm>
              <a:off x="432" y="2286"/>
              <a:ext cx="4800" cy="1842"/>
            </a:xfrm>
            <a:prstGeom prst="rect">
              <a:avLst/>
            </a:prstGeom>
            <a:noFill/>
          </p:spPr>
        </p:pic>
        <p:grpSp>
          <p:nvGrpSpPr>
            <p:cNvPr id="3" name="Group 7"/>
            <p:cNvGrpSpPr>
              <a:grpSpLocks/>
            </p:cNvGrpSpPr>
            <p:nvPr/>
          </p:nvGrpSpPr>
          <p:grpSpPr bwMode="auto">
            <a:xfrm>
              <a:off x="2400" y="2640"/>
              <a:ext cx="607" cy="595"/>
              <a:chOff x="1752600" y="5659013"/>
              <a:chExt cx="914400" cy="914400"/>
            </a:xfrm>
          </p:grpSpPr>
          <p:sp>
            <p:nvSpPr>
              <p:cNvPr id="6" name="Rounded Rectangle 5"/>
              <p:cNvSpPr/>
              <p:nvPr/>
            </p:nvSpPr>
            <p:spPr>
              <a:xfrm rot="19022512">
                <a:off x="1752600" y="6097003"/>
                <a:ext cx="914400" cy="4456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ko-KR">
                  <a:solidFill>
                    <a:srgbClr val="FFFFFF"/>
                  </a:solidFill>
                  <a:cs typeface="Arial" charset="0"/>
                </a:endParaRPr>
              </a:p>
            </p:txBody>
          </p:sp>
          <p:sp>
            <p:nvSpPr>
              <p:cNvPr id="7" name="Rounded Rectangle 6"/>
              <p:cNvSpPr>
                <a:spLocks noChangeArrowheads="1"/>
              </p:cNvSpPr>
              <p:nvPr/>
            </p:nvSpPr>
            <p:spPr bwMode="auto">
              <a:xfrm rot="2948974">
                <a:off x="1764030" y="6093353"/>
                <a:ext cx="914400" cy="45720"/>
              </a:xfrm>
              <a:prstGeom prst="roundRect">
                <a:avLst>
                  <a:gd name="adj" fmla="val 16667"/>
                </a:avLst>
              </a:prstGeom>
              <a:solidFill>
                <a:srgbClr val="FF0000"/>
              </a:solidFill>
              <a:ln w="25400" algn="ctr">
                <a:noFill/>
                <a:round/>
                <a:headEnd/>
                <a:tailEnd/>
              </a:ln>
            </p:spPr>
            <p:txBody>
              <a:bodyPr rot="10800000" vert="eaVert" anchor="ctr"/>
              <a:lstStyle/>
              <a:p>
                <a:pPr algn="ctr"/>
                <a:endParaRPr lang="ko-KR" altLang="ko-KR">
                  <a:solidFill>
                    <a:srgbClr val="FFFFFF"/>
                  </a:solidFill>
                  <a:latin typeface="Calibri" pitchFamily="34" charset="0"/>
                </a:endParaRPr>
              </a:p>
            </p:txBody>
          </p:sp>
        </p:grpSp>
        <p:grpSp>
          <p:nvGrpSpPr>
            <p:cNvPr id="4" name="Group 8"/>
            <p:cNvGrpSpPr>
              <a:grpSpLocks/>
            </p:cNvGrpSpPr>
            <p:nvPr/>
          </p:nvGrpSpPr>
          <p:grpSpPr bwMode="auto">
            <a:xfrm>
              <a:off x="672" y="2640"/>
              <a:ext cx="607" cy="595"/>
              <a:chOff x="1752600" y="5659013"/>
              <a:chExt cx="914400" cy="914400"/>
            </a:xfrm>
          </p:grpSpPr>
          <p:sp>
            <p:nvSpPr>
              <p:cNvPr id="10" name="Rounded Rectangle 9"/>
              <p:cNvSpPr/>
              <p:nvPr/>
            </p:nvSpPr>
            <p:spPr>
              <a:xfrm rot="19022512">
                <a:off x="1752600" y="6097003"/>
                <a:ext cx="914400" cy="4456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ko-KR" altLang="ko-KR">
                  <a:solidFill>
                    <a:srgbClr val="FFFFFF"/>
                  </a:solidFill>
                  <a:cs typeface="Arial" charset="0"/>
                </a:endParaRPr>
              </a:p>
            </p:txBody>
          </p:sp>
          <p:sp>
            <p:nvSpPr>
              <p:cNvPr id="11" name="Rounded Rectangle 10"/>
              <p:cNvSpPr>
                <a:spLocks noChangeArrowheads="1"/>
              </p:cNvSpPr>
              <p:nvPr/>
            </p:nvSpPr>
            <p:spPr bwMode="auto">
              <a:xfrm rot="2948974">
                <a:off x="1764030" y="6093353"/>
                <a:ext cx="914400" cy="45720"/>
              </a:xfrm>
              <a:prstGeom prst="roundRect">
                <a:avLst>
                  <a:gd name="adj" fmla="val 16667"/>
                </a:avLst>
              </a:prstGeom>
              <a:solidFill>
                <a:srgbClr val="FF0000"/>
              </a:solidFill>
              <a:ln w="25400" algn="ctr">
                <a:noFill/>
                <a:round/>
                <a:headEnd/>
                <a:tailEnd/>
              </a:ln>
            </p:spPr>
            <p:txBody>
              <a:bodyPr rot="10800000" vert="eaVert" anchor="ctr"/>
              <a:lstStyle/>
              <a:p>
                <a:pPr algn="ctr"/>
                <a:endParaRPr lang="ko-KR" altLang="ko-KR">
                  <a:solidFill>
                    <a:srgbClr val="FFFFFF"/>
                  </a:solidFill>
                  <a:latin typeface="Calibri" pitchFamily="34" charset="0"/>
                </a:endParaRPr>
              </a:p>
            </p:txBody>
          </p:sp>
        </p:grpSp>
      </p:grpSp>
      <p:sp>
        <p:nvSpPr>
          <p:cNvPr id="19467" name="TextBox 32"/>
          <p:cNvSpPr txBox="1">
            <a:spLocks noChangeArrowheads="1"/>
          </p:cNvSpPr>
          <p:nvPr/>
        </p:nvSpPr>
        <p:spPr bwMode="auto">
          <a:xfrm>
            <a:off x="381000" y="228600"/>
            <a:ext cx="5867400" cy="731838"/>
          </a:xfrm>
          <a:prstGeom prst="rect">
            <a:avLst/>
          </a:prstGeom>
          <a:noFill/>
          <a:ln w="9525">
            <a:noFill/>
            <a:miter lim="800000"/>
            <a:headEnd/>
            <a:tailEnd/>
          </a:ln>
        </p:spPr>
        <p:txBody>
          <a:bodyPr>
            <a:spAutoFit/>
          </a:bodyPr>
          <a:lstStyle/>
          <a:p>
            <a:r>
              <a:rPr lang="en-US" altLang="ko-KR" sz="4200" b="1">
                <a:latin typeface="Calibri" pitchFamily="34" charset="0"/>
                <a:ea typeface="굴림" charset="-127"/>
              </a:rPr>
              <a:t>Summary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날짜 개체 틀 3"/>
          <p:cNvSpPr>
            <a:spLocks noGrp="1"/>
          </p:cNvSpPr>
          <p:nvPr>
            <p:ph type="dt" sz="quarter" idx="4294967295"/>
          </p:nvPr>
        </p:nvSpPr>
        <p:spPr>
          <a:xfrm>
            <a:off x="6727032" y="6407944"/>
            <a:ext cx="1920240" cy="365760"/>
          </a:xfrm>
          <a:prstGeom prst="rect">
            <a:avLst/>
          </a:prstGeom>
          <a:noFill/>
        </p:spPr>
        <p:txBody>
          <a:bodyPr/>
          <a:lstStyle/>
          <a:p>
            <a:fld id="{4CD23823-1197-402A-BE3A-26A8D1739EA6}" type="datetime1">
              <a:rPr lang="ko-KR" altLang="en-US" smtClean="0"/>
              <a:pPr/>
              <a:t>2012-12-06</a:t>
            </a:fld>
            <a:endParaRPr lang="en-US" altLang="ko-KR" smtClean="0"/>
          </a:p>
        </p:txBody>
      </p:sp>
      <p:sp>
        <p:nvSpPr>
          <p:cNvPr id="17411"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7412" name="슬라이드 번호 개체 틀 5"/>
          <p:cNvSpPr>
            <a:spLocks noGrp="1"/>
          </p:cNvSpPr>
          <p:nvPr>
            <p:ph type="sldNum" sz="quarter" idx="4294967295"/>
          </p:nvPr>
        </p:nvSpPr>
        <p:spPr>
          <a:xfrm>
            <a:off x="8647272" y="6407944"/>
            <a:ext cx="365760" cy="365125"/>
          </a:xfrm>
          <a:noFill/>
        </p:spPr>
        <p:txBody>
          <a:bodyPr/>
          <a:lstStyle/>
          <a:p>
            <a:fld id="{FA211B2F-E13B-40A1-B311-0311A98720FA}" type="slidenum">
              <a:rPr lang="en-US" altLang="ko-KR" smtClean="0"/>
              <a:pPr/>
              <a:t>6</a:t>
            </a:fld>
            <a:endParaRPr lang="en-US" altLang="ko-KR" smtClean="0"/>
          </a:p>
        </p:txBody>
      </p:sp>
      <p:sp>
        <p:nvSpPr>
          <p:cNvPr id="17413" name="Rectangle 3"/>
          <p:cNvSpPr>
            <a:spLocks noGrp="1" noChangeArrowheads="1"/>
          </p:cNvSpPr>
          <p:nvPr>
            <p:ph type="body" idx="1"/>
          </p:nvPr>
        </p:nvSpPr>
        <p:spPr>
          <a:xfrm>
            <a:off x="304800" y="1600200"/>
            <a:ext cx="8305800" cy="4495800"/>
          </a:xfrm>
        </p:spPr>
        <p:txBody>
          <a:bodyPr/>
          <a:lstStyle/>
          <a:p>
            <a:pPr eaLnBrk="1" hangingPunct="1"/>
            <a:r>
              <a:rPr lang="en-US" altLang="ko-KR" sz="2800" smtClean="0"/>
              <a:t> </a:t>
            </a:r>
            <a:r>
              <a:rPr lang="en-US" altLang="ko-KR" sz="2800" smtClean="0">
                <a:latin typeface="Courier New" pitchFamily="49" charset="0"/>
              </a:rPr>
              <a:t>void checknode(node v) {</a:t>
            </a:r>
          </a:p>
          <a:p>
            <a:pPr eaLnBrk="1" hangingPunct="1">
              <a:lnSpc>
                <a:spcPct val="80000"/>
              </a:lnSpc>
              <a:buFont typeface="Wingdings 2" pitchFamily="18" charset="2"/>
              <a:buNone/>
            </a:pPr>
            <a:r>
              <a:rPr lang="en-US" altLang="ko-KR" sz="2800" smtClean="0">
                <a:latin typeface="Courier New" pitchFamily="49" charset="0"/>
              </a:rPr>
              <a:t>    node u;</a:t>
            </a:r>
          </a:p>
          <a:p>
            <a:pPr eaLnBrk="1" hangingPunct="1">
              <a:lnSpc>
                <a:spcPct val="80000"/>
              </a:lnSpc>
              <a:buFont typeface="Wingdings 2" pitchFamily="18" charset="2"/>
              <a:buNone/>
            </a:pPr>
            <a:r>
              <a:rPr lang="en-US" altLang="ko-KR" sz="2800" smtClean="0">
                <a:latin typeface="Courier New" pitchFamily="49" charset="0"/>
              </a:rPr>
              <a:t>    if(value(v) is better than best)</a:t>
            </a:r>
          </a:p>
          <a:p>
            <a:pPr eaLnBrk="1" hangingPunct="1">
              <a:lnSpc>
                <a:spcPct val="80000"/>
              </a:lnSpc>
              <a:buFont typeface="Wingdings 2" pitchFamily="18" charset="2"/>
              <a:buNone/>
            </a:pPr>
            <a:r>
              <a:rPr lang="en-US" altLang="ko-KR" sz="2800" smtClean="0">
                <a:latin typeface="Courier New" pitchFamily="49" charset="0"/>
              </a:rPr>
              <a:t>      best = value(v);</a:t>
            </a:r>
          </a:p>
          <a:p>
            <a:pPr eaLnBrk="1" hangingPunct="1">
              <a:lnSpc>
                <a:spcPct val="80000"/>
              </a:lnSpc>
              <a:buFont typeface="Wingdings 2" pitchFamily="18" charset="2"/>
              <a:buNone/>
            </a:pPr>
            <a:r>
              <a:rPr lang="en-US" altLang="ko-KR" sz="2800" smtClean="0">
                <a:latin typeface="Courier New" pitchFamily="49" charset="0"/>
              </a:rPr>
              <a:t>    if(promising(v))</a:t>
            </a:r>
          </a:p>
          <a:p>
            <a:pPr eaLnBrk="1" hangingPunct="1">
              <a:lnSpc>
                <a:spcPct val="80000"/>
              </a:lnSpc>
              <a:buFont typeface="Wingdings 2" pitchFamily="18" charset="2"/>
              <a:buNone/>
            </a:pPr>
            <a:r>
              <a:rPr lang="en-US" altLang="ko-KR" sz="2800" smtClean="0">
                <a:latin typeface="Courier New" pitchFamily="49" charset="0"/>
              </a:rPr>
              <a:t>      for(each child u of v)</a:t>
            </a:r>
          </a:p>
          <a:p>
            <a:pPr eaLnBrk="1" hangingPunct="1">
              <a:lnSpc>
                <a:spcPct val="80000"/>
              </a:lnSpc>
              <a:buFont typeface="Wingdings 2" pitchFamily="18" charset="2"/>
              <a:buNone/>
            </a:pPr>
            <a:r>
              <a:rPr lang="en-US" altLang="ko-KR" sz="2800" smtClean="0">
                <a:latin typeface="Courier New" pitchFamily="49" charset="0"/>
              </a:rPr>
              <a:t>        checknode(u);</a:t>
            </a:r>
          </a:p>
          <a:p>
            <a:pPr eaLnBrk="1" hangingPunct="1">
              <a:lnSpc>
                <a:spcPct val="80000"/>
              </a:lnSpc>
              <a:buFont typeface="Wingdings 2" pitchFamily="18" charset="2"/>
              <a:buNone/>
            </a:pPr>
            <a:r>
              <a:rPr lang="en-US" altLang="ko-KR" sz="2800" smtClean="0">
                <a:latin typeface="Courier New" pitchFamily="49" charset="0"/>
              </a:rPr>
              <a:t>	}</a:t>
            </a:r>
            <a:endParaRPr lang="en-US" altLang="ko-KR" sz="2800" smtClean="0"/>
          </a:p>
          <a:p>
            <a:pPr lvl="1" eaLnBrk="1" hangingPunct="1"/>
            <a:r>
              <a:rPr lang="en-US" altLang="ko-KR" sz="2400" smtClean="0">
                <a:latin typeface="Courier New" pitchFamily="49" charset="0"/>
              </a:rPr>
              <a:t>best</a:t>
            </a:r>
            <a:r>
              <a:rPr lang="en-US" altLang="ko-KR" sz="2400" smtClean="0"/>
              <a:t> : </a:t>
            </a:r>
            <a:r>
              <a:rPr lang="ko-KR" altLang="en-US" sz="2400" smtClean="0"/>
              <a:t>지금까지 찾은 제일 좋은 해답치</a:t>
            </a:r>
            <a:r>
              <a:rPr lang="en-US" altLang="ko-KR" sz="2400" smtClean="0"/>
              <a:t>.</a:t>
            </a:r>
          </a:p>
          <a:p>
            <a:pPr lvl="1" eaLnBrk="1" hangingPunct="1"/>
            <a:r>
              <a:rPr lang="en-US" altLang="ko-KR" sz="2400" smtClean="0">
                <a:latin typeface="Courier New" pitchFamily="49" charset="0"/>
              </a:rPr>
              <a:t>value(v)</a:t>
            </a:r>
            <a:r>
              <a:rPr lang="en-US" altLang="ko-KR" sz="2400" smtClean="0"/>
              <a:t> : </a:t>
            </a:r>
            <a:r>
              <a:rPr lang="en-US" altLang="ko-KR" sz="2400" smtClean="0">
                <a:latin typeface="Courier New" pitchFamily="49" charset="0"/>
              </a:rPr>
              <a:t>v</a:t>
            </a:r>
            <a:r>
              <a:rPr lang="en-US" altLang="ko-KR" sz="2400" smtClean="0"/>
              <a:t> </a:t>
            </a:r>
            <a:r>
              <a:rPr lang="ko-KR" altLang="en-US" sz="2400" smtClean="0"/>
              <a:t>마디에서의 해답치</a:t>
            </a:r>
            <a:r>
              <a:rPr lang="en-US" altLang="ko-KR" sz="2400" smtClean="0"/>
              <a:t>.</a:t>
            </a:r>
            <a:endParaRPr lang="en-US" altLang="ko-KR" smtClean="0"/>
          </a:p>
        </p:txBody>
      </p:sp>
      <p:sp>
        <p:nvSpPr>
          <p:cNvPr id="17414" name="Rectangle 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ko-KR" altLang="en-US" sz="4200" b="1" i="0">
                <a:solidFill>
                  <a:schemeClr val="tx2"/>
                </a:solidFill>
                <a:latin typeface="Times New Roman" pitchFamily="18" charset="0"/>
              </a:rPr>
              <a:t>최적화 문제를 풀기 위한 </a:t>
            </a:r>
            <a:br>
              <a:rPr lang="ko-KR" altLang="en-US" sz="4200" b="1" i="0">
                <a:solidFill>
                  <a:schemeClr val="tx2"/>
                </a:solidFill>
                <a:latin typeface="Times New Roman" pitchFamily="18" charset="0"/>
              </a:rPr>
            </a:br>
            <a:r>
              <a:rPr lang="ko-KR" altLang="en-US" sz="4200" b="1" i="0">
                <a:solidFill>
                  <a:schemeClr val="tx2"/>
                </a:solidFill>
                <a:latin typeface="Times New Roman" pitchFamily="18" charset="0"/>
              </a:rPr>
              <a:t>일반적인 되추적 알고리즘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날짜 개체 틀 3"/>
          <p:cNvSpPr>
            <a:spLocks noGrp="1"/>
          </p:cNvSpPr>
          <p:nvPr>
            <p:ph type="dt" sz="quarter" idx="4294967295"/>
          </p:nvPr>
        </p:nvSpPr>
        <p:spPr>
          <a:xfrm>
            <a:off x="6727032" y="6407944"/>
            <a:ext cx="1920240" cy="365760"/>
          </a:xfrm>
          <a:prstGeom prst="rect">
            <a:avLst/>
          </a:prstGeom>
          <a:noFill/>
        </p:spPr>
        <p:txBody>
          <a:bodyPr/>
          <a:lstStyle/>
          <a:p>
            <a:fld id="{3214C987-98E0-4230-A7E6-50D1581053DA}" type="datetime1">
              <a:rPr lang="ko-KR" altLang="en-US" smtClean="0"/>
              <a:pPr/>
              <a:t>2012-12-06</a:t>
            </a:fld>
            <a:endParaRPr lang="en-US" altLang="ko-KR" smtClean="0"/>
          </a:p>
        </p:txBody>
      </p:sp>
      <p:sp>
        <p:nvSpPr>
          <p:cNvPr id="1028"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1029" name="슬라이드 번호 개체 틀 5"/>
          <p:cNvSpPr>
            <a:spLocks noGrp="1"/>
          </p:cNvSpPr>
          <p:nvPr>
            <p:ph type="sldNum" sz="quarter" idx="4294967295"/>
          </p:nvPr>
        </p:nvSpPr>
        <p:spPr>
          <a:xfrm>
            <a:off x="8647272" y="6407944"/>
            <a:ext cx="365760" cy="365125"/>
          </a:xfrm>
          <a:noFill/>
        </p:spPr>
        <p:txBody>
          <a:bodyPr/>
          <a:lstStyle/>
          <a:p>
            <a:fld id="{B2B1487F-A2A8-43D5-B58C-851952EF9225}" type="slidenum">
              <a:rPr lang="en-US" altLang="ko-KR" smtClean="0"/>
              <a:pPr/>
              <a:t>7</a:t>
            </a:fld>
            <a:endParaRPr lang="en-US" altLang="ko-KR" smtClean="0"/>
          </a:p>
        </p:txBody>
      </p:sp>
      <p:sp>
        <p:nvSpPr>
          <p:cNvPr id="1030" name="Rectangle 3"/>
          <p:cNvSpPr>
            <a:spLocks noGrp="1" noChangeArrowheads="1"/>
          </p:cNvSpPr>
          <p:nvPr>
            <p:ph type="body" idx="1"/>
          </p:nvPr>
        </p:nvSpPr>
        <p:spPr>
          <a:xfrm>
            <a:off x="152400" y="1143000"/>
            <a:ext cx="8839200" cy="5105400"/>
          </a:xfrm>
        </p:spPr>
        <p:txBody>
          <a:bodyPr/>
          <a:lstStyle/>
          <a:p>
            <a:pPr eaLnBrk="1" hangingPunct="1"/>
            <a:r>
              <a:rPr lang="ko-KR" altLang="en-US" sz="2400" b="1" smtClean="0"/>
              <a:t>알고리즘 스켓치</a:t>
            </a:r>
            <a:r>
              <a:rPr lang="en-US" altLang="ko-KR" sz="2400" b="1" smtClean="0"/>
              <a:t>:</a:t>
            </a:r>
            <a:endParaRPr lang="en-US" altLang="ko-KR" sz="2400" smtClean="0"/>
          </a:p>
          <a:p>
            <a:pPr lvl="1" eaLnBrk="1" hangingPunct="1"/>
            <a:r>
              <a:rPr lang="en-US" altLang="ko-KR" sz="2000" smtClean="0"/>
              <a:t>Let:</a:t>
            </a:r>
          </a:p>
          <a:p>
            <a:pPr lvl="2" eaLnBrk="1" hangingPunct="1"/>
            <a:r>
              <a:rPr lang="en-US" altLang="ko-KR" sz="1800" i="1" smtClean="0"/>
              <a:t>profit</a:t>
            </a:r>
            <a:r>
              <a:rPr lang="en-US" altLang="ko-KR" sz="1800" smtClean="0"/>
              <a:t> : </a:t>
            </a:r>
            <a:r>
              <a:rPr lang="ko-KR" altLang="en-US" sz="1800" smtClean="0"/>
              <a:t>그 마디에 오기까지 넣었던 아이템의 값어치의 합</a:t>
            </a:r>
            <a:r>
              <a:rPr lang="en-US" altLang="ko-KR" sz="1800" smtClean="0"/>
              <a:t>.</a:t>
            </a:r>
          </a:p>
          <a:p>
            <a:pPr lvl="2" eaLnBrk="1" hangingPunct="1"/>
            <a:r>
              <a:rPr lang="en-US" altLang="ko-KR" sz="1800" i="1" smtClean="0"/>
              <a:t>weight</a:t>
            </a:r>
            <a:r>
              <a:rPr lang="en-US" altLang="ko-KR" sz="1800" smtClean="0"/>
              <a:t> : </a:t>
            </a:r>
            <a:r>
              <a:rPr lang="ko-KR" altLang="en-US" sz="1800" smtClean="0"/>
              <a:t>그 마디에 오기까지 넣었던 아이템의 무게의 합</a:t>
            </a:r>
            <a:r>
              <a:rPr lang="en-US" altLang="ko-KR" sz="1800" smtClean="0"/>
              <a:t>.</a:t>
            </a:r>
          </a:p>
          <a:p>
            <a:pPr lvl="2" eaLnBrk="1" hangingPunct="1"/>
            <a:r>
              <a:rPr lang="en-US" altLang="ko-KR" sz="1800" i="1" smtClean="0"/>
              <a:t>bound</a:t>
            </a:r>
            <a:r>
              <a:rPr lang="en-US" altLang="ko-KR" sz="1800" smtClean="0"/>
              <a:t> : </a:t>
            </a:r>
            <a:r>
              <a:rPr lang="ko-KR" altLang="en-US" sz="1800" smtClean="0"/>
              <a:t>마디가 수준 </a:t>
            </a:r>
            <a:r>
              <a:rPr lang="en-US" altLang="ko-KR" sz="1800" i="1" smtClean="0"/>
              <a:t>i</a:t>
            </a:r>
            <a:r>
              <a:rPr lang="ko-KR" altLang="en-US" sz="1800" smtClean="0"/>
              <a:t>에 있다고 하고</a:t>
            </a:r>
            <a:r>
              <a:rPr lang="en-US" altLang="ko-KR" sz="1800" smtClean="0"/>
              <a:t>, </a:t>
            </a:r>
            <a:r>
              <a:rPr lang="ko-KR" altLang="en-US" sz="1800" smtClean="0"/>
              <a:t>수준 </a:t>
            </a:r>
            <a:r>
              <a:rPr lang="en-US" altLang="ko-KR" sz="1800" i="1" smtClean="0"/>
              <a:t>k</a:t>
            </a:r>
            <a:r>
              <a:rPr lang="ko-KR" altLang="en-US" sz="1800" smtClean="0"/>
              <a:t>에 있는 마디에서 총무게가 </a:t>
            </a:r>
            <a:r>
              <a:rPr lang="en-US" altLang="ko-KR" sz="1800" i="1" smtClean="0"/>
              <a:t>W</a:t>
            </a:r>
            <a:r>
              <a:rPr lang="ko-KR" altLang="en-US" sz="1800" smtClean="0"/>
              <a:t>를 넘는다고 하자</a:t>
            </a:r>
            <a:r>
              <a:rPr lang="en-US" altLang="ko-KR" sz="1800" smtClean="0"/>
              <a:t>. </a:t>
            </a:r>
            <a:r>
              <a:rPr lang="ko-KR" altLang="en-US" sz="1800" smtClean="0"/>
              <a:t>그러면</a:t>
            </a:r>
          </a:p>
          <a:p>
            <a:pPr lvl="2" eaLnBrk="1" hangingPunct="1"/>
            <a:endParaRPr lang="ko-KR" altLang="en-US" sz="1800" smtClean="0"/>
          </a:p>
          <a:p>
            <a:pPr lvl="2" eaLnBrk="1" hangingPunct="1"/>
            <a:endParaRPr lang="ko-KR" altLang="en-US" sz="1800" smtClean="0"/>
          </a:p>
          <a:p>
            <a:pPr lvl="2" eaLnBrk="1" hangingPunct="1"/>
            <a:endParaRPr lang="ko-KR" altLang="en-US" sz="1800" smtClean="0"/>
          </a:p>
          <a:p>
            <a:pPr lvl="2" eaLnBrk="1" hangingPunct="1"/>
            <a:endParaRPr lang="ko-KR" altLang="en-US" sz="1800" smtClean="0"/>
          </a:p>
          <a:p>
            <a:pPr lvl="2" eaLnBrk="1" hangingPunct="1"/>
            <a:r>
              <a:rPr lang="en-US" altLang="ko-KR" sz="1800" i="1" smtClean="0"/>
              <a:t>maxprofit</a:t>
            </a:r>
            <a:r>
              <a:rPr lang="en-US" altLang="ko-KR" sz="1800" smtClean="0"/>
              <a:t> : </a:t>
            </a:r>
            <a:r>
              <a:rPr lang="ko-KR" altLang="en-US" sz="1800" smtClean="0"/>
              <a:t>지금까지 찾은 최선의 해답이 주는 값어치</a:t>
            </a:r>
          </a:p>
          <a:p>
            <a:pPr lvl="1" eaLnBrk="1" hangingPunct="1"/>
            <a:r>
              <a:rPr lang="en-US" altLang="ko-KR" sz="2000" i="1" smtClean="0"/>
              <a:t>w</a:t>
            </a:r>
            <a:r>
              <a:rPr lang="en-US" altLang="ko-KR" sz="2000" i="1" baseline="-25000" smtClean="0"/>
              <a:t>i</a:t>
            </a:r>
            <a:r>
              <a:rPr lang="ko-KR" altLang="en-US" sz="2000" smtClean="0"/>
              <a:t>와 </a:t>
            </a:r>
            <a:r>
              <a:rPr lang="en-US" altLang="ko-KR" sz="2000" i="1" smtClean="0"/>
              <a:t>p</a:t>
            </a:r>
            <a:r>
              <a:rPr lang="en-US" altLang="ko-KR" sz="2000" i="1" baseline="-25000" smtClean="0"/>
              <a:t>i</a:t>
            </a:r>
            <a:r>
              <a:rPr lang="ko-KR" altLang="en-US" sz="2000" smtClean="0"/>
              <a:t>를 각각 </a:t>
            </a:r>
            <a:r>
              <a:rPr lang="en-US" altLang="ko-KR" sz="2000" i="1" smtClean="0"/>
              <a:t>i</a:t>
            </a:r>
            <a:r>
              <a:rPr lang="ko-KR" altLang="en-US" sz="2000" smtClean="0"/>
              <a:t>번째 아이템의 무게와 값어치라고 하면</a:t>
            </a:r>
            <a:r>
              <a:rPr lang="en-US" altLang="ko-KR" sz="2000" smtClean="0"/>
              <a:t>, </a:t>
            </a:r>
            <a:r>
              <a:rPr lang="en-US" altLang="ko-KR" sz="2000" i="1" smtClean="0"/>
              <a:t>p</a:t>
            </a:r>
            <a:r>
              <a:rPr lang="en-US" altLang="ko-KR" sz="2000" i="1" baseline="-25000" smtClean="0"/>
              <a:t>i</a:t>
            </a:r>
            <a:r>
              <a:rPr lang="en-US" altLang="ko-KR" sz="2000" smtClean="0"/>
              <a:t> /</a:t>
            </a:r>
            <a:r>
              <a:rPr lang="en-US" altLang="ko-KR" sz="2000" i="1" smtClean="0"/>
              <a:t>w</a:t>
            </a:r>
            <a:r>
              <a:rPr lang="en-US" altLang="ko-KR" sz="2000" i="1" baseline="-25000" smtClean="0"/>
              <a:t>i</a:t>
            </a:r>
            <a:r>
              <a:rPr lang="en-US" altLang="ko-KR" sz="2000" smtClean="0"/>
              <a:t> </a:t>
            </a:r>
            <a:r>
              <a:rPr lang="ko-KR" altLang="en-US" sz="2000" smtClean="0"/>
              <a:t>의 값이 큰 것부터 내림차순으로 아이템을 정렬한다</a:t>
            </a:r>
            <a:r>
              <a:rPr lang="en-US" altLang="ko-KR" sz="2000" smtClean="0"/>
              <a:t>. (</a:t>
            </a:r>
            <a:r>
              <a:rPr lang="ko-KR" altLang="en-US" sz="2000" smtClean="0"/>
              <a:t>일종의 탐욕적인 방법이 되는 셈이지만</a:t>
            </a:r>
            <a:r>
              <a:rPr lang="en-US" altLang="ko-KR" sz="2000" smtClean="0"/>
              <a:t>, </a:t>
            </a:r>
            <a:r>
              <a:rPr lang="ko-KR" altLang="en-US" sz="2000" smtClean="0"/>
              <a:t>알고리즘 자체는 탐욕적인 알고리즘은 아니다</a:t>
            </a:r>
            <a:r>
              <a:rPr lang="en-US" altLang="ko-KR" sz="2000" smtClean="0"/>
              <a:t>.) </a:t>
            </a:r>
          </a:p>
          <a:p>
            <a:pPr lvl="1" eaLnBrk="1" hangingPunct="1"/>
            <a:r>
              <a:rPr lang="en-US" altLang="ko-KR" sz="2000" i="1" smtClean="0"/>
              <a:t>maxprofit</a:t>
            </a:r>
            <a:r>
              <a:rPr lang="en-US" altLang="ko-KR" sz="2000" smtClean="0"/>
              <a:t> := $0; </a:t>
            </a:r>
            <a:r>
              <a:rPr lang="en-US" altLang="ko-KR" sz="2000" i="1" smtClean="0"/>
              <a:t>profit</a:t>
            </a:r>
            <a:r>
              <a:rPr lang="en-US" altLang="ko-KR" sz="2000" smtClean="0"/>
              <a:t> := $0; </a:t>
            </a:r>
            <a:r>
              <a:rPr lang="en-US" altLang="ko-KR" sz="2000" i="1" smtClean="0"/>
              <a:t>weight</a:t>
            </a:r>
            <a:r>
              <a:rPr lang="en-US" altLang="ko-KR" sz="2000" smtClean="0"/>
              <a:t> := 0</a:t>
            </a:r>
          </a:p>
        </p:txBody>
      </p:sp>
      <p:sp>
        <p:nvSpPr>
          <p:cNvPr id="1031" name="Rectangle 4"/>
          <p:cNvSpPr>
            <a:spLocks noChangeArrowheads="1"/>
          </p:cNvSpPr>
          <p:nvPr/>
        </p:nvSpPr>
        <p:spPr bwMode="auto">
          <a:xfrm>
            <a:off x="685800" y="0"/>
            <a:ext cx="7772400" cy="1143000"/>
          </a:xfrm>
          <a:prstGeom prst="rect">
            <a:avLst/>
          </a:prstGeom>
          <a:noFill/>
          <a:ln w="9525">
            <a:noFill/>
            <a:miter lim="800000"/>
            <a:headEnd/>
            <a:tailEnd/>
          </a:ln>
        </p:spPr>
        <p:txBody>
          <a:bodyPr anchor="ctr"/>
          <a:lstStyle/>
          <a:p>
            <a:pPr algn="ctr">
              <a:lnSpc>
                <a:spcPct val="100000"/>
              </a:lnSpc>
              <a:spcBef>
                <a:spcPct val="0"/>
              </a:spcBef>
              <a:buClrTx/>
              <a:buSzTx/>
              <a:buFontTx/>
              <a:buNone/>
            </a:pPr>
            <a:r>
              <a:rPr lang="en-US" altLang="ko-KR" sz="4200" i="0">
                <a:solidFill>
                  <a:schemeClr val="tx2"/>
                </a:solidFill>
                <a:latin typeface="Times New Roman" pitchFamily="18" charset="0"/>
              </a:rPr>
              <a:t>0-1 </a:t>
            </a:r>
            <a:r>
              <a:rPr lang="ko-KR" altLang="en-US" sz="4200" i="0">
                <a:solidFill>
                  <a:schemeClr val="tx2"/>
                </a:solidFill>
                <a:latin typeface="Times New Roman" pitchFamily="18" charset="0"/>
              </a:rPr>
              <a:t>배낭채우기</a:t>
            </a:r>
            <a:r>
              <a:rPr lang="en-US" altLang="ko-KR" sz="4200" i="0">
                <a:solidFill>
                  <a:schemeClr val="tx2"/>
                </a:solidFill>
                <a:latin typeface="Times New Roman" pitchFamily="18" charset="0"/>
              </a:rPr>
              <a:t>: </a:t>
            </a:r>
            <a:r>
              <a:rPr lang="ko-KR" altLang="en-US" sz="4200" i="0">
                <a:solidFill>
                  <a:schemeClr val="tx2"/>
                </a:solidFill>
                <a:latin typeface="Times New Roman" pitchFamily="18" charset="0"/>
              </a:rPr>
              <a:t>알고리즘</a:t>
            </a:r>
          </a:p>
        </p:txBody>
      </p:sp>
      <p:graphicFrame>
        <p:nvGraphicFramePr>
          <p:cNvPr id="1026" name="Object 0"/>
          <p:cNvGraphicFramePr>
            <a:graphicFrameLocks noChangeAspect="1"/>
          </p:cNvGraphicFramePr>
          <p:nvPr/>
        </p:nvGraphicFramePr>
        <p:xfrm>
          <a:off x="2133600" y="3048000"/>
          <a:ext cx="4724400" cy="1416050"/>
        </p:xfrm>
        <a:graphic>
          <a:graphicData uri="http://schemas.openxmlformats.org/presentationml/2006/ole">
            <p:oleObj spid="_x0000_s1026" name="수식" r:id="rId3" imgW="2997000" imgH="96516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날짜 개체 틀 3"/>
          <p:cNvSpPr>
            <a:spLocks noGrp="1"/>
          </p:cNvSpPr>
          <p:nvPr>
            <p:ph type="dt" sz="quarter" idx="4294967295"/>
          </p:nvPr>
        </p:nvSpPr>
        <p:spPr>
          <a:xfrm>
            <a:off x="6727032" y="6407944"/>
            <a:ext cx="1920240" cy="365760"/>
          </a:xfrm>
          <a:prstGeom prst="rect">
            <a:avLst/>
          </a:prstGeom>
          <a:noFill/>
        </p:spPr>
        <p:txBody>
          <a:bodyPr/>
          <a:lstStyle/>
          <a:p>
            <a:fld id="{F5921F4C-4B18-4757-922B-DC6639B74A38}" type="datetime1">
              <a:rPr lang="ko-KR" altLang="en-US" smtClean="0"/>
              <a:pPr/>
              <a:t>2012-12-06</a:t>
            </a:fld>
            <a:endParaRPr lang="en-US" altLang="ko-KR" smtClean="0"/>
          </a:p>
        </p:txBody>
      </p:sp>
      <p:sp>
        <p:nvSpPr>
          <p:cNvPr id="2052" name="바닥글 개체 틀 4"/>
          <p:cNvSpPr>
            <a:spLocks noGrp="1"/>
          </p:cNvSpPr>
          <p:nvPr>
            <p:ph type="ftr" sz="quarter" idx="4294967295"/>
          </p:nvPr>
        </p:nvSpPr>
        <p:spPr>
          <a:xfrm>
            <a:off x="4380072" y="6407944"/>
            <a:ext cx="2350681" cy="365125"/>
          </a:xfrm>
          <a:prstGeom prst="rect">
            <a:avLst/>
          </a:prstGeom>
          <a:noFill/>
        </p:spPr>
        <p:txBody>
          <a:bodyPr/>
          <a:lstStyle/>
          <a:p>
            <a:r>
              <a:rPr lang="en-US" altLang="ko-KR" smtClean="0"/>
              <a:t>알고리즘 강의 슬라이드 6</a:t>
            </a:r>
          </a:p>
        </p:txBody>
      </p:sp>
      <p:sp>
        <p:nvSpPr>
          <p:cNvPr id="2053" name="슬라이드 번호 개체 틀 5"/>
          <p:cNvSpPr>
            <a:spLocks noGrp="1"/>
          </p:cNvSpPr>
          <p:nvPr>
            <p:ph type="sldNum" sz="quarter" idx="4294967295"/>
          </p:nvPr>
        </p:nvSpPr>
        <p:spPr>
          <a:xfrm>
            <a:off x="8647272" y="6407944"/>
            <a:ext cx="365760" cy="365125"/>
          </a:xfrm>
          <a:noFill/>
        </p:spPr>
        <p:txBody>
          <a:bodyPr/>
          <a:lstStyle/>
          <a:p>
            <a:fld id="{E35A56A7-2FB7-406B-BB0D-7A4534FF67B9}" type="slidenum">
              <a:rPr lang="en-US" altLang="ko-KR" smtClean="0"/>
              <a:pPr/>
              <a:t>8</a:t>
            </a:fld>
            <a:endParaRPr lang="en-US" altLang="ko-KR" smtClean="0"/>
          </a:p>
        </p:txBody>
      </p:sp>
      <p:sp>
        <p:nvSpPr>
          <p:cNvPr id="2054" name="Rectangle 3"/>
          <p:cNvSpPr>
            <a:spLocks noGrp="1" noChangeArrowheads="1"/>
          </p:cNvSpPr>
          <p:nvPr>
            <p:ph type="body" idx="1"/>
          </p:nvPr>
        </p:nvSpPr>
        <p:spPr>
          <a:xfrm>
            <a:off x="152400" y="152400"/>
            <a:ext cx="8839200" cy="6096000"/>
          </a:xfrm>
        </p:spPr>
        <p:txBody>
          <a:bodyPr/>
          <a:lstStyle/>
          <a:p>
            <a:pPr lvl="1" eaLnBrk="1" hangingPunct="1"/>
            <a:r>
              <a:rPr lang="ko-KR" altLang="en-US" sz="2000" smtClean="0"/>
              <a:t>깊이우선순위로 각 마디를 방문하여 다음을 수행한다</a:t>
            </a:r>
            <a:r>
              <a:rPr lang="en-US" altLang="ko-KR" sz="2000" smtClean="0"/>
              <a:t>:</a:t>
            </a:r>
          </a:p>
          <a:p>
            <a:pPr lvl="1" eaLnBrk="1" hangingPunct="1">
              <a:buFont typeface="Wingdings" pitchFamily="2" charset="2"/>
              <a:buNone/>
            </a:pPr>
            <a:r>
              <a:rPr lang="en-US" altLang="ko-KR" sz="2000" smtClean="0"/>
              <a:t>	1. </a:t>
            </a:r>
            <a:r>
              <a:rPr lang="ko-KR" altLang="en-US" sz="2000" smtClean="0"/>
              <a:t>그 마디의 </a:t>
            </a:r>
            <a:r>
              <a:rPr lang="en-US" altLang="ko-KR" sz="2000" i="1" smtClean="0"/>
              <a:t>profit</a:t>
            </a:r>
            <a:r>
              <a:rPr lang="ko-KR" altLang="en-US" sz="2000" smtClean="0"/>
              <a:t>와 </a:t>
            </a:r>
            <a:r>
              <a:rPr lang="en-US" altLang="ko-KR" sz="2000" i="1" smtClean="0"/>
              <a:t>weight</a:t>
            </a:r>
            <a:r>
              <a:rPr lang="ko-KR" altLang="en-US" sz="2000" smtClean="0"/>
              <a:t>를 계산한다</a:t>
            </a:r>
            <a:r>
              <a:rPr lang="en-US" altLang="ko-KR" sz="2000" smtClean="0"/>
              <a:t>.</a:t>
            </a:r>
          </a:p>
          <a:p>
            <a:pPr lvl="1" eaLnBrk="1" hangingPunct="1">
              <a:buFont typeface="Wingdings" pitchFamily="2" charset="2"/>
              <a:buNone/>
            </a:pPr>
            <a:r>
              <a:rPr lang="en-US" altLang="ko-KR" sz="2000" smtClean="0"/>
              <a:t>	2. </a:t>
            </a:r>
            <a:r>
              <a:rPr lang="ko-KR" altLang="en-US" sz="2000" smtClean="0"/>
              <a:t>그 마디의 </a:t>
            </a:r>
            <a:r>
              <a:rPr lang="en-US" altLang="ko-KR" sz="2000" i="1" smtClean="0"/>
              <a:t>bound</a:t>
            </a:r>
            <a:r>
              <a:rPr lang="ko-KR" altLang="en-US" sz="2000" smtClean="0"/>
              <a:t>를 계산한다</a:t>
            </a:r>
            <a:r>
              <a:rPr lang="en-US" altLang="ko-KR" sz="2000" smtClean="0"/>
              <a:t>.</a:t>
            </a:r>
          </a:p>
          <a:p>
            <a:pPr lvl="1" eaLnBrk="1" hangingPunct="1">
              <a:buFont typeface="Wingdings" pitchFamily="2" charset="2"/>
              <a:buNone/>
            </a:pPr>
            <a:r>
              <a:rPr lang="en-US" altLang="ko-KR" sz="2000" smtClean="0"/>
              <a:t>	3. </a:t>
            </a:r>
            <a:r>
              <a:rPr lang="en-US" altLang="ko-KR" sz="2000" i="1" smtClean="0"/>
              <a:t>weight</a:t>
            </a:r>
            <a:r>
              <a:rPr lang="en-US" altLang="ko-KR" sz="2000" smtClean="0"/>
              <a:t> &lt; </a:t>
            </a:r>
            <a:r>
              <a:rPr lang="en-US" altLang="ko-KR" sz="2000" i="1" smtClean="0"/>
              <a:t>W</a:t>
            </a:r>
            <a:r>
              <a:rPr lang="en-US" altLang="ko-KR" sz="2000" smtClean="0"/>
              <a:t> and </a:t>
            </a:r>
            <a:r>
              <a:rPr lang="en-US" altLang="ko-KR" sz="2000" i="1" smtClean="0"/>
              <a:t>bound</a:t>
            </a:r>
            <a:r>
              <a:rPr lang="en-US" altLang="ko-KR" sz="2000" smtClean="0"/>
              <a:t> &gt; </a:t>
            </a:r>
            <a:r>
              <a:rPr lang="en-US" altLang="ko-KR" sz="2000" i="1" smtClean="0"/>
              <a:t>maxprofit</a:t>
            </a:r>
            <a:r>
              <a:rPr lang="ko-KR" altLang="en-US" sz="2000" smtClean="0"/>
              <a:t>이면</a:t>
            </a:r>
            <a:r>
              <a:rPr lang="en-US" altLang="ko-KR" sz="2000" smtClean="0"/>
              <a:t>, </a:t>
            </a:r>
            <a:r>
              <a:rPr lang="ko-KR" altLang="en-US" sz="2000" smtClean="0"/>
              <a:t>검색을 계속한다</a:t>
            </a:r>
            <a:r>
              <a:rPr lang="en-US" altLang="ko-KR" sz="2000" smtClean="0"/>
              <a:t>;</a:t>
            </a:r>
          </a:p>
          <a:p>
            <a:pPr lvl="1" eaLnBrk="1" hangingPunct="1">
              <a:buFont typeface="Wingdings" pitchFamily="2" charset="2"/>
              <a:buNone/>
            </a:pPr>
            <a:r>
              <a:rPr lang="en-US" altLang="ko-KR" sz="2000" smtClean="0"/>
              <a:t>	    </a:t>
            </a:r>
            <a:r>
              <a:rPr lang="ko-KR" altLang="en-US" sz="2000" smtClean="0"/>
              <a:t>그렇지 않으면</a:t>
            </a:r>
            <a:r>
              <a:rPr lang="en-US" altLang="ko-KR" sz="2000" smtClean="0"/>
              <a:t>, </a:t>
            </a:r>
            <a:r>
              <a:rPr lang="ko-KR" altLang="en-US" sz="2000" smtClean="0"/>
              <a:t>되추적</a:t>
            </a:r>
            <a:r>
              <a:rPr lang="en-US" altLang="ko-KR" sz="2000" smtClean="0"/>
              <a:t>.</a:t>
            </a:r>
          </a:p>
          <a:p>
            <a:pPr lvl="1" eaLnBrk="1" hangingPunct="1"/>
            <a:r>
              <a:rPr lang="ko-KR" altLang="en-US" sz="2000" smtClean="0"/>
              <a:t>고찰</a:t>
            </a:r>
            <a:r>
              <a:rPr lang="en-US" altLang="ko-KR" sz="2000" smtClean="0"/>
              <a:t>: </a:t>
            </a:r>
            <a:r>
              <a:rPr lang="ko-KR" altLang="en-US" sz="2000" smtClean="0"/>
              <a:t>최선이라고 여겼던 마디를 선택했다고 해서 실제로 그 마디로부터 최적해가 항상 나온다는 보장은 없다</a:t>
            </a:r>
            <a:r>
              <a:rPr lang="en-US" altLang="ko-KR" sz="2000" smtClean="0"/>
              <a:t>.</a:t>
            </a:r>
          </a:p>
          <a:p>
            <a:pPr eaLnBrk="1" hangingPunct="1"/>
            <a:r>
              <a:rPr lang="ko-KR" altLang="en-US" sz="2400" smtClean="0"/>
              <a:t>보기</a:t>
            </a:r>
            <a:r>
              <a:rPr lang="en-US" altLang="ko-KR" sz="2400" smtClean="0"/>
              <a:t>: </a:t>
            </a:r>
            <a:r>
              <a:rPr lang="en-US" altLang="ko-KR" sz="2400" i="1" smtClean="0"/>
              <a:t>n</a:t>
            </a:r>
            <a:r>
              <a:rPr lang="en-US" altLang="ko-KR" sz="2400" smtClean="0"/>
              <a:t> = 4, </a:t>
            </a:r>
            <a:r>
              <a:rPr lang="en-US" altLang="ko-KR" sz="2400" i="1" smtClean="0"/>
              <a:t>W</a:t>
            </a:r>
            <a:r>
              <a:rPr lang="en-US" altLang="ko-KR" sz="2400" smtClean="0"/>
              <a:t> = 16</a:t>
            </a:r>
            <a:r>
              <a:rPr lang="ko-KR" altLang="en-US" sz="2400" smtClean="0"/>
              <a:t>이고</a:t>
            </a:r>
          </a:p>
          <a:p>
            <a:pPr eaLnBrk="1" hangingPunct="1"/>
            <a:endParaRPr lang="ko-KR" altLang="en-US" sz="2400" smtClean="0"/>
          </a:p>
          <a:p>
            <a:pPr eaLnBrk="1" hangingPunct="1"/>
            <a:endParaRPr lang="ko-KR" altLang="en-US" sz="2400" smtClean="0"/>
          </a:p>
          <a:p>
            <a:pPr eaLnBrk="1" hangingPunct="1"/>
            <a:endParaRPr lang="ko-KR" altLang="en-US" sz="2400" smtClean="0"/>
          </a:p>
          <a:p>
            <a:pPr eaLnBrk="1" hangingPunct="1"/>
            <a:endParaRPr lang="ko-KR" altLang="en-US" sz="2400" smtClean="0"/>
          </a:p>
          <a:p>
            <a:pPr eaLnBrk="1" hangingPunct="1"/>
            <a:endParaRPr lang="ko-KR" altLang="en-US" sz="2400" smtClean="0"/>
          </a:p>
          <a:p>
            <a:pPr eaLnBrk="1" hangingPunct="1">
              <a:buFont typeface="Wingdings 2" pitchFamily="18" charset="2"/>
              <a:buNone/>
            </a:pPr>
            <a:r>
              <a:rPr lang="ko-KR" altLang="en-US" sz="2400" smtClean="0"/>
              <a:t>	일 때</a:t>
            </a:r>
            <a:r>
              <a:rPr lang="en-US" altLang="ko-KR" sz="2400" smtClean="0"/>
              <a:t>, </a:t>
            </a:r>
            <a:r>
              <a:rPr lang="ko-KR" altLang="en-US" sz="2400" smtClean="0"/>
              <a:t>되추적을 사용하여 구축되는 가지친 상태공간트리를 그려 보시오</a:t>
            </a:r>
            <a:r>
              <a:rPr lang="en-US" altLang="ko-KR" sz="2400" smtClean="0"/>
              <a:t>.</a:t>
            </a:r>
          </a:p>
        </p:txBody>
      </p:sp>
      <p:graphicFrame>
        <p:nvGraphicFramePr>
          <p:cNvPr id="2050" name="Object 1024"/>
          <p:cNvGraphicFramePr>
            <a:graphicFrameLocks noChangeAspect="1"/>
          </p:cNvGraphicFramePr>
          <p:nvPr/>
        </p:nvGraphicFramePr>
        <p:xfrm>
          <a:off x="3189288" y="2989263"/>
          <a:ext cx="2601912" cy="2268537"/>
        </p:xfrm>
        <a:graphic>
          <a:graphicData uri="http://schemas.openxmlformats.org/presentationml/2006/ole">
            <p:oleObj spid="_x0000_s2050" name="수식" r:id="rId3" imgW="1143000" imgH="1168200" progId="Equation.3">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날짜 개체 틀 1"/>
          <p:cNvSpPr>
            <a:spLocks noGrp="1"/>
          </p:cNvSpPr>
          <p:nvPr>
            <p:ph type="dt" sz="quarter" idx="10"/>
          </p:nvPr>
        </p:nvSpPr>
        <p:spPr>
          <a:noFill/>
        </p:spPr>
        <p:txBody>
          <a:bodyPr/>
          <a:lstStyle/>
          <a:p>
            <a:fld id="{DDD3B1CD-E353-46EE-84BE-E5F899664747}" type="datetime1">
              <a:rPr lang="ko-KR" altLang="en-US" smtClean="0"/>
              <a:pPr/>
              <a:t>2012-12-06</a:t>
            </a:fld>
            <a:endParaRPr lang="en-US" altLang="ko-KR" smtClean="0"/>
          </a:p>
        </p:txBody>
      </p:sp>
      <p:sp>
        <p:nvSpPr>
          <p:cNvPr id="3079" name="바닥글 개체 틀 2"/>
          <p:cNvSpPr>
            <a:spLocks noGrp="1"/>
          </p:cNvSpPr>
          <p:nvPr>
            <p:ph type="ftr" sz="quarter" idx="11"/>
          </p:nvPr>
        </p:nvSpPr>
        <p:spPr>
          <a:noFill/>
        </p:spPr>
        <p:txBody>
          <a:bodyPr/>
          <a:lstStyle/>
          <a:p>
            <a:r>
              <a:rPr lang="en-US" altLang="ko-KR" smtClean="0"/>
              <a:t>알고리즘 강의 슬라이드 6</a:t>
            </a:r>
          </a:p>
        </p:txBody>
      </p:sp>
      <p:sp>
        <p:nvSpPr>
          <p:cNvPr id="3080" name="슬라이드 번호 개체 틀 3"/>
          <p:cNvSpPr>
            <a:spLocks noGrp="1"/>
          </p:cNvSpPr>
          <p:nvPr>
            <p:ph type="sldNum" sz="quarter" idx="12"/>
          </p:nvPr>
        </p:nvSpPr>
        <p:spPr>
          <a:noFill/>
        </p:spPr>
        <p:txBody>
          <a:bodyPr/>
          <a:lstStyle/>
          <a:p>
            <a:fld id="{79E8F032-3D78-47CA-B5AE-27B3100A42AD}" type="slidenum">
              <a:rPr lang="en-US" altLang="ko-KR" smtClean="0"/>
              <a:pPr/>
              <a:t>9</a:t>
            </a:fld>
            <a:endParaRPr lang="en-US" altLang="ko-KR" smtClean="0"/>
          </a:p>
        </p:txBody>
      </p:sp>
      <p:sp>
        <p:nvSpPr>
          <p:cNvPr id="3081" name="Oval 1026"/>
          <p:cNvSpPr>
            <a:spLocks noChangeArrowheads="1"/>
          </p:cNvSpPr>
          <p:nvPr/>
        </p:nvSpPr>
        <p:spPr bwMode="auto">
          <a:xfrm>
            <a:off x="6248400" y="7620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82" name="Text Box 1027"/>
          <p:cNvSpPr txBox="1">
            <a:spLocks noChangeArrowheads="1"/>
          </p:cNvSpPr>
          <p:nvPr/>
        </p:nvSpPr>
        <p:spPr bwMode="auto">
          <a:xfrm>
            <a:off x="6350000" y="7366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$115</a:t>
            </a:r>
          </a:p>
        </p:txBody>
      </p:sp>
      <p:sp>
        <p:nvSpPr>
          <p:cNvPr id="3083" name="Oval 1028"/>
          <p:cNvSpPr>
            <a:spLocks noChangeArrowheads="1"/>
          </p:cNvSpPr>
          <p:nvPr/>
        </p:nvSpPr>
        <p:spPr bwMode="auto">
          <a:xfrm>
            <a:off x="5029200" y="17780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84" name="Text Box 1029"/>
          <p:cNvSpPr txBox="1">
            <a:spLocks noChangeArrowheads="1"/>
          </p:cNvSpPr>
          <p:nvPr/>
        </p:nvSpPr>
        <p:spPr bwMode="auto">
          <a:xfrm>
            <a:off x="5130800" y="17526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$115</a:t>
            </a:r>
          </a:p>
        </p:txBody>
      </p:sp>
      <p:sp>
        <p:nvSpPr>
          <p:cNvPr id="3085" name="Oval 1030"/>
          <p:cNvSpPr>
            <a:spLocks noChangeArrowheads="1"/>
          </p:cNvSpPr>
          <p:nvPr/>
        </p:nvSpPr>
        <p:spPr bwMode="auto">
          <a:xfrm>
            <a:off x="7543800" y="17859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86" name="Text Box 1031"/>
          <p:cNvSpPr txBox="1">
            <a:spLocks noChangeArrowheads="1"/>
          </p:cNvSpPr>
          <p:nvPr/>
        </p:nvSpPr>
        <p:spPr bwMode="auto">
          <a:xfrm>
            <a:off x="7645400" y="17605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$0</a:t>
            </a:r>
          </a:p>
          <a:p>
            <a:pPr algn="ctr"/>
            <a:r>
              <a:rPr lang="en-US" altLang="ko-KR" sz="1400" i="0">
                <a:latin typeface="Times New Roman" pitchFamily="18" charset="0"/>
              </a:rPr>
              <a:t>0</a:t>
            </a:r>
          </a:p>
          <a:p>
            <a:pPr algn="ctr"/>
            <a:r>
              <a:rPr lang="en-US" altLang="ko-KR" sz="1400" i="0">
                <a:latin typeface="Times New Roman" pitchFamily="18" charset="0"/>
              </a:rPr>
              <a:t>$82</a:t>
            </a:r>
          </a:p>
        </p:txBody>
      </p:sp>
      <p:sp>
        <p:nvSpPr>
          <p:cNvPr id="3087" name="Oval 1032"/>
          <p:cNvSpPr>
            <a:spLocks noChangeArrowheads="1"/>
          </p:cNvSpPr>
          <p:nvPr/>
        </p:nvSpPr>
        <p:spPr bwMode="auto">
          <a:xfrm>
            <a:off x="3505200" y="2700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88" name="Text Box 1033"/>
          <p:cNvSpPr txBox="1">
            <a:spLocks noChangeArrowheads="1"/>
          </p:cNvSpPr>
          <p:nvPr/>
        </p:nvSpPr>
        <p:spPr bwMode="auto">
          <a:xfrm>
            <a:off x="3606800" y="26749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$115</a:t>
            </a:r>
          </a:p>
        </p:txBody>
      </p:sp>
      <p:sp>
        <p:nvSpPr>
          <p:cNvPr id="3089" name="Oval 1034"/>
          <p:cNvSpPr>
            <a:spLocks noChangeArrowheads="1"/>
          </p:cNvSpPr>
          <p:nvPr/>
        </p:nvSpPr>
        <p:spPr bwMode="auto">
          <a:xfrm>
            <a:off x="6477000" y="27003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90" name="Text Box 1035"/>
          <p:cNvSpPr txBox="1">
            <a:spLocks noChangeArrowheads="1"/>
          </p:cNvSpPr>
          <p:nvPr/>
        </p:nvSpPr>
        <p:spPr bwMode="auto">
          <a:xfrm>
            <a:off x="6578600" y="26749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$98</a:t>
            </a:r>
          </a:p>
        </p:txBody>
      </p:sp>
      <p:sp>
        <p:nvSpPr>
          <p:cNvPr id="3091" name="Oval 1036"/>
          <p:cNvSpPr>
            <a:spLocks noChangeArrowheads="1"/>
          </p:cNvSpPr>
          <p:nvPr/>
        </p:nvSpPr>
        <p:spPr bwMode="auto">
          <a:xfrm>
            <a:off x="2514600" y="36909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92" name="Text Box 1037"/>
          <p:cNvSpPr txBox="1">
            <a:spLocks noChangeArrowheads="1"/>
          </p:cNvSpPr>
          <p:nvPr/>
        </p:nvSpPr>
        <p:spPr bwMode="auto">
          <a:xfrm>
            <a:off x="2616200" y="3665538"/>
            <a:ext cx="590550" cy="519112"/>
          </a:xfrm>
          <a:prstGeom prst="rect">
            <a:avLst/>
          </a:prstGeom>
          <a:noFill/>
          <a:ln w="9525">
            <a:noFill/>
            <a:miter lim="800000"/>
            <a:headEnd/>
            <a:tailEnd/>
          </a:ln>
        </p:spPr>
        <p:txBody>
          <a:bodyPr>
            <a:spAutoFit/>
          </a:bodyPr>
          <a:lstStyle/>
          <a:p>
            <a:pPr algn="ctr"/>
            <a:r>
              <a:rPr lang="en-US" altLang="ko-KR" sz="1400" i="0">
                <a:latin typeface="Times New Roman" pitchFamily="18" charset="0"/>
              </a:rPr>
              <a:t>$120</a:t>
            </a:r>
          </a:p>
          <a:p>
            <a:pPr algn="ctr"/>
            <a:r>
              <a:rPr lang="en-US" altLang="ko-KR" sz="1400" i="0">
                <a:latin typeface="Times New Roman" pitchFamily="18" charset="0"/>
              </a:rPr>
              <a:t>17</a:t>
            </a:r>
          </a:p>
        </p:txBody>
      </p:sp>
      <p:sp>
        <p:nvSpPr>
          <p:cNvPr id="3093" name="Oval 1038"/>
          <p:cNvSpPr>
            <a:spLocks noChangeArrowheads="1"/>
          </p:cNvSpPr>
          <p:nvPr/>
        </p:nvSpPr>
        <p:spPr bwMode="auto">
          <a:xfrm>
            <a:off x="4419600" y="36909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94" name="Text Box 1039"/>
          <p:cNvSpPr txBox="1">
            <a:spLocks noChangeArrowheads="1"/>
          </p:cNvSpPr>
          <p:nvPr/>
        </p:nvSpPr>
        <p:spPr bwMode="auto">
          <a:xfrm>
            <a:off x="4514850" y="36782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$80</a:t>
            </a:r>
          </a:p>
        </p:txBody>
      </p:sp>
      <p:sp>
        <p:nvSpPr>
          <p:cNvPr id="3095" name="Oval 1040"/>
          <p:cNvSpPr>
            <a:spLocks noChangeArrowheads="1"/>
          </p:cNvSpPr>
          <p:nvPr/>
        </p:nvSpPr>
        <p:spPr bwMode="auto">
          <a:xfrm>
            <a:off x="5638800" y="3690938"/>
            <a:ext cx="762000" cy="685800"/>
          </a:xfrm>
          <a:prstGeom prst="ellipse">
            <a:avLst/>
          </a:prstGeom>
          <a:solidFill>
            <a:srgbClr val="DDDDDD"/>
          </a:solidFill>
          <a:ln w="9525">
            <a:solidFill>
              <a:schemeClr val="tx1"/>
            </a:solidFill>
            <a:round/>
            <a:headEnd/>
            <a:tailEnd/>
          </a:ln>
        </p:spPr>
        <p:txBody>
          <a:bodyPr wrap="none" anchor="ctr"/>
          <a:lstStyle/>
          <a:p>
            <a:endParaRPr lang="ko-KR" altLang="en-US"/>
          </a:p>
        </p:txBody>
      </p:sp>
      <p:sp>
        <p:nvSpPr>
          <p:cNvPr id="3096" name="Text Box 1041"/>
          <p:cNvSpPr txBox="1">
            <a:spLocks noChangeArrowheads="1"/>
          </p:cNvSpPr>
          <p:nvPr/>
        </p:nvSpPr>
        <p:spPr bwMode="auto">
          <a:xfrm>
            <a:off x="5740400" y="36655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$98</a:t>
            </a:r>
          </a:p>
        </p:txBody>
      </p:sp>
      <p:sp>
        <p:nvSpPr>
          <p:cNvPr id="3097" name="Oval 1042"/>
          <p:cNvSpPr>
            <a:spLocks noChangeArrowheads="1"/>
          </p:cNvSpPr>
          <p:nvPr/>
        </p:nvSpPr>
        <p:spPr bwMode="auto">
          <a:xfrm>
            <a:off x="7391400" y="36909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098" name="Text Box 1043"/>
          <p:cNvSpPr txBox="1">
            <a:spLocks noChangeArrowheads="1"/>
          </p:cNvSpPr>
          <p:nvPr/>
        </p:nvSpPr>
        <p:spPr bwMode="auto">
          <a:xfrm>
            <a:off x="7493000" y="36655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$40</a:t>
            </a:r>
          </a:p>
          <a:p>
            <a:pPr algn="ctr"/>
            <a:r>
              <a:rPr lang="en-US" altLang="ko-KR" sz="1400" i="0">
                <a:latin typeface="Times New Roman" pitchFamily="18" charset="0"/>
              </a:rPr>
              <a:t>2</a:t>
            </a:r>
          </a:p>
          <a:p>
            <a:pPr algn="ctr"/>
            <a:r>
              <a:rPr lang="en-US" altLang="ko-KR" sz="1400" i="0">
                <a:latin typeface="Times New Roman" pitchFamily="18" charset="0"/>
              </a:rPr>
              <a:t>$50</a:t>
            </a:r>
          </a:p>
        </p:txBody>
      </p:sp>
      <p:sp>
        <p:nvSpPr>
          <p:cNvPr id="3099" name="Oval 1044"/>
          <p:cNvSpPr>
            <a:spLocks noChangeArrowheads="1"/>
          </p:cNvSpPr>
          <p:nvPr/>
        </p:nvSpPr>
        <p:spPr bwMode="auto">
          <a:xfrm>
            <a:off x="3200400" y="48260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100" name="Text Box 1045"/>
          <p:cNvSpPr txBox="1">
            <a:spLocks noChangeArrowheads="1"/>
          </p:cNvSpPr>
          <p:nvPr/>
        </p:nvSpPr>
        <p:spPr bwMode="auto">
          <a:xfrm>
            <a:off x="3302000" y="48006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$80</a:t>
            </a:r>
          </a:p>
          <a:p>
            <a:pPr algn="ctr"/>
            <a:r>
              <a:rPr lang="en-US" altLang="ko-KR" sz="1400" i="0">
                <a:latin typeface="Times New Roman" pitchFamily="18" charset="0"/>
              </a:rPr>
              <a:t>12</a:t>
            </a:r>
          </a:p>
          <a:p>
            <a:pPr algn="ctr"/>
            <a:r>
              <a:rPr lang="en-US" altLang="ko-KR" sz="1400" i="0">
                <a:latin typeface="Times New Roman" pitchFamily="18" charset="0"/>
              </a:rPr>
              <a:t>$80</a:t>
            </a:r>
          </a:p>
        </p:txBody>
      </p:sp>
      <p:sp>
        <p:nvSpPr>
          <p:cNvPr id="3101" name="Oval 1046"/>
          <p:cNvSpPr>
            <a:spLocks noChangeArrowheads="1"/>
          </p:cNvSpPr>
          <p:nvPr/>
        </p:nvSpPr>
        <p:spPr bwMode="auto">
          <a:xfrm>
            <a:off x="4648200" y="4833938"/>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102" name="Text Box 1047"/>
          <p:cNvSpPr txBox="1">
            <a:spLocks noChangeArrowheads="1"/>
          </p:cNvSpPr>
          <p:nvPr/>
        </p:nvSpPr>
        <p:spPr bwMode="auto">
          <a:xfrm>
            <a:off x="4730750" y="4808538"/>
            <a:ext cx="590550" cy="754062"/>
          </a:xfrm>
          <a:prstGeom prst="rect">
            <a:avLst/>
          </a:prstGeom>
          <a:noFill/>
          <a:ln w="9525">
            <a:noFill/>
            <a:miter lim="800000"/>
            <a:headEnd/>
            <a:tailEnd/>
          </a:ln>
        </p:spPr>
        <p:txBody>
          <a:bodyPr>
            <a:spAutoFit/>
          </a:bodyPr>
          <a:lstStyle/>
          <a:p>
            <a:pPr algn="ctr"/>
            <a:r>
              <a:rPr lang="en-US" altLang="ko-KR" sz="1400" i="0">
                <a:latin typeface="Times New Roman" pitchFamily="18" charset="0"/>
              </a:rPr>
              <a:t>$70</a:t>
            </a:r>
          </a:p>
          <a:p>
            <a:pPr algn="ctr"/>
            <a:r>
              <a:rPr lang="en-US" altLang="ko-KR" sz="1400" i="0">
                <a:latin typeface="Times New Roman" pitchFamily="18" charset="0"/>
              </a:rPr>
              <a:t>7</a:t>
            </a:r>
          </a:p>
          <a:p>
            <a:pPr algn="ctr"/>
            <a:r>
              <a:rPr lang="en-US" altLang="ko-KR" sz="1400" i="0">
                <a:latin typeface="Times New Roman" pitchFamily="18" charset="0"/>
              </a:rPr>
              <a:t>$70</a:t>
            </a:r>
          </a:p>
        </p:txBody>
      </p:sp>
      <p:sp>
        <p:nvSpPr>
          <p:cNvPr id="3103" name="Oval 1048"/>
          <p:cNvSpPr>
            <a:spLocks noChangeArrowheads="1"/>
          </p:cNvSpPr>
          <p:nvPr/>
        </p:nvSpPr>
        <p:spPr bwMode="auto">
          <a:xfrm>
            <a:off x="5638800" y="48260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104" name="Text Box 1049"/>
          <p:cNvSpPr txBox="1">
            <a:spLocks noChangeArrowheads="1"/>
          </p:cNvSpPr>
          <p:nvPr/>
        </p:nvSpPr>
        <p:spPr bwMode="auto">
          <a:xfrm>
            <a:off x="5734050" y="4800600"/>
            <a:ext cx="590550" cy="519113"/>
          </a:xfrm>
          <a:prstGeom prst="rect">
            <a:avLst/>
          </a:prstGeom>
          <a:noFill/>
          <a:ln w="9525">
            <a:noFill/>
            <a:miter lim="800000"/>
            <a:headEnd/>
            <a:tailEnd/>
          </a:ln>
        </p:spPr>
        <p:txBody>
          <a:bodyPr>
            <a:spAutoFit/>
          </a:bodyPr>
          <a:lstStyle/>
          <a:p>
            <a:pPr algn="ctr"/>
            <a:r>
              <a:rPr lang="en-US" altLang="ko-KR" sz="1400" i="0">
                <a:latin typeface="Times New Roman" pitchFamily="18" charset="0"/>
              </a:rPr>
              <a:t>$100</a:t>
            </a:r>
          </a:p>
          <a:p>
            <a:pPr algn="ctr"/>
            <a:r>
              <a:rPr lang="en-US" altLang="ko-KR" sz="1400" i="0">
                <a:latin typeface="Times New Roman" pitchFamily="18" charset="0"/>
              </a:rPr>
              <a:t>17</a:t>
            </a:r>
          </a:p>
        </p:txBody>
      </p:sp>
      <p:sp>
        <p:nvSpPr>
          <p:cNvPr id="3105" name="Oval 1050"/>
          <p:cNvSpPr>
            <a:spLocks noChangeArrowheads="1"/>
          </p:cNvSpPr>
          <p:nvPr/>
        </p:nvSpPr>
        <p:spPr bwMode="auto">
          <a:xfrm>
            <a:off x="6705600" y="4826000"/>
            <a:ext cx="762000" cy="685800"/>
          </a:xfrm>
          <a:prstGeom prst="ellipse">
            <a:avLst/>
          </a:prstGeom>
          <a:noFill/>
          <a:ln w="9525">
            <a:solidFill>
              <a:schemeClr val="tx1"/>
            </a:solidFill>
            <a:round/>
            <a:headEnd/>
            <a:tailEnd/>
          </a:ln>
        </p:spPr>
        <p:txBody>
          <a:bodyPr wrap="none" anchor="ctr"/>
          <a:lstStyle/>
          <a:p>
            <a:endParaRPr lang="ko-KR" altLang="en-US"/>
          </a:p>
        </p:txBody>
      </p:sp>
      <p:sp>
        <p:nvSpPr>
          <p:cNvPr id="3106" name="Text Box 1051"/>
          <p:cNvSpPr txBox="1">
            <a:spLocks noChangeArrowheads="1"/>
          </p:cNvSpPr>
          <p:nvPr/>
        </p:nvSpPr>
        <p:spPr bwMode="auto">
          <a:xfrm>
            <a:off x="6781800" y="4800600"/>
            <a:ext cx="590550" cy="754063"/>
          </a:xfrm>
          <a:prstGeom prst="rect">
            <a:avLst/>
          </a:prstGeom>
          <a:noFill/>
          <a:ln w="9525">
            <a:noFill/>
            <a:miter lim="800000"/>
            <a:headEnd/>
            <a:tailEnd/>
          </a:ln>
        </p:spPr>
        <p:txBody>
          <a:bodyPr>
            <a:spAutoFit/>
          </a:bodyPr>
          <a:lstStyle/>
          <a:p>
            <a:pPr algn="ctr"/>
            <a:r>
              <a:rPr lang="en-US" altLang="ko-KR" sz="1400" i="0">
                <a:latin typeface="Times New Roman" pitchFamily="18" charset="0"/>
              </a:rPr>
              <a:t>$90</a:t>
            </a:r>
          </a:p>
          <a:p>
            <a:pPr algn="ctr"/>
            <a:r>
              <a:rPr lang="en-US" altLang="ko-KR" sz="1400" i="0">
                <a:latin typeface="Times New Roman" pitchFamily="18" charset="0"/>
              </a:rPr>
              <a:t>12</a:t>
            </a:r>
          </a:p>
          <a:p>
            <a:pPr algn="ctr"/>
            <a:r>
              <a:rPr lang="en-US" altLang="ko-KR" sz="1400" i="0">
                <a:latin typeface="Times New Roman" pitchFamily="18" charset="0"/>
              </a:rPr>
              <a:t>$90</a:t>
            </a:r>
          </a:p>
        </p:txBody>
      </p:sp>
      <p:sp>
        <p:nvSpPr>
          <p:cNvPr id="3107" name="Text Box 1052"/>
          <p:cNvSpPr txBox="1">
            <a:spLocks noChangeArrowheads="1"/>
          </p:cNvSpPr>
          <p:nvPr/>
        </p:nvSpPr>
        <p:spPr bwMode="auto">
          <a:xfrm>
            <a:off x="6324600" y="439738"/>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(0,0)</a:t>
            </a:r>
          </a:p>
        </p:txBody>
      </p:sp>
      <p:sp>
        <p:nvSpPr>
          <p:cNvPr id="3108" name="Text Box 1053"/>
          <p:cNvSpPr txBox="1">
            <a:spLocks noChangeArrowheads="1"/>
          </p:cNvSpPr>
          <p:nvPr/>
        </p:nvSpPr>
        <p:spPr bwMode="auto">
          <a:xfrm>
            <a:off x="5118100" y="14732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(1,1)</a:t>
            </a:r>
          </a:p>
        </p:txBody>
      </p:sp>
      <p:sp>
        <p:nvSpPr>
          <p:cNvPr id="3109" name="Text Box 1054"/>
          <p:cNvSpPr txBox="1">
            <a:spLocks noChangeArrowheads="1"/>
          </p:cNvSpPr>
          <p:nvPr/>
        </p:nvSpPr>
        <p:spPr bwMode="auto">
          <a:xfrm>
            <a:off x="7632700" y="14890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(1,2)</a:t>
            </a:r>
          </a:p>
        </p:txBody>
      </p:sp>
      <p:sp>
        <p:nvSpPr>
          <p:cNvPr id="3110" name="Text Box 1055"/>
          <p:cNvSpPr txBox="1">
            <a:spLocks noChangeArrowheads="1"/>
          </p:cNvSpPr>
          <p:nvPr/>
        </p:nvSpPr>
        <p:spPr bwMode="auto">
          <a:xfrm>
            <a:off x="3606800" y="24034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(2,1)</a:t>
            </a:r>
          </a:p>
        </p:txBody>
      </p:sp>
      <p:sp>
        <p:nvSpPr>
          <p:cNvPr id="3111" name="Text Box 1056"/>
          <p:cNvSpPr txBox="1">
            <a:spLocks noChangeArrowheads="1"/>
          </p:cNvSpPr>
          <p:nvPr/>
        </p:nvSpPr>
        <p:spPr bwMode="auto">
          <a:xfrm>
            <a:off x="6565900" y="24003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(2,2)</a:t>
            </a:r>
          </a:p>
        </p:txBody>
      </p:sp>
      <p:sp>
        <p:nvSpPr>
          <p:cNvPr id="3112" name="Text Box 1057"/>
          <p:cNvSpPr txBox="1">
            <a:spLocks noChangeArrowheads="1"/>
          </p:cNvSpPr>
          <p:nvPr/>
        </p:nvSpPr>
        <p:spPr bwMode="auto">
          <a:xfrm>
            <a:off x="2616200" y="33940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(3,1)</a:t>
            </a:r>
          </a:p>
        </p:txBody>
      </p:sp>
      <p:sp>
        <p:nvSpPr>
          <p:cNvPr id="3113" name="Text Box 1058"/>
          <p:cNvSpPr txBox="1">
            <a:spLocks noChangeArrowheads="1"/>
          </p:cNvSpPr>
          <p:nvPr/>
        </p:nvSpPr>
        <p:spPr bwMode="auto">
          <a:xfrm>
            <a:off x="4508500" y="3390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(3,2)</a:t>
            </a:r>
          </a:p>
        </p:txBody>
      </p:sp>
      <p:sp>
        <p:nvSpPr>
          <p:cNvPr id="3114" name="Text Box 1059"/>
          <p:cNvSpPr txBox="1">
            <a:spLocks noChangeArrowheads="1"/>
          </p:cNvSpPr>
          <p:nvPr/>
        </p:nvSpPr>
        <p:spPr bwMode="auto">
          <a:xfrm>
            <a:off x="5727700" y="3390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(3,3)</a:t>
            </a:r>
          </a:p>
        </p:txBody>
      </p:sp>
      <p:sp>
        <p:nvSpPr>
          <p:cNvPr id="3115" name="Text Box 1060"/>
          <p:cNvSpPr txBox="1">
            <a:spLocks noChangeArrowheads="1"/>
          </p:cNvSpPr>
          <p:nvPr/>
        </p:nvSpPr>
        <p:spPr bwMode="auto">
          <a:xfrm>
            <a:off x="7480300" y="3390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(3,4)</a:t>
            </a:r>
          </a:p>
        </p:txBody>
      </p:sp>
      <p:sp>
        <p:nvSpPr>
          <p:cNvPr id="3116" name="Text Box 1061"/>
          <p:cNvSpPr txBox="1">
            <a:spLocks noChangeArrowheads="1"/>
          </p:cNvSpPr>
          <p:nvPr/>
        </p:nvSpPr>
        <p:spPr bwMode="auto">
          <a:xfrm>
            <a:off x="3302000" y="4533900"/>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(4,1)</a:t>
            </a:r>
          </a:p>
        </p:txBody>
      </p:sp>
      <p:sp>
        <p:nvSpPr>
          <p:cNvPr id="3117" name="Text Box 1062"/>
          <p:cNvSpPr txBox="1">
            <a:spLocks noChangeArrowheads="1"/>
          </p:cNvSpPr>
          <p:nvPr/>
        </p:nvSpPr>
        <p:spPr bwMode="auto">
          <a:xfrm>
            <a:off x="4953000" y="45370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(4,2)</a:t>
            </a:r>
          </a:p>
        </p:txBody>
      </p:sp>
      <p:sp>
        <p:nvSpPr>
          <p:cNvPr id="3118" name="Text Box 1063"/>
          <p:cNvSpPr txBox="1">
            <a:spLocks noChangeArrowheads="1"/>
          </p:cNvSpPr>
          <p:nvPr/>
        </p:nvSpPr>
        <p:spPr bwMode="auto">
          <a:xfrm>
            <a:off x="5448300" y="45370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(4,3)</a:t>
            </a:r>
          </a:p>
        </p:txBody>
      </p:sp>
      <p:sp>
        <p:nvSpPr>
          <p:cNvPr id="3119" name="Text Box 1064"/>
          <p:cNvSpPr txBox="1">
            <a:spLocks noChangeArrowheads="1"/>
          </p:cNvSpPr>
          <p:nvPr/>
        </p:nvSpPr>
        <p:spPr bwMode="auto">
          <a:xfrm>
            <a:off x="6705600" y="4524375"/>
            <a:ext cx="622300" cy="339725"/>
          </a:xfrm>
          <a:prstGeom prst="rect">
            <a:avLst/>
          </a:prstGeom>
          <a:noFill/>
          <a:ln w="9525">
            <a:noFill/>
            <a:miter lim="800000"/>
            <a:headEnd/>
            <a:tailEnd/>
          </a:ln>
        </p:spPr>
        <p:txBody>
          <a:bodyPr wrap="none">
            <a:spAutoFit/>
          </a:bodyPr>
          <a:lstStyle/>
          <a:p>
            <a:r>
              <a:rPr lang="en-US" altLang="ko-KR" sz="1800" i="0">
                <a:latin typeface="Times New Roman" pitchFamily="18" charset="0"/>
              </a:rPr>
              <a:t>(4,4)</a:t>
            </a:r>
          </a:p>
        </p:txBody>
      </p:sp>
      <p:sp>
        <p:nvSpPr>
          <p:cNvPr id="3120" name="Text Box 1065"/>
          <p:cNvSpPr txBox="1">
            <a:spLocks noChangeArrowheads="1"/>
          </p:cNvSpPr>
          <p:nvPr/>
        </p:nvSpPr>
        <p:spPr bwMode="auto">
          <a:xfrm>
            <a:off x="685800" y="12334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1</a:t>
            </a:r>
          </a:p>
        </p:txBody>
      </p:sp>
      <p:sp>
        <p:nvSpPr>
          <p:cNvPr id="3121" name="Text Box 1066"/>
          <p:cNvSpPr txBox="1">
            <a:spLocks noChangeArrowheads="1"/>
          </p:cNvSpPr>
          <p:nvPr/>
        </p:nvSpPr>
        <p:spPr bwMode="auto">
          <a:xfrm>
            <a:off x="685800" y="22733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2</a:t>
            </a:r>
          </a:p>
        </p:txBody>
      </p:sp>
      <p:sp>
        <p:nvSpPr>
          <p:cNvPr id="3122" name="Text Box 1067"/>
          <p:cNvSpPr txBox="1">
            <a:spLocks noChangeArrowheads="1"/>
          </p:cNvSpPr>
          <p:nvPr/>
        </p:nvSpPr>
        <p:spPr bwMode="auto">
          <a:xfrm>
            <a:off x="685800" y="3276600"/>
            <a:ext cx="823913" cy="366713"/>
          </a:xfrm>
          <a:prstGeom prst="rect">
            <a:avLst/>
          </a:prstGeom>
          <a:noFill/>
          <a:ln w="9525">
            <a:noFill/>
            <a:miter lim="800000"/>
            <a:headEnd/>
            <a:tailEnd/>
          </a:ln>
        </p:spPr>
        <p:txBody>
          <a:bodyPr wrap="none">
            <a:spAutoFit/>
          </a:bodyPr>
          <a:lstStyle/>
          <a:p>
            <a:r>
              <a:rPr lang="en-US" altLang="ko-KR" sz="2000" i="0">
                <a:latin typeface="Times New Roman" pitchFamily="18" charset="0"/>
              </a:rPr>
              <a:t>item 3</a:t>
            </a:r>
          </a:p>
        </p:txBody>
      </p:sp>
      <p:sp>
        <p:nvSpPr>
          <p:cNvPr id="3123" name="Text Box 1068"/>
          <p:cNvSpPr txBox="1">
            <a:spLocks noChangeArrowheads="1"/>
          </p:cNvSpPr>
          <p:nvPr/>
        </p:nvSpPr>
        <p:spPr bwMode="auto">
          <a:xfrm>
            <a:off x="685800" y="4484688"/>
            <a:ext cx="823913" cy="366712"/>
          </a:xfrm>
          <a:prstGeom prst="rect">
            <a:avLst/>
          </a:prstGeom>
          <a:noFill/>
          <a:ln w="9525">
            <a:noFill/>
            <a:miter lim="800000"/>
            <a:headEnd/>
            <a:tailEnd/>
          </a:ln>
        </p:spPr>
        <p:txBody>
          <a:bodyPr wrap="none">
            <a:spAutoFit/>
          </a:bodyPr>
          <a:lstStyle/>
          <a:p>
            <a:r>
              <a:rPr lang="en-US" altLang="ko-KR" sz="2000" i="0">
                <a:latin typeface="Times New Roman" pitchFamily="18" charset="0"/>
              </a:rPr>
              <a:t>item 4</a:t>
            </a:r>
          </a:p>
        </p:txBody>
      </p:sp>
      <p:graphicFrame>
        <p:nvGraphicFramePr>
          <p:cNvPr id="3074" name="Object 1069"/>
          <p:cNvGraphicFramePr>
            <a:graphicFrameLocks noChangeAspect="1"/>
          </p:cNvGraphicFramePr>
          <p:nvPr/>
        </p:nvGraphicFramePr>
        <p:xfrm>
          <a:off x="1538288" y="1155700"/>
          <a:ext cx="473075" cy="533400"/>
        </p:xfrm>
        <a:graphic>
          <a:graphicData uri="http://schemas.openxmlformats.org/presentationml/2006/ole">
            <p:oleObj spid="_x0000_s3074" name="수식" r:id="rId3" imgW="406080" imgH="457200" progId="Equation.3">
              <p:embed/>
            </p:oleObj>
          </a:graphicData>
        </a:graphic>
      </p:graphicFrame>
      <p:graphicFrame>
        <p:nvGraphicFramePr>
          <p:cNvPr id="3075" name="Object 1070"/>
          <p:cNvGraphicFramePr>
            <a:graphicFrameLocks noChangeAspect="1"/>
          </p:cNvGraphicFramePr>
          <p:nvPr/>
        </p:nvGraphicFramePr>
        <p:xfrm>
          <a:off x="1536700" y="2197100"/>
          <a:ext cx="473075" cy="533400"/>
        </p:xfrm>
        <a:graphic>
          <a:graphicData uri="http://schemas.openxmlformats.org/presentationml/2006/ole">
            <p:oleObj spid="_x0000_s3075" name="수식" r:id="rId4" imgW="406080" imgH="457200" progId="Equation.3">
              <p:embed/>
            </p:oleObj>
          </a:graphicData>
        </a:graphic>
      </p:graphicFrame>
      <p:graphicFrame>
        <p:nvGraphicFramePr>
          <p:cNvPr id="3076" name="Object 1071"/>
          <p:cNvGraphicFramePr>
            <a:graphicFrameLocks noChangeAspect="1"/>
          </p:cNvGraphicFramePr>
          <p:nvPr/>
        </p:nvGraphicFramePr>
        <p:xfrm>
          <a:off x="1536700" y="3200400"/>
          <a:ext cx="473075" cy="533400"/>
        </p:xfrm>
        <a:graphic>
          <a:graphicData uri="http://schemas.openxmlformats.org/presentationml/2006/ole">
            <p:oleObj spid="_x0000_s3076" name="수식" r:id="rId5" imgW="406080" imgH="457200" progId="Equation.3">
              <p:embed/>
            </p:oleObj>
          </a:graphicData>
        </a:graphic>
      </p:graphicFrame>
      <p:graphicFrame>
        <p:nvGraphicFramePr>
          <p:cNvPr id="3077" name="Object 1072"/>
          <p:cNvGraphicFramePr>
            <a:graphicFrameLocks noChangeAspect="1"/>
          </p:cNvGraphicFramePr>
          <p:nvPr/>
        </p:nvGraphicFramePr>
        <p:xfrm>
          <a:off x="1536700" y="4394200"/>
          <a:ext cx="473075" cy="533400"/>
        </p:xfrm>
        <a:graphic>
          <a:graphicData uri="http://schemas.openxmlformats.org/presentationml/2006/ole">
            <p:oleObj spid="_x0000_s3077" name="수식" r:id="rId6" imgW="406080" imgH="457200" progId="Equation.3">
              <p:embed/>
            </p:oleObj>
          </a:graphicData>
        </a:graphic>
      </p:graphicFrame>
      <p:cxnSp>
        <p:nvCxnSpPr>
          <p:cNvPr id="3124" name="AutoShape 1073"/>
          <p:cNvCxnSpPr>
            <a:cxnSpLocks noChangeShapeType="1"/>
            <a:stCxn id="3081" idx="3"/>
            <a:endCxn id="3083" idx="7"/>
          </p:cNvCxnSpPr>
          <p:nvPr/>
        </p:nvCxnSpPr>
        <p:spPr bwMode="auto">
          <a:xfrm flipH="1">
            <a:off x="5680075" y="1347788"/>
            <a:ext cx="679450" cy="530225"/>
          </a:xfrm>
          <a:prstGeom prst="straightConnector1">
            <a:avLst/>
          </a:prstGeom>
          <a:noFill/>
          <a:ln w="12700">
            <a:solidFill>
              <a:srgbClr val="000000"/>
            </a:solidFill>
            <a:round/>
            <a:headEnd/>
            <a:tailEnd/>
          </a:ln>
        </p:spPr>
      </p:cxnSp>
      <p:cxnSp>
        <p:nvCxnSpPr>
          <p:cNvPr id="3125" name="AutoShape 1074"/>
          <p:cNvCxnSpPr>
            <a:cxnSpLocks noChangeShapeType="1"/>
            <a:stCxn id="3081" idx="5"/>
            <a:endCxn id="3085" idx="1"/>
          </p:cNvCxnSpPr>
          <p:nvPr/>
        </p:nvCxnSpPr>
        <p:spPr bwMode="auto">
          <a:xfrm>
            <a:off x="6899275" y="1347788"/>
            <a:ext cx="755650" cy="538162"/>
          </a:xfrm>
          <a:prstGeom prst="straightConnector1">
            <a:avLst/>
          </a:prstGeom>
          <a:noFill/>
          <a:ln w="12700">
            <a:solidFill>
              <a:srgbClr val="000000"/>
            </a:solidFill>
            <a:round/>
            <a:headEnd/>
            <a:tailEnd/>
          </a:ln>
        </p:spPr>
      </p:cxnSp>
      <p:cxnSp>
        <p:nvCxnSpPr>
          <p:cNvPr id="3126" name="AutoShape 1075"/>
          <p:cNvCxnSpPr>
            <a:cxnSpLocks noChangeShapeType="1"/>
            <a:stCxn id="3083" idx="3"/>
            <a:endCxn id="3087" idx="7"/>
          </p:cNvCxnSpPr>
          <p:nvPr/>
        </p:nvCxnSpPr>
        <p:spPr bwMode="auto">
          <a:xfrm flipH="1">
            <a:off x="4156075" y="2363788"/>
            <a:ext cx="984250" cy="436562"/>
          </a:xfrm>
          <a:prstGeom prst="straightConnector1">
            <a:avLst/>
          </a:prstGeom>
          <a:noFill/>
          <a:ln w="12700">
            <a:solidFill>
              <a:srgbClr val="000000"/>
            </a:solidFill>
            <a:round/>
            <a:headEnd/>
            <a:tailEnd/>
          </a:ln>
        </p:spPr>
      </p:cxnSp>
      <p:cxnSp>
        <p:nvCxnSpPr>
          <p:cNvPr id="3127" name="AutoShape 1076"/>
          <p:cNvCxnSpPr>
            <a:cxnSpLocks noChangeShapeType="1"/>
            <a:stCxn id="3083" idx="5"/>
            <a:endCxn id="3089" idx="1"/>
          </p:cNvCxnSpPr>
          <p:nvPr/>
        </p:nvCxnSpPr>
        <p:spPr bwMode="auto">
          <a:xfrm>
            <a:off x="5680075" y="2363788"/>
            <a:ext cx="908050" cy="436562"/>
          </a:xfrm>
          <a:prstGeom prst="straightConnector1">
            <a:avLst/>
          </a:prstGeom>
          <a:noFill/>
          <a:ln w="12700">
            <a:solidFill>
              <a:srgbClr val="000000"/>
            </a:solidFill>
            <a:round/>
            <a:headEnd/>
            <a:tailEnd/>
          </a:ln>
        </p:spPr>
      </p:cxnSp>
      <p:cxnSp>
        <p:nvCxnSpPr>
          <p:cNvPr id="3128" name="AutoShape 1077"/>
          <p:cNvCxnSpPr>
            <a:cxnSpLocks noChangeShapeType="1"/>
            <a:stCxn id="3087" idx="3"/>
            <a:endCxn id="3091" idx="7"/>
          </p:cNvCxnSpPr>
          <p:nvPr/>
        </p:nvCxnSpPr>
        <p:spPr bwMode="auto">
          <a:xfrm flipH="1">
            <a:off x="3165475" y="3286125"/>
            <a:ext cx="450850" cy="504825"/>
          </a:xfrm>
          <a:prstGeom prst="straightConnector1">
            <a:avLst/>
          </a:prstGeom>
          <a:noFill/>
          <a:ln w="12700">
            <a:solidFill>
              <a:srgbClr val="000000"/>
            </a:solidFill>
            <a:round/>
            <a:headEnd/>
            <a:tailEnd/>
          </a:ln>
        </p:spPr>
      </p:cxnSp>
      <p:cxnSp>
        <p:nvCxnSpPr>
          <p:cNvPr id="3129" name="AutoShape 1078"/>
          <p:cNvCxnSpPr>
            <a:cxnSpLocks noChangeShapeType="1"/>
            <a:stCxn id="3087" idx="5"/>
            <a:endCxn id="3093" idx="1"/>
          </p:cNvCxnSpPr>
          <p:nvPr/>
        </p:nvCxnSpPr>
        <p:spPr bwMode="auto">
          <a:xfrm>
            <a:off x="4156075" y="3286125"/>
            <a:ext cx="374650" cy="504825"/>
          </a:xfrm>
          <a:prstGeom prst="straightConnector1">
            <a:avLst/>
          </a:prstGeom>
          <a:noFill/>
          <a:ln w="12700">
            <a:solidFill>
              <a:srgbClr val="000000"/>
            </a:solidFill>
            <a:round/>
            <a:headEnd/>
            <a:tailEnd/>
          </a:ln>
        </p:spPr>
      </p:cxnSp>
      <p:cxnSp>
        <p:nvCxnSpPr>
          <p:cNvPr id="3130" name="AutoShape 1079"/>
          <p:cNvCxnSpPr>
            <a:cxnSpLocks noChangeShapeType="1"/>
            <a:stCxn id="3089" idx="3"/>
            <a:endCxn id="3095" idx="7"/>
          </p:cNvCxnSpPr>
          <p:nvPr/>
        </p:nvCxnSpPr>
        <p:spPr bwMode="auto">
          <a:xfrm flipH="1">
            <a:off x="6289675" y="3286125"/>
            <a:ext cx="298450" cy="504825"/>
          </a:xfrm>
          <a:prstGeom prst="straightConnector1">
            <a:avLst/>
          </a:prstGeom>
          <a:noFill/>
          <a:ln w="12700">
            <a:solidFill>
              <a:srgbClr val="000000"/>
            </a:solidFill>
            <a:round/>
            <a:headEnd/>
            <a:tailEnd/>
          </a:ln>
        </p:spPr>
      </p:cxnSp>
      <p:cxnSp>
        <p:nvCxnSpPr>
          <p:cNvPr id="3131" name="AutoShape 1080"/>
          <p:cNvCxnSpPr>
            <a:cxnSpLocks noChangeShapeType="1"/>
            <a:stCxn id="3089" idx="5"/>
            <a:endCxn id="3097" idx="1"/>
          </p:cNvCxnSpPr>
          <p:nvPr/>
        </p:nvCxnSpPr>
        <p:spPr bwMode="auto">
          <a:xfrm>
            <a:off x="7127875" y="3286125"/>
            <a:ext cx="374650" cy="504825"/>
          </a:xfrm>
          <a:prstGeom prst="straightConnector1">
            <a:avLst/>
          </a:prstGeom>
          <a:noFill/>
          <a:ln w="12700">
            <a:solidFill>
              <a:srgbClr val="000000"/>
            </a:solidFill>
            <a:round/>
            <a:headEnd/>
            <a:tailEnd/>
          </a:ln>
        </p:spPr>
      </p:cxnSp>
      <p:cxnSp>
        <p:nvCxnSpPr>
          <p:cNvPr id="3132" name="AutoShape 1081"/>
          <p:cNvCxnSpPr>
            <a:cxnSpLocks noChangeShapeType="1"/>
            <a:stCxn id="3093" idx="3"/>
            <a:endCxn id="3099" idx="7"/>
          </p:cNvCxnSpPr>
          <p:nvPr/>
        </p:nvCxnSpPr>
        <p:spPr bwMode="auto">
          <a:xfrm flipH="1">
            <a:off x="3851275" y="4276725"/>
            <a:ext cx="679450" cy="649288"/>
          </a:xfrm>
          <a:prstGeom prst="straightConnector1">
            <a:avLst/>
          </a:prstGeom>
          <a:noFill/>
          <a:ln w="12700">
            <a:solidFill>
              <a:srgbClr val="000000"/>
            </a:solidFill>
            <a:round/>
            <a:headEnd/>
            <a:tailEnd/>
          </a:ln>
        </p:spPr>
      </p:cxnSp>
      <p:cxnSp>
        <p:nvCxnSpPr>
          <p:cNvPr id="3133" name="AutoShape 1082"/>
          <p:cNvCxnSpPr>
            <a:cxnSpLocks noChangeShapeType="1"/>
            <a:stCxn id="3093" idx="4"/>
            <a:endCxn id="3101" idx="0"/>
          </p:cNvCxnSpPr>
          <p:nvPr/>
        </p:nvCxnSpPr>
        <p:spPr bwMode="auto">
          <a:xfrm>
            <a:off x="4800600" y="4376738"/>
            <a:ext cx="228600" cy="457200"/>
          </a:xfrm>
          <a:prstGeom prst="straightConnector1">
            <a:avLst/>
          </a:prstGeom>
          <a:noFill/>
          <a:ln w="12700">
            <a:solidFill>
              <a:srgbClr val="000000"/>
            </a:solidFill>
            <a:round/>
            <a:headEnd/>
            <a:tailEnd/>
          </a:ln>
        </p:spPr>
      </p:cxnSp>
      <p:cxnSp>
        <p:nvCxnSpPr>
          <p:cNvPr id="3134" name="AutoShape 1083"/>
          <p:cNvCxnSpPr>
            <a:cxnSpLocks noChangeShapeType="1"/>
            <a:stCxn id="3095" idx="4"/>
            <a:endCxn id="3103" idx="0"/>
          </p:cNvCxnSpPr>
          <p:nvPr/>
        </p:nvCxnSpPr>
        <p:spPr bwMode="auto">
          <a:xfrm>
            <a:off x="6019800" y="4376738"/>
            <a:ext cx="0" cy="449262"/>
          </a:xfrm>
          <a:prstGeom prst="straightConnector1">
            <a:avLst/>
          </a:prstGeom>
          <a:noFill/>
          <a:ln w="12700">
            <a:solidFill>
              <a:srgbClr val="000000"/>
            </a:solidFill>
            <a:round/>
            <a:headEnd/>
            <a:tailEnd/>
          </a:ln>
        </p:spPr>
      </p:cxnSp>
      <p:cxnSp>
        <p:nvCxnSpPr>
          <p:cNvPr id="3135" name="AutoShape 1084"/>
          <p:cNvCxnSpPr>
            <a:cxnSpLocks noChangeShapeType="1"/>
            <a:stCxn id="3095" idx="5"/>
            <a:endCxn id="3105" idx="1"/>
          </p:cNvCxnSpPr>
          <p:nvPr/>
        </p:nvCxnSpPr>
        <p:spPr bwMode="auto">
          <a:xfrm>
            <a:off x="6289675" y="4276725"/>
            <a:ext cx="527050" cy="649288"/>
          </a:xfrm>
          <a:prstGeom prst="straightConnector1">
            <a:avLst/>
          </a:prstGeom>
          <a:noFill/>
          <a:ln w="12700">
            <a:solidFill>
              <a:srgbClr val="000000"/>
            </a:solidFill>
            <a:round/>
            <a:headEnd/>
            <a:tailEnd/>
          </a:ln>
        </p:spPr>
      </p:cxnSp>
      <p:sp>
        <p:nvSpPr>
          <p:cNvPr id="3136" name="Text Box 1085"/>
          <p:cNvSpPr txBox="1">
            <a:spLocks noChangeArrowheads="1"/>
          </p:cNvSpPr>
          <p:nvPr/>
        </p:nvSpPr>
        <p:spPr bwMode="auto">
          <a:xfrm>
            <a:off x="2735263" y="4318000"/>
            <a:ext cx="350837" cy="420688"/>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
        <p:nvSpPr>
          <p:cNvPr id="3137" name="Text Box 1086"/>
          <p:cNvSpPr txBox="1">
            <a:spLocks noChangeArrowheads="1"/>
          </p:cNvSpPr>
          <p:nvPr/>
        </p:nvSpPr>
        <p:spPr bwMode="auto">
          <a:xfrm>
            <a:off x="7777163" y="2398713"/>
            <a:ext cx="350837" cy="420687"/>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
        <p:nvSpPr>
          <p:cNvPr id="3138" name="Text Box 1087"/>
          <p:cNvSpPr txBox="1">
            <a:spLocks noChangeArrowheads="1"/>
          </p:cNvSpPr>
          <p:nvPr/>
        </p:nvSpPr>
        <p:spPr bwMode="auto">
          <a:xfrm>
            <a:off x="3421063" y="5446713"/>
            <a:ext cx="350837" cy="420687"/>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
        <p:nvSpPr>
          <p:cNvPr id="3139" name="Text Box 1088"/>
          <p:cNvSpPr txBox="1">
            <a:spLocks noChangeArrowheads="1"/>
          </p:cNvSpPr>
          <p:nvPr/>
        </p:nvSpPr>
        <p:spPr bwMode="auto">
          <a:xfrm>
            <a:off x="4856163" y="5446713"/>
            <a:ext cx="350837" cy="420687"/>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
        <p:nvSpPr>
          <p:cNvPr id="3140" name="Text Box 1089"/>
          <p:cNvSpPr txBox="1">
            <a:spLocks noChangeArrowheads="1"/>
          </p:cNvSpPr>
          <p:nvPr/>
        </p:nvSpPr>
        <p:spPr bwMode="auto">
          <a:xfrm>
            <a:off x="5854700" y="5434013"/>
            <a:ext cx="350838" cy="420687"/>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
        <p:nvSpPr>
          <p:cNvPr id="3141" name="Text Box 1090"/>
          <p:cNvSpPr txBox="1">
            <a:spLocks noChangeArrowheads="1"/>
          </p:cNvSpPr>
          <p:nvPr/>
        </p:nvSpPr>
        <p:spPr bwMode="auto">
          <a:xfrm>
            <a:off x="6926263" y="5421313"/>
            <a:ext cx="350837" cy="420687"/>
          </a:xfrm>
          <a:prstGeom prst="rect">
            <a:avLst/>
          </a:prstGeom>
          <a:noFill/>
          <a:ln w="9525">
            <a:noFill/>
            <a:miter lim="800000"/>
            <a:headEnd/>
            <a:tailEnd/>
          </a:ln>
        </p:spPr>
        <p:txBody>
          <a:bodyPr wrap="none">
            <a:spAutoFit/>
          </a:bodyPr>
          <a:lstStyle/>
          <a:p>
            <a:r>
              <a:rPr lang="en-US" altLang="ko-KR" sz="2400" i="0">
                <a:latin typeface="Times New Roman" pitchFamily="18" charset="0"/>
                <a:sym typeface="Symbol" pitchFamily="18" charset="2"/>
              </a:rPr>
              <a:t></a:t>
            </a:r>
            <a:endParaRPr lang="en-US" altLang="ko-KR" sz="2400" i="0">
              <a:latin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광장">
  <a:themeElements>
    <a:clrScheme name="광장">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광장">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TotalTime>
  <Words>3106</Words>
  <Application>Microsoft Office PowerPoint</Application>
  <PresentationFormat>화면 슬라이드 쇼(4:3)</PresentationFormat>
  <Paragraphs>1047</Paragraphs>
  <Slides>54</Slides>
  <Notes>1</Notes>
  <HiddenSlides>0</HiddenSlides>
  <MMClips>0</MMClips>
  <ScaleCrop>false</ScaleCrop>
  <HeadingPairs>
    <vt:vector size="6" baseType="variant">
      <vt:variant>
        <vt:lpstr>테마</vt:lpstr>
      </vt:variant>
      <vt:variant>
        <vt:i4>1</vt:i4>
      </vt:variant>
      <vt:variant>
        <vt:lpstr>포함된 OLE 서버</vt:lpstr>
      </vt:variant>
      <vt:variant>
        <vt:i4>3</vt:i4>
      </vt:variant>
      <vt:variant>
        <vt:lpstr>슬라이드 제목</vt:lpstr>
      </vt:variant>
      <vt:variant>
        <vt:i4>54</vt:i4>
      </vt:variant>
    </vt:vector>
  </HeadingPairs>
  <TitlesOfParts>
    <vt:vector size="58" baseType="lpstr">
      <vt:lpstr>광장</vt:lpstr>
      <vt:lpstr>수식</vt:lpstr>
      <vt:lpstr>Equation</vt:lpstr>
      <vt:lpstr>Microsoft Office Excel Chart</vt:lpstr>
      <vt:lpstr>Branch and Bound</vt:lpstr>
      <vt:lpstr>슬라이드 2</vt:lpstr>
      <vt:lpstr>분기한정법(Branch-and-Bound)</vt:lpstr>
      <vt:lpstr>슬라이드 4</vt:lpstr>
      <vt:lpstr>0-1 배낭채우기 문제</vt:lpstr>
      <vt:lpstr>슬라이드 6</vt:lpstr>
      <vt:lpstr>슬라이드 7</vt:lpstr>
      <vt:lpstr>슬라이드 8</vt:lpstr>
      <vt:lpstr>슬라이드 9</vt:lpstr>
      <vt:lpstr>슬라이드 10</vt:lpstr>
      <vt:lpstr>분기한정 가지치기로 너비우선검색</vt:lpstr>
      <vt:lpstr>슬라이드 12</vt:lpstr>
      <vt:lpstr>슬라이드 13</vt:lpstr>
      <vt:lpstr>슬라이드 14</vt:lpstr>
      <vt:lpstr>분기한정 가지치기로 최고우선검색(Best-First Search)</vt:lpstr>
      <vt:lpstr>최고우선검색 전략</vt:lpstr>
      <vt:lpstr>분기한정 최고우선검색 알고리즘</vt:lpstr>
      <vt:lpstr>슬라이드 18</vt:lpstr>
      <vt:lpstr>외판원 문제 (Traveling Saleswoman Problem)</vt:lpstr>
      <vt:lpstr>슬라이드 20</vt:lpstr>
      <vt:lpstr>예제: 가장 최적이 되는 일주여행경로는?</vt:lpstr>
      <vt:lpstr>동적계획법을 이용한 접근방법</vt:lpstr>
      <vt:lpstr>슬라이드 23</vt:lpstr>
      <vt:lpstr>슬라이드 24</vt:lpstr>
      <vt:lpstr>슬라이드 25</vt:lpstr>
      <vt:lpstr>슬라이드 26</vt:lpstr>
      <vt:lpstr>슬라이드 27</vt:lpstr>
      <vt:lpstr>슬라이드 28</vt:lpstr>
      <vt:lpstr>배열 P에서 최적여행경로 구축</vt:lpstr>
      <vt:lpstr>외판원문제: 분기한정법</vt:lpstr>
      <vt:lpstr>슬라이드 31</vt:lpstr>
      <vt:lpstr>슬라이드 32</vt:lpstr>
      <vt:lpstr>분기한정 최고우선검색</vt:lpstr>
      <vt:lpstr>슬라이드 34</vt:lpstr>
      <vt:lpstr>슬라이드 35</vt:lpstr>
      <vt:lpstr>분석</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Microsoft Corporation</dc:creator>
  <cp:lastModifiedBy>admin</cp:lastModifiedBy>
  <cp:revision>5</cp:revision>
  <dcterms:created xsi:type="dcterms:W3CDTF">2006-10-05T04:04:58Z</dcterms:created>
  <dcterms:modified xsi:type="dcterms:W3CDTF">2012-12-06T04:42:34Z</dcterms:modified>
</cp:coreProperties>
</file>