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3D9F-E333-446A-AFA6-61DB0C2D8396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FFBF-11BF-4CFC-9D7E-F806CE94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ulo_oper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1092" y="1696728"/>
            <a:ext cx="597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/>
              <a:t>DoS</a:t>
            </a:r>
            <a:r>
              <a:rPr lang="en-US" altLang="ko-KR" sz="5400" dirty="0"/>
              <a:t> </a:t>
            </a:r>
            <a:r>
              <a:rPr lang="ko-KR" altLang="en-US" sz="5400" dirty="0"/>
              <a:t>공격 사례 및 대응책 분석</a:t>
            </a:r>
            <a:endParaRPr lang="ko-KR" altLang="en-US" sz="5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80751"/>
              </p:ext>
            </p:extLst>
          </p:nvPr>
        </p:nvGraphicFramePr>
        <p:xfrm>
          <a:off x="4170485" y="3550789"/>
          <a:ext cx="397998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3764">
                  <a:extLst>
                    <a:ext uri="{9D8B030D-6E8A-4147-A177-3AD203B41FA5}">
                      <a16:colId xmlns:a16="http://schemas.microsoft.com/office/drawing/2014/main" val="3423828336"/>
                    </a:ext>
                  </a:extLst>
                </a:gridCol>
                <a:gridCol w="2546220">
                  <a:extLst>
                    <a:ext uri="{9D8B030D-6E8A-4147-A177-3AD203B41FA5}">
                      <a16:colId xmlns:a16="http://schemas.microsoft.com/office/drawing/2014/main" val="159110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 네트워크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9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2017136082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6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이예지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2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제출일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2019.06.11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화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224" y="788795"/>
            <a:ext cx="2928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목차</a:t>
            </a:r>
            <a:endParaRPr lang="ko-KR" alt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949744" y="2089192"/>
            <a:ext cx="97241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/>
              <a:t> SYN </a:t>
            </a:r>
            <a:r>
              <a:rPr lang="en-US" altLang="ko-KR" sz="3200" dirty="0"/>
              <a:t>Flooding </a:t>
            </a:r>
            <a:r>
              <a:rPr lang="en-US" altLang="ko-KR" sz="3200" dirty="0" err="1"/>
              <a:t>DoS</a:t>
            </a:r>
            <a:r>
              <a:rPr lang="en-US" altLang="ko-KR" sz="3200" dirty="0"/>
              <a:t> </a:t>
            </a:r>
            <a:r>
              <a:rPr lang="ko-KR" altLang="en-US" sz="3200" dirty="0"/>
              <a:t>공격 </a:t>
            </a:r>
            <a:r>
              <a:rPr lang="ko-KR" altLang="en-US" sz="3200" dirty="0" smtClean="0"/>
              <a:t>방법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en-US" altLang="ko-KR" sz="3200" dirty="0" smtClean="0"/>
              <a:t> SYN </a:t>
            </a:r>
            <a:r>
              <a:rPr lang="en-US" altLang="ko-KR" sz="3200" dirty="0"/>
              <a:t>Cookie </a:t>
            </a:r>
            <a:r>
              <a:rPr lang="ko-KR" altLang="en-US" sz="3200" dirty="0" smtClean="0"/>
              <a:t>방법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 왜 공격자가 </a:t>
            </a:r>
            <a:r>
              <a:rPr lang="en-US" altLang="ko-KR" sz="3200" dirty="0"/>
              <a:t>SYN Cookie</a:t>
            </a:r>
            <a:r>
              <a:rPr lang="ko-KR" altLang="en-US" sz="3200" dirty="0"/>
              <a:t>를 조작할 수 </a:t>
            </a:r>
            <a:r>
              <a:rPr lang="ko-KR" altLang="en-US" sz="3200" dirty="0" smtClean="0"/>
              <a:t>없는가</a:t>
            </a:r>
            <a:r>
              <a:rPr lang="en-US" altLang="ko-KR" sz="3200" dirty="0" smtClean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45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3" y="800906"/>
            <a:ext cx="759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SYN </a:t>
            </a:r>
            <a:r>
              <a:rPr lang="en-US" altLang="ko-KR" sz="4000" dirty="0"/>
              <a:t>Flooding </a:t>
            </a:r>
            <a:r>
              <a:rPr lang="en-US" altLang="ko-KR" sz="4000" dirty="0" err="1"/>
              <a:t>DoS</a:t>
            </a:r>
            <a:r>
              <a:rPr lang="en-US" altLang="ko-KR" sz="4000" dirty="0"/>
              <a:t> </a:t>
            </a:r>
            <a:r>
              <a:rPr lang="ko-KR" altLang="en-US" sz="4000" dirty="0"/>
              <a:t>공격 방법</a:t>
            </a:r>
            <a:endParaRPr lang="en-US" altLang="ko-K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49744" y="1598686"/>
            <a:ext cx="101199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서비스 거부 공격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시스템을 악의적으로 공격해 원래 의도된 용도로 사용하지 못하게 하는 공격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인터넷 사이트 또는 서비스의 기능을 방해 또는 중단 시킴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94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3" y="800906"/>
            <a:ext cx="759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SYN </a:t>
            </a:r>
            <a:r>
              <a:rPr lang="en-US" altLang="ko-KR" sz="4000" dirty="0"/>
              <a:t>Flooding </a:t>
            </a:r>
            <a:r>
              <a:rPr lang="en-US" altLang="ko-KR" sz="4000" dirty="0" err="1"/>
              <a:t>DoS</a:t>
            </a:r>
            <a:r>
              <a:rPr lang="en-US" altLang="ko-KR" sz="4000" dirty="0"/>
              <a:t> </a:t>
            </a:r>
            <a:r>
              <a:rPr lang="ko-KR" altLang="en-US" sz="4000" dirty="0"/>
              <a:t>공격 방법</a:t>
            </a:r>
            <a:endParaRPr lang="en-US" altLang="ko-K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49743" y="1508792"/>
            <a:ext cx="10119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주로 </a:t>
            </a:r>
            <a:r>
              <a:rPr lang="en-US" altLang="ko-KR" sz="2800" dirty="0" smtClean="0"/>
              <a:t>TCP </a:t>
            </a:r>
            <a:r>
              <a:rPr lang="ko-KR" altLang="en-US" sz="2800" dirty="0" smtClean="0"/>
              <a:t>환경에서 발생</a:t>
            </a:r>
            <a:endParaRPr lang="en-US" altLang="ko-KR" sz="2800" dirty="0" smtClean="0"/>
          </a:p>
          <a:p>
            <a:r>
              <a:rPr lang="en-US" altLang="ko-KR" sz="2800" dirty="0" smtClean="0"/>
              <a:t>▶ 3-way-handshake </a:t>
            </a:r>
            <a:r>
              <a:rPr lang="ko-KR" altLang="en-US" sz="2800" dirty="0" smtClean="0"/>
              <a:t>과정에서 발발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43" y="3001107"/>
            <a:ext cx="433948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91299" y="3219449"/>
            <a:ext cx="5114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cf. 3-way-handshake </a:t>
            </a:r>
            <a:r>
              <a:rPr lang="ko-KR" altLang="en-US" sz="2400" b="1" dirty="0" smtClean="0"/>
              <a:t>과정이란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 smtClean="0"/>
          </a:p>
          <a:p>
            <a:r>
              <a:rPr lang="en-US" altLang="ko-KR" sz="2400" dirty="0" smtClean="0"/>
              <a:t> Client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Server</a:t>
            </a:r>
            <a:r>
              <a:rPr lang="ko-KR" altLang="en-US" sz="2400" dirty="0" smtClean="0"/>
              <a:t>를 연결하기 위해 </a:t>
            </a:r>
            <a:r>
              <a:rPr lang="en-US" altLang="ko-KR" sz="2400" dirty="0" smtClean="0"/>
              <a:t>SYN, ACK </a:t>
            </a:r>
            <a:r>
              <a:rPr lang="ko-KR" altLang="en-US" sz="2400" dirty="0" smtClean="0"/>
              <a:t>패킷을 주고 받으며 </a:t>
            </a:r>
            <a:r>
              <a:rPr lang="ko-KR" altLang="en-US" sz="2400" dirty="0" err="1" smtClean="0"/>
              <a:t>신뢰적</a:t>
            </a:r>
            <a:r>
              <a:rPr lang="ko-KR" altLang="en-US" sz="2400" dirty="0" smtClean="0"/>
              <a:t> 소통하는 과정으로 주로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단계로 구성된다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3" y="800906"/>
            <a:ext cx="759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SYN </a:t>
            </a:r>
            <a:r>
              <a:rPr lang="en-US" altLang="ko-KR" sz="4000" dirty="0"/>
              <a:t>Flooding </a:t>
            </a:r>
            <a:r>
              <a:rPr lang="en-US" altLang="ko-KR" sz="4000" dirty="0" err="1"/>
              <a:t>DoS</a:t>
            </a:r>
            <a:r>
              <a:rPr lang="en-US" altLang="ko-KR" sz="4000" dirty="0"/>
              <a:t> </a:t>
            </a:r>
            <a:r>
              <a:rPr lang="ko-KR" altLang="en-US" sz="4000" dirty="0"/>
              <a:t>공격 방법</a:t>
            </a:r>
            <a:endParaRPr lang="en-US" altLang="ko-KR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52" y="1695451"/>
            <a:ext cx="4436662" cy="403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657850" y="1695451"/>
            <a:ext cx="612384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/>
              <a:t>2</a:t>
            </a:r>
            <a:r>
              <a:rPr lang="ko-KR" altLang="en-US" sz="2200" dirty="0" smtClean="0"/>
              <a:t>번 과정 </a:t>
            </a:r>
            <a:r>
              <a:rPr lang="en-US" altLang="ko-KR" sz="2200" dirty="0" smtClean="0"/>
              <a:t>: Server</a:t>
            </a:r>
            <a:r>
              <a:rPr lang="ko-KR" altLang="en-US" sz="2200" dirty="0" smtClean="0"/>
              <a:t>가 </a:t>
            </a:r>
            <a:r>
              <a:rPr lang="en-US" altLang="ko-KR" sz="2200" dirty="0" smtClean="0"/>
              <a:t>SYN, ACK</a:t>
            </a:r>
            <a:r>
              <a:rPr lang="ko-KR" altLang="en-US" sz="2200" dirty="0" smtClean="0"/>
              <a:t>패킷 을</a:t>
            </a:r>
            <a:r>
              <a:rPr lang="en-US" altLang="ko-KR" sz="2200" dirty="0" smtClean="0"/>
              <a:t> Client</a:t>
            </a:r>
            <a:r>
              <a:rPr lang="ko-KR" altLang="en-US" sz="2200" dirty="0" smtClean="0"/>
              <a:t>에 게 전달하며 자신의 </a:t>
            </a:r>
            <a:r>
              <a:rPr lang="en-US" altLang="ko-KR" sz="2200" dirty="0" smtClean="0"/>
              <a:t>RAM </a:t>
            </a:r>
            <a:r>
              <a:rPr lang="ko-KR" altLang="en-US" sz="2200" dirty="0" smtClean="0"/>
              <a:t>공간을 확보 </a:t>
            </a:r>
            <a:r>
              <a:rPr lang="ko-KR" altLang="en-US" sz="2200" dirty="0" err="1" smtClean="0"/>
              <a:t>해놓음</a:t>
            </a:r>
            <a:endParaRPr lang="en-US" altLang="ko-KR" sz="2200" dirty="0" smtClean="0"/>
          </a:p>
          <a:p>
            <a:pPr algn="just"/>
            <a:endParaRPr lang="en-US" altLang="ko-KR" sz="2200" dirty="0"/>
          </a:p>
          <a:p>
            <a:pPr algn="just"/>
            <a:r>
              <a:rPr lang="en-US" altLang="ko-KR" sz="2200" b="1" dirty="0" err="1" smtClean="0"/>
              <a:t>DoS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공격</a:t>
            </a:r>
            <a:endParaRPr lang="en-US" altLang="ko-KR" sz="2200" b="1" dirty="0" smtClean="0"/>
          </a:p>
          <a:p>
            <a:pPr marL="342900" indent="-342900" algn="just">
              <a:buAutoNum type="arabicPeriod"/>
            </a:pPr>
            <a:r>
              <a:rPr lang="en-US" altLang="ko-KR" sz="2000" dirty="0" smtClean="0"/>
              <a:t>Client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과정에서 </a:t>
            </a:r>
            <a:r>
              <a:rPr lang="en-US" altLang="ko-KR" sz="2000" dirty="0" smtClean="0"/>
              <a:t>SYN </a:t>
            </a:r>
            <a:r>
              <a:rPr lang="ko-KR" altLang="en-US" sz="2000" dirty="0" smtClean="0"/>
              <a:t>패킷을 계속 보냄</a:t>
            </a:r>
            <a:endParaRPr lang="en-US" altLang="ko-KR" sz="2000" dirty="0" smtClean="0"/>
          </a:p>
          <a:p>
            <a:pPr marL="342900" indent="-342900" algn="just">
              <a:buFontTx/>
              <a:buAutoNum type="arabicPeriod"/>
            </a:pPr>
            <a:r>
              <a:rPr lang="en-US" altLang="ko-KR" sz="2000" dirty="0" smtClean="0"/>
              <a:t>Server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과정에서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에 대한 </a:t>
            </a:r>
            <a:r>
              <a:rPr lang="en-US" altLang="ko-KR" sz="2000" dirty="0"/>
              <a:t>RAM </a:t>
            </a:r>
            <a:r>
              <a:rPr lang="ko-KR" altLang="en-US" sz="2000" dirty="0" smtClean="0"/>
              <a:t>공간 확보</a:t>
            </a:r>
            <a:endParaRPr lang="en-US" altLang="ko-KR" sz="2000" dirty="0" smtClean="0"/>
          </a:p>
          <a:p>
            <a:pPr marL="342900" indent="-342900" algn="just">
              <a:buFontTx/>
              <a:buAutoNum type="arabicPeriod"/>
            </a:pPr>
            <a:r>
              <a:rPr lang="en-US" altLang="ko-KR" sz="2000" dirty="0"/>
              <a:t>Client</a:t>
            </a:r>
            <a:r>
              <a:rPr lang="ko-KR" altLang="en-US" sz="2000" dirty="0"/>
              <a:t>가 </a:t>
            </a:r>
            <a:r>
              <a:rPr lang="en-US" altLang="ko-KR" sz="2000" dirty="0"/>
              <a:t>3</a:t>
            </a:r>
            <a:r>
              <a:rPr lang="ko-KR" altLang="en-US" sz="2000" dirty="0" smtClean="0"/>
              <a:t>번 과정</a:t>
            </a:r>
            <a:r>
              <a:rPr lang="en-US" altLang="ko-KR" sz="2000" dirty="0" smtClean="0"/>
              <a:t>(ACK</a:t>
            </a:r>
            <a:r>
              <a:rPr lang="ko-KR" altLang="en-US" sz="2000" dirty="0" smtClean="0"/>
              <a:t>패킷 보내기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실시 하지 않음</a:t>
            </a:r>
            <a:endParaRPr lang="en-US" altLang="ko-KR" sz="2000" dirty="0"/>
          </a:p>
          <a:p>
            <a:pPr marL="342900" indent="-342900" algn="just">
              <a:buAutoNum type="arabicPeriod"/>
            </a:pPr>
            <a:endParaRPr lang="en-US" altLang="ko-KR" sz="2200" dirty="0" smtClean="0"/>
          </a:p>
          <a:p>
            <a:pPr algn="just"/>
            <a:r>
              <a:rPr lang="en-US" altLang="ko-KR" sz="2200" dirty="0" smtClean="0"/>
              <a:t>=&gt; </a:t>
            </a:r>
            <a:r>
              <a:rPr lang="en-US" altLang="ko-KR" sz="2100" b="1" dirty="0" smtClean="0"/>
              <a:t>Server</a:t>
            </a:r>
            <a:r>
              <a:rPr lang="ko-KR" altLang="en-US" sz="2100" b="1" dirty="0" smtClean="0"/>
              <a:t>의 </a:t>
            </a:r>
            <a:r>
              <a:rPr lang="en-US" altLang="ko-KR" sz="2100" b="1" dirty="0" smtClean="0"/>
              <a:t>RAM</a:t>
            </a:r>
            <a:r>
              <a:rPr lang="ko-KR" altLang="en-US" sz="2100" b="1" dirty="0" smtClean="0"/>
              <a:t>이 꽉 차고 더 이상 연결을 할 수 없는 상태가 되어 서비스를 제공할 수 없음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251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695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</a:t>
            </a:r>
            <a:r>
              <a:rPr lang="en-US" altLang="ko-KR" sz="4000" dirty="0"/>
              <a:t>SYN Cookie </a:t>
            </a:r>
            <a:r>
              <a:rPr lang="ko-KR" altLang="en-US" sz="4000" dirty="0"/>
              <a:t>방법</a:t>
            </a:r>
            <a:endParaRPr lang="en-US" altLang="ko-KR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53125" y="1809750"/>
            <a:ext cx="50863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Client -&gt;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방화벽</a:t>
            </a:r>
            <a:r>
              <a:rPr lang="en-US" altLang="ko-KR" sz="2000" dirty="0" smtClean="0"/>
              <a:t> : SYN </a:t>
            </a:r>
            <a:r>
              <a:rPr lang="ko-KR" altLang="en-US" sz="2000" dirty="0" smtClean="0"/>
              <a:t>보냄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방화벽 </a:t>
            </a:r>
            <a:r>
              <a:rPr lang="en-US" altLang="ko-KR" sz="2000" dirty="0" smtClean="0"/>
              <a:t>-&gt; Client : SYN </a:t>
            </a:r>
            <a:r>
              <a:rPr lang="en-US" altLang="ko-KR" sz="2000" dirty="0"/>
              <a:t>Cookie</a:t>
            </a:r>
            <a:r>
              <a:rPr lang="ko-KR" altLang="en-US" sz="2000" dirty="0"/>
              <a:t>를 포함한 </a:t>
            </a:r>
            <a:r>
              <a:rPr lang="en-US" altLang="ko-KR" sz="2000" dirty="0" smtClean="0"/>
              <a:t>SYN+ACK </a:t>
            </a:r>
            <a:r>
              <a:rPr lang="ko-KR" altLang="en-US" sz="2000" dirty="0" smtClean="0"/>
              <a:t>보내기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/>
              <a:t>Client -&gt;</a:t>
            </a:r>
            <a:r>
              <a:rPr lang="ko-KR" altLang="en-US" sz="2000" dirty="0"/>
              <a:t> 방화벽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올바른</a:t>
            </a:r>
            <a:r>
              <a:rPr lang="en-US" altLang="ko-KR" sz="2000" dirty="0" smtClean="0"/>
              <a:t> ACK </a:t>
            </a:r>
            <a:r>
              <a:rPr lang="ko-KR" altLang="en-US" sz="2000" dirty="0" smtClean="0"/>
              <a:t>전송하기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/>
              <a:t>정상 연결</a:t>
            </a:r>
            <a:endParaRPr lang="en-US" altLang="ko-KR" sz="2000" b="1" dirty="0" smtClean="0"/>
          </a:p>
          <a:p>
            <a:r>
              <a:rPr lang="en-US" altLang="ko-KR" sz="2000" dirty="0"/>
              <a:t> </a:t>
            </a:r>
            <a:r>
              <a:rPr lang="ko-KR" altLang="en-US" dirty="0" smtClean="0"/>
              <a:t>처음 </a:t>
            </a:r>
            <a:r>
              <a:rPr lang="ko-KR" altLang="en-US" dirty="0"/>
              <a:t>방화벽과 </a:t>
            </a:r>
            <a:r>
              <a:rPr lang="en-US" altLang="ko-KR" dirty="0"/>
              <a:t>3-way-handshake</a:t>
            </a:r>
            <a:r>
              <a:rPr lang="ko-KR" altLang="en-US" dirty="0" smtClean="0"/>
              <a:t>가 정상적으로 이루어지면 방화벽이 해당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연결시킴</a:t>
            </a:r>
            <a:endParaRPr lang="en-US" altLang="ko-KR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cf. 3</a:t>
            </a:r>
            <a:r>
              <a:rPr lang="ko-KR" altLang="en-US" sz="2000" dirty="0" smtClean="0"/>
              <a:t>번 과정에서 일정 시간 동안 </a:t>
            </a:r>
            <a:r>
              <a:rPr lang="en-US" altLang="ko-KR" sz="2000" b="1" dirty="0"/>
              <a:t>SYN Cookie</a:t>
            </a:r>
            <a:r>
              <a:rPr lang="ko-KR" altLang="en-US" sz="2000" dirty="0"/>
              <a:t>에 대한 정상적인 </a:t>
            </a:r>
            <a:r>
              <a:rPr lang="ko-KR" altLang="en-US" sz="2000" b="1" dirty="0" smtClean="0"/>
              <a:t>응답 패킷이 </a:t>
            </a:r>
            <a:r>
              <a:rPr lang="ko-KR" altLang="en-US" sz="2000" b="1" dirty="0"/>
              <a:t>들어오지 않으면 </a:t>
            </a:r>
            <a:r>
              <a:rPr lang="ko-KR" altLang="en-US" sz="2000" dirty="0"/>
              <a:t>방화벽에서 </a:t>
            </a:r>
            <a:r>
              <a:rPr lang="ko-KR" altLang="en-US" sz="2000" dirty="0" smtClean="0"/>
              <a:t>차단해 버림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96" y="1718463"/>
            <a:ext cx="4201941" cy="4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744" y="800906"/>
            <a:ext cx="112950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3.</a:t>
            </a:r>
            <a:r>
              <a:rPr lang="en-US" altLang="ko-KR" sz="3500" dirty="0" smtClean="0"/>
              <a:t> </a:t>
            </a:r>
            <a:r>
              <a:rPr lang="ko-KR" altLang="en-US" sz="3500" dirty="0"/>
              <a:t>왜 공격자가 </a:t>
            </a:r>
            <a:r>
              <a:rPr lang="en-US" altLang="ko-KR" sz="3500" dirty="0"/>
              <a:t>SYN Cookie</a:t>
            </a:r>
            <a:r>
              <a:rPr lang="ko-KR" altLang="en-US" sz="3500" dirty="0"/>
              <a:t>를 조작할 수 없는가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949744" y="1598686"/>
            <a:ext cx="101199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▶ SYN </a:t>
            </a:r>
            <a:r>
              <a:rPr lang="ko-KR" altLang="en-US" sz="2200" dirty="0" smtClean="0"/>
              <a:t>쿠키는 </a:t>
            </a:r>
            <a:r>
              <a:rPr lang="ko-KR" altLang="en-US" sz="2200" b="1" dirty="0" smtClean="0"/>
              <a:t>초기 </a:t>
            </a:r>
            <a:r>
              <a:rPr lang="en-US" altLang="ko-KR" sz="2200" b="1" dirty="0" smtClean="0"/>
              <a:t>TCP </a:t>
            </a:r>
            <a:r>
              <a:rPr lang="ko-KR" altLang="en-US" sz="2200" b="1" dirty="0"/>
              <a:t>시퀀스 </a:t>
            </a:r>
            <a:r>
              <a:rPr lang="ko-KR" altLang="en-US" sz="2200" b="1" dirty="0" smtClean="0"/>
              <a:t>번호</a:t>
            </a:r>
            <a:r>
              <a:rPr lang="ko-KR" altLang="en-US" sz="2200" dirty="0" smtClean="0"/>
              <a:t>이다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000" dirty="0" smtClean="0"/>
              <a:t>상위 </a:t>
            </a:r>
            <a:r>
              <a:rPr lang="en-US" altLang="ko-KR" sz="2000" dirty="0"/>
              <a:t>5 </a:t>
            </a:r>
            <a:r>
              <a:rPr lang="ko-KR" altLang="en-US" sz="2000" dirty="0"/>
              <a:t>비트 </a:t>
            </a:r>
            <a:r>
              <a:rPr lang="en-US" altLang="ko-KR" sz="2000" dirty="0"/>
              <a:t>: t </a:t>
            </a:r>
            <a:r>
              <a:rPr lang="en-US" altLang="ko-KR" sz="2000" dirty="0">
                <a:hlinkClick r:id="rId2" tooltip="모듈러스 연산"/>
              </a:rPr>
              <a:t>mod</a:t>
            </a:r>
            <a:r>
              <a:rPr lang="ko-KR" altLang="en-US" sz="2000" dirty="0"/>
              <a:t> </a:t>
            </a:r>
            <a:r>
              <a:rPr lang="en-US" altLang="ko-KR" sz="2000" dirty="0" smtClean="0"/>
              <a:t>32 (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중간 </a:t>
            </a:r>
            <a:r>
              <a:rPr lang="en-US" altLang="ko-KR" sz="2000" dirty="0"/>
              <a:t>3 </a:t>
            </a:r>
            <a:r>
              <a:rPr lang="ko-KR" altLang="en-US" sz="2000" dirty="0"/>
              <a:t>비트 </a:t>
            </a:r>
            <a:r>
              <a:rPr lang="en-US" altLang="ko-KR" sz="2000" dirty="0"/>
              <a:t>: m</a:t>
            </a:r>
            <a:r>
              <a:rPr lang="ko-KR" altLang="en-US" sz="2000" dirty="0"/>
              <a:t>을 나타내는 부호화 된 </a:t>
            </a:r>
            <a:r>
              <a:rPr lang="ko-KR" altLang="en-US" sz="2000" dirty="0" smtClean="0"/>
              <a:t>값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최대 세그먼트 크기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r>
              <a:rPr lang="ko-KR" altLang="en-US" sz="2000" dirty="0"/>
              <a:t>하단 </a:t>
            </a:r>
            <a:r>
              <a:rPr lang="en-US" altLang="ko-KR" sz="2000" dirty="0"/>
              <a:t>24 </a:t>
            </a:r>
            <a:r>
              <a:rPr lang="ko-KR" altLang="en-US" sz="2000" dirty="0"/>
              <a:t>비트 </a:t>
            </a:r>
            <a:r>
              <a:rPr lang="en-US" altLang="ko-KR" sz="2000" dirty="0"/>
              <a:t>: </a:t>
            </a:r>
            <a:r>
              <a:rPr lang="en-US" altLang="ko-KR" sz="2000" dirty="0" smtClean="0"/>
              <a:t>s (</a:t>
            </a:r>
            <a:r>
              <a:rPr lang="ko-KR" altLang="en-US" sz="2000" dirty="0"/>
              <a:t>서버의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주소와 포트 번호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클라이언트의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 및 포트 </a:t>
            </a:r>
            <a:r>
              <a:rPr lang="ko-KR" altLang="en-US" sz="2000" dirty="0" smtClean="0"/>
              <a:t>번호를 암호화한 값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200" dirty="0"/>
              <a:t>▶ SYN </a:t>
            </a:r>
            <a:r>
              <a:rPr lang="ko-KR" altLang="en-US" sz="2200" dirty="0" smtClean="0"/>
              <a:t>쿠키는 상단 규칙에 따라 </a:t>
            </a:r>
            <a:r>
              <a:rPr lang="ko-KR" altLang="en-US" sz="2200" b="1" dirty="0" smtClean="0"/>
              <a:t>임의로 설정된 값</a:t>
            </a:r>
            <a:r>
              <a:rPr lang="ko-KR" altLang="en-US" sz="2200" dirty="0" smtClean="0"/>
              <a:t>이므로 공격자가 이 내용에 대해 알 수 없기 때문에 조작이 불가능 하다</a:t>
            </a:r>
            <a:r>
              <a:rPr lang="en-US" altLang="ko-KR" sz="22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3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281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이예지</dc:creator>
  <cp:lastModifiedBy>이예지</cp:lastModifiedBy>
  <cp:revision>42</cp:revision>
  <dcterms:created xsi:type="dcterms:W3CDTF">2019-04-11T12:45:17Z</dcterms:created>
  <dcterms:modified xsi:type="dcterms:W3CDTF">2019-06-08T06:02:12Z</dcterms:modified>
</cp:coreProperties>
</file>