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4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D9F-E333-446A-AFA6-61DB0C2D8396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4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D9F-E333-446A-AFA6-61DB0C2D8396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46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D9F-E333-446A-AFA6-61DB0C2D8396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4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D9F-E333-446A-AFA6-61DB0C2D8396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3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D9F-E333-446A-AFA6-61DB0C2D8396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1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D9F-E333-446A-AFA6-61DB0C2D8396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D9F-E333-446A-AFA6-61DB0C2D8396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2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D9F-E333-446A-AFA6-61DB0C2D8396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6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D9F-E333-446A-AFA6-61DB0C2D8396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5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D9F-E333-446A-AFA6-61DB0C2D8396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8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D9F-E333-446A-AFA6-61DB0C2D8396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0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13D9F-E333-446A-AFA6-61DB0C2D8396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71092" y="2011361"/>
            <a:ext cx="59787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/>
              <a:t>MIME </a:t>
            </a:r>
            <a:r>
              <a:rPr lang="ko-KR" altLang="en-US" sz="5000" dirty="0" smtClean="0"/>
              <a:t>조사 보고서</a:t>
            </a:r>
            <a:endParaRPr lang="ko-KR" altLang="en-US" sz="5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55300"/>
              </p:ext>
            </p:extLst>
          </p:nvPr>
        </p:nvGraphicFramePr>
        <p:xfrm>
          <a:off x="4170485" y="3550789"/>
          <a:ext cx="3979984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3764">
                  <a:extLst>
                    <a:ext uri="{9D8B030D-6E8A-4147-A177-3AD203B41FA5}">
                      <a16:colId xmlns:a16="http://schemas.microsoft.com/office/drawing/2014/main" val="3423828336"/>
                    </a:ext>
                  </a:extLst>
                </a:gridCol>
                <a:gridCol w="2546220">
                  <a:extLst>
                    <a:ext uri="{9D8B030D-6E8A-4147-A177-3AD203B41FA5}">
                      <a16:colId xmlns:a16="http://schemas.microsoft.com/office/drawing/2014/main" val="1591108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 네트워크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1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49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2017136082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6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이예지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2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제출일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2019.04.16</a:t>
                      </a:r>
                      <a:r>
                        <a:rPr lang="en-US" altLang="ko-KR" baseline="0" dirty="0" smtClean="0"/>
                        <a:t> (</a:t>
                      </a:r>
                      <a:r>
                        <a:rPr lang="ko-KR" altLang="en-US" baseline="0" dirty="0" smtClean="0"/>
                        <a:t>화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63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5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224" y="788795"/>
            <a:ext cx="29289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/>
              <a:t>목차</a:t>
            </a:r>
            <a:endParaRPr lang="ko-KR" altLang="en-US" sz="5000" dirty="0"/>
          </a:p>
        </p:txBody>
      </p:sp>
      <p:sp>
        <p:nvSpPr>
          <p:cNvPr id="2" name="TextBox 1"/>
          <p:cNvSpPr txBox="1"/>
          <p:nvPr/>
        </p:nvSpPr>
        <p:spPr>
          <a:xfrm>
            <a:off x="949744" y="2089192"/>
            <a:ext cx="67530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000" dirty="0" smtClean="0"/>
              <a:t>MIME</a:t>
            </a:r>
            <a:r>
              <a:rPr lang="ko-KR" altLang="en-US" sz="3000" dirty="0" smtClean="0"/>
              <a:t>은 무엇인가</a:t>
            </a:r>
            <a:r>
              <a:rPr lang="en-US" altLang="ko-KR" sz="3000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sz="3000" dirty="0" smtClean="0"/>
          </a:p>
          <a:p>
            <a:pPr marL="342900" indent="-342900">
              <a:buAutoNum type="arabicPeriod"/>
            </a:pPr>
            <a:r>
              <a:rPr lang="en-US" altLang="ko-KR" sz="3000" dirty="0" smtClean="0"/>
              <a:t>MIME</a:t>
            </a:r>
            <a:r>
              <a:rPr lang="ko-KR" altLang="en-US" sz="3000" dirty="0" smtClean="0"/>
              <a:t>은 왜 필요한가</a:t>
            </a:r>
            <a:r>
              <a:rPr lang="en-US" altLang="ko-KR" sz="3000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sz="3000" dirty="0" smtClean="0"/>
          </a:p>
          <a:p>
            <a:pPr marL="342900" indent="-342900">
              <a:buAutoNum type="arabicPeriod"/>
            </a:pPr>
            <a:r>
              <a:rPr lang="ko-KR" altLang="en-US" sz="3000" dirty="0" smtClean="0"/>
              <a:t>실습 예제</a:t>
            </a:r>
            <a:r>
              <a:rPr lang="en-US" altLang="ko-KR" sz="3000" dirty="0" smtClean="0"/>
              <a:t>(Base64 </a:t>
            </a:r>
            <a:r>
              <a:rPr lang="ko-KR" altLang="en-US" sz="3000" dirty="0" err="1" smtClean="0"/>
              <a:t>인코딩</a:t>
            </a:r>
            <a:r>
              <a:rPr lang="en-US" altLang="ko-KR" sz="3000" dirty="0" smtClean="0"/>
              <a:t>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454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9744" y="800906"/>
            <a:ext cx="6951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4000" dirty="0" smtClean="0"/>
              <a:t> MIME</a:t>
            </a:r>
            <a:r>
              <a:rPr lang="ko-KR" altLang="en-US" sz="4000" dirty="0" smtClean="0"/>
              <a:t>은 무엇인가</a:t>
            </a:r>
            <a:r>
              <a:rPr lang="en-US" altLang="ko-KR" sz="4000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9744" y="1598686"/>
            <a:ext cx="101199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▶ Multi-Purpose Internet Mail Extensions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▶ </a:t>
            </a:r>
            <a:r>
              <a:rPr lang="ko-KR" altLang="en-US" sz="2800" dirty="0" smtClean="0"/>
              <a:t>인터넷 전자 메일 프로토콜을 확장하기 위한 표준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▶ ASCII </a:t>
            </a:r>
            <a:r>
              <a:rPr lang="ko-KR" altLang="en-US" sz="2800" dirty="0" smtClean="0"/>
              <a:t>데이터 이외의 데이터를 </a:t>
            </a:r>
            <a:r>
              <a:rPr lang="en-US" altLang="ko-KR" sz="2800" dirty="0" smtClean="0"/>
              <a:t>SMTP</a:t>
            </a:r>
            <a:r>
              <a:rPr lang="ko-KR" altLang="en-US" sz="2800" dirty="0" smtClean="0"/>
              <a:t>를 통해 전송할 수    있도록 하는 일종의 추가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보충 프로토콜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▶ </a:t>
            </a:r>
            <a:r>
              <a:rPr lang="ko-KR" altLang="en-US" sz="2800" dirty="0" smtClean="0"/>
              <a:t>오디오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비디오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이미지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응용 프로그램 등 다양한 종류의  데이터 파일을 인터넷에서 교환시키는 매개체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943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9744" y="800906"/>
            <a:ext cx="6951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2. MIME</a:t>
            </a:r>
            <a:r>
              <a:rPr lang="ko-KR" altLang="en-US" sz="4000" dirty="0" smtClean="0"/>
              <a:t>은 왜 필요한가</a:t>
            </a:r>
            <a:r>
              <a:rPr lang="en-US" altLang="ko-KR" sz="4000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9744" y="1598686"/>
            <a:ext cx="1011994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▶ </a:t>
            </a:r>
            <a:r>
              <a:rPr lang="ko-KR" altLang="en-US" sz="2800" dirty="0" smtClean="0"/>
              <a:t>기존 </a:t>
            </a:r>
            <a:r>
              <a:rPr lang="en-US" altLang="ko-KR" sz="2800" dirty="0" smtClean="0"/>
              <a:t>SMTP</a:t>
            </a:r>
            <a:r>
              <a:rPr lang="ko-KR" altLang="en-US" sz="2800" dirty="0" smtClean="0"/>
              <a:t>의 한계점 보완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- </a:t>
            </a:r>
            <a:r>
              <a:rPr lang="en-US" altLang="ko-KR" sz="2500" dirty="0" smtClean="0"/>
              <a:t>7</a:t>
            </a:r>
            <a:r>
              <a:rPr lang="ko-KR" altLang="en-US" sz="2500" dirty="0" smtClean="0"/>
              <a:t>비트</a:t>
            </a:r>
            <a:r>
              <a:rPr lang="en-US" altLang="ko-KR" sz="2500" dirty="0" smtClean="0"/>
              <a:t> ASCII </a:t>
            </a:r>
            <a:r>
              <a:rPr lang="ko-KR" altLang="en-US" sz="2500" dirty="0" smtClean="0"/>
              <a:t>형식을 지원하지 않은 언어는 </a:t>
            </a:r>
            <a:r>
              <a:rPr lang="en-US" altLang="ko-KR" sz="2500" dirty="0" smtClean="0"/>
              <a:t>SMTP</a:t>
            </a:r>
            <a:r>
              <a:rPr lang="ko-KR" altLang="en-US" sz="2500" dirty="0" smtClean="0"/>
              <a:t>를 사용할 </a:t>
            </a:r>
            <a:r>
              <a:rPr lang="en-US" altLang="ko-KR" sz="2500" dirty="0" smtClean="0"/>
              <a:t>	</a:t>
            </a:r>
            <a:r>
              <a:rPr lang="ko-KR" altLang="en-US" sz="2500" dirty="0" smtClean="0"/>
              <a:t>수 없었음</a:t>
            </a:r>
            <a:endParaRPr lang="en-US" altLang="ko-KR" sz="2500" dirty="0" smtClean="0"/>
          </a:p>
          <a:p>
            <a:pPr>
              <a:lnSpc>
                <a:spcPct val="150000"/>
              </a:lnSpc>
            </a:pPr>
            <a:r>
              <a:rPr lang="en-US" altLang="ko-KR" sz="2500" dirty="0"/>
              <a:t>	</a:t>
            </a:r>
            <a:r>
              <a:rPr lang="en-US" altLang="ko-KR" sz="2500" dirty="0" smtClean="0"/>
              <a:t>- SMTP</a:t>
            </a:r>
            <a:r>
              <a:rPr lang="ko-KR" altLang="en-US" sz="2500" dirty="0" smtClean="0"/>
              <a:t>를 보다 넓게 사용할 수 있게 한 것 </a:t>
            </a:r>
            <a:r>
              <a:rPr lang="en-US" altLang="ko-KR" sz="2500" dirty="0" smtClean="0"/>
              <a:t>= MINE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▶ ASCII </a:t>
            </a:r>
            <a:r>
              <a:rPr lang="ko-KR" altLang="en-US" sz="2800" dirty="0" smtClean="0"/>
              <a:t>외에 바이너리 파일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비디오 파일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오디오 파일을 메일로 전송할 수 있게 함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91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9744" y="800906"/>
            <a:ext cx="6951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2. MIME</a:t>
            </a:r>
            <a:r>
              <a:rPr lang="ko-KR" altLang="en-US" sz="4000" dirty="0" smtClean="0"/>
              <a:t>은 왜 필요한가</a:t>
            </a:r>
            <a:r>
              <a:rPr lang="en-US" altLang="ko-KR" sz="4000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9744" y="1598686"/>
            <a:ext cx="101199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▶ </a:t>
            </a:r>
            <a:r>
              <a:rPr lang="ko-KR" altLang="en-US" sz="2800" dirty="0" smtClean="0"/>
              <a:t>단일 파일에서 여러 파일들을 메일에 첨부할 수 있게 함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▶ </a:t>
            </a:r>
            <a:r>
              <a:rPr lang="ko-KR" altLang="en-US" sz="2800" dirty="0" smtClean="0"/>
              <a:t>메일 구성을 보다 다채롭게 함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레이아웃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글꼴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글자 색 등을 지원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▶ </a:t>
            </a:r>
            <a:r>
              <a:rPr lang="ko-KR" altLang="en-US" sz="2800" dirty="0" smtClean="0"/>
              <a:t>작성 가능한 메일의 길이를 대폭 증가시킴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43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9744" y="800906"/>
            <a:ext cx="6951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3. </a:t>
            </a:r>
            <a:r>
              <a:rPr lang="ko-KR" altLang="en-US" sz="4000" dirty="0" smtClean="0"/>
              <a:t>실습 예제</a:t>
            </a:r>
            <a:r>
              <a:rPr lang="en-US" altLang="ko-KR" sz="4000" dirty="0" smtClean="0"/>
              <a:t>(Base64 </a:t>
            </a:r>
            <a:r>
              <a:rPr lang="ko-KR" altLang="en-US" sz="4000" dirty="0" err="1" smtClean="0"/>
              <a:t>인코딩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1" y="1563294"/>
            <a:ext cx="3310042" cy="1143388"/>
          </a:xfrm>
          <a:prstGeom prst="rect">
            <a:avLst/>
          </a:prstGeom>
        </p:spPr>
      </p:pic>
      <p:pic>
        <p:nvPicPr>
          <p:cNvPr id="4" name="그림 3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71616" y="2652180"/>
            <a:ext cx="5040000" cy="3657785"/>
          </a:xfrm>
          <a:prstGeom prst="rect">
            <a:avLst/>
          </a:prstGeom>
        </p:spPr>
      </p:pic>
      <p:pic>
        <p:nvPicPr>
          <p:cNvPr id="5" name="그림 4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952683" y="1731910"/>
            <a:ext cx="5328954" cy="457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9744" y="800906"/>
            <a:ext cx="6951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3. </a:t>
            </a:r>
            <a:r>
              <a:rPr lang="ko-KR" altLang="en-US" sz="4000" dirty="0" smtClean="0"/>
              <a:t>실습 예제</a:t>
            </a:r>
            <a:r>
              <a:rPr lang="en-US" altLang="ko-KR" sz="4000" dirty="0" smtClean="0"/>
              <a:t>(Base64 </a:t>
            </a:r>
            <a:r>
              <a:rPr lang="ko-KR" altLang="en-US" sz="4000" dirty="0" err="1" smtClean="0"/>
              <a:t>인코딩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826" y="2099631"/>
            <a:ext cx="4951546" cy="360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8" y="2099631"/>
            <a:ext cx="5050118" cy="37128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7132" y="5952565"/>
            <a:ext cx="323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실제원본사진경로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2292" y="5898639"/>
            <a:ext cx="41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err="1" smtClean="0"/>
              <a:t>인코딩과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디코딩을</a:t>
            </a:r>
            <a:r>
              <a:rPr lang="ko-KR" altLang="en-US" dirty="0" smtClean="0"/>
              <a:t> 거친 </a:t>
            </a:r>
            <a:r>
              <a:rPr lang="ko-KR" altLang="en-US" dirty="0" err="1" smtClean="0"/>
              <a:t>사진경로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3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146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이예지</dc:creator>
  <cp:lastModifiedBy>이예지</cp:lastModifiedBy>
  <cp:revision>11</cp:revision>
  <dcterms:created xsi:type="dcterms:W3CDTF">2019-04-11T12:45:17Z</dcterms:created>
  <dcterms:modified xsi:type="dcterms:W3CDTF">2019-04-11T15:29:34Z</dcterms:modified>
</cp:coreProperties>
</file>