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70" r:id="rId5"/>
    <p:sldId id="271" r:id="rId6"/>
    <p:sldId id="272" r:id="rId7"/>
    <p:sldId id="278" r:id="rId8"/>
    <p:sldId id="279" r:id="rId9"/>
    <p:sldId id="280" r:id="rId10"/>
    <p:sldId id="281" r:id="rId11"/>
    <p:sldId id="282" r:id="rId12"/>
    <p:sldId id="283" r:id="rId13"/>
    <p:sldId id="284" r:id="rId14"/>
    <p:sldId id="273" r:id="rId15"/>
    <p:sldId id="274" r:id="rId16"/>
    <p:sldId id="275" r:id="rId17"/>
    <p:sldId id="276" r:id="rId18"/>
    <p:sldId id="27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9D57137-FB3F-45B1-8AC0-1E2E9A79D506}" type="datetimeFigureOut">
              <a:rPr lang="en-US" smtClean="0"/>
              <a:t>8/24/2021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4E902A2-CC71-4FFE-8B91-B343FFC44B0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4E902A2-CC71-4FFE-8B91-B343FFC44B0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9D57137-FB3F-45B1-8AC0-1E2E9A79D506}" type="datetimeFigureOut">
              <a:rPr lang="en-US" smtClean="0"/>
              <a:t>8/24/2021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9D57137-FB3F-45B1-8AC0-1E2E9A79D506}"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02A2-CC71-4FFE-8B91-B343FFC44B0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D57137-FB3F-45B1-8AC0-1E2E9A79D506}" type="datetimeFigureOut">
              <a:rPr lang="en-US" smtClean="0"/>
              <a:t>8/24/2021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4E902A2-CC71-4FFE-8B91-B343FFC44B0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D57137-FB3F-45B1-8AC0-1E2E9A79D506}"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4E902A2-CC71-4FFE-8B91-B343FFC44B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9D57137-FB3F-45B1-8AC0-1E2E9A79D506}"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4E902A2-CC71-4FFE-8B91-B343FFC44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9D57137-FB3F-45B1-8AC0-1E2E9A79D506}" type="datetimeFigureOut">
              <a:rPr lang="en-US" smtClean="0"/>
              <a:t>8/24/2021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4E902A2-CC71-4FFE-8B91-B343FFC44B0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9D57137-FB3F-45B1-8AC0-1E2E9A79D506}" type="datetimeFigureOut">
              <a:rPr lang="en-US" smtClean="0"/>
              <a:t>8/24/2021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9D57137-FB3F-45B1-8AC0-1E2E9A79D506}" type="datetimeFigureOut">
              <a:rPr lang="en-US" smtClean="0"/>
              <a:t>8/24/2021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4E902A2-CC71-4FFE-8B91-B343FFC44B0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4- Team project</a:t>
            </a:r>
          </a:p>
          <a:p>
            <a:r>
              <a:rPr lang="en-US" sz="1800" dirty="0" smtClean="0">
                <a:solidFill>
                  <a:schemeClr val="tx1"/>
                </a:solidFill>
              </a:rPr>
              <a:t>Student database &amp; query </a:t>
            </a:r>
            <a:endParaRPr lang="en-US" sz="1800" dirty="0">
              <a:solidFill>
                <a:schemeClr val="tx1"/>
              </a:solidFill>
            </a:endParaRPr>
          </a:p>
        </p:txBody>
      </p:sp>
      <p:sp>
        <p:nvSpPr>
          <p:cNvPr id="2" name="Title 1"/>
          <p:cNvSpPr>
            <a:spLocks noGrp="1"/>
          </p:cNvSpPr>
          <p:nvPr>
            <p:ph type="ctrTitle"/>
          </p:nvPr>
        </p:nvSpPr>
        <p:spPr/>
        <p:txBody>
          <a:bodyPr/>
          <a:lstStyle/>
          <a:p>
            <a:r>
              <a:rPr lang="en-US" dirty="0" err="1" smtClean="0"/>
              <a:t>Revature</a:t>
            </a:r>
            <a:r>
              <a:rPr lang="en-US" dirty="0" smtClean="0"/>
              <a:t> India Pvt. Ltd.</a:t>
            </a:r>
            <a:endParaRPr lang="en-US" dirty="0"/>
          </a:p>
        </p:txBody>
      </p:sp>
      <p:sp>
        <p:nvSpPr>
          <p:cNvPr id="5" name="TextBox 4"/>
          <p:cNvSpPr txBox="1"/>
          <p:nvPr/>
        </p:nvSpPr>
        <p:spPr>
          <a:xfrm>
            <a:off x="310896" y="4050792"/>
            <a:ext cx="3499104" cy="1508105"/>
          </a:xfrm>
          <a:prstGeom prst="rect">
            <a:avLst/>
          </a:prstGeom>
          <a:noFill/>
        </p:spPr>
        <p:txBody>
          <a:bodyPr wrap="square" rtlCol="0">
            <a:spAutoFit/>
          </a:bodyPr>
          <a:lstStyle/>
          <a:p>
            <a:r>
              <a:rPr lang="en-US" sz="2000" b="1" dirty="0" smtClean="0"/>
              <a:t>Team :</a:t>
            </a:r>
            <a:endParaRPr lang="en-US" b="1" dirty="0" smtClean="0"/>
          </a:p>
          <a:p>
            <a:r>
              <a:rPr lang="en-US" dirty="0" err="1" smtClean="0"/>
              <a:t>Piyush</a:t>
            </a:r>
            <a:r>
              <a:rPr lang="en-US" dirty="0" smtClean="0"/>
              <a:t> </a:t>
            </a:r>
            <a:r>
              <a:rPr lang="en-US" dirty="0" err="1" smtClean="0"/>
              <a:t>Goyal</a:t>
            </a:r>
            <a:r>
              <a:rPr lang="en-US" dirty="0" smtClean="0"/>
              <a:t> </a:t>
            </a:r>
          </a:p>
          <a:p>
            <a:r>
              <a:rPr lang="en-US" dirty="0" err="1" smtClean="0"/>
              <a:t>Aysha</a:t>
            </a:r>
            <a:r>
              <a:rPr lang="en-US" dirty="0" smtClean="0"/>
              <a:t> </a:t>
            </a:r>
            <a:r>
              <a:rPr lang="en-US" dirty="0" err="1" smtClean="0"/>
              <a:t>Musktesar</a:t>
            </a:r>
            <a:endParaRPr lang="en-US" dirty="0" smtClean="0"/>
          </a:p>
          <a:p>
            <a:r>
              <a:rPr lang="en-US" dirty="0" smtClean="0"/>
              <a:t>Surya </a:t>
            </a:r>
            <a:r>
              <a:rPr lang="en-US" dirty="0" err="1" smtClean="0"/>
              <a:t>Dev</a:t>
            </a:r>
            <a:r>
              <a:rPr lang="en-US" dirty="0" smtClean="0"/>
              <a:t> </a:t>
            </a:r>
            <a:r>
              <a:rPr lang="en-US" dirty="0" err="1" smtClean="0"/>
              <a:t>Gedela</a:t>
            </a:r>
            <a:endParaRPr lang="en-US" dirty="0" smtClean="0"/>
          </a:p>
          <a:p>
            <a:r>
              <a:rPr lang="en-US" dirty="0" err="1" smtClean="0"/>
              <a:t>Bhawana</a:t>
            </a:r>
            <a:r>
              <a:rPr lang="en-US" dirty="0" smtClean="0"/>
              <a:t> </a:t>
            </a:r>
            <a:r>
              <a:rPr lang="en-US" dirty="0" err="1" smtClean="0"/>
              <a:t>Priya</a:t>
            </a:r>
            <a:endParaRPr lang="en-US" dirty="0"/>
          </a:p>
        </p:txBody>
      </p:sp>
      <p:sp>
        <p:nvSpPr>
          <p:cNvPr id="6" name="TextBox 5"/>
          <p:cNvSpPr txBox="1"/>
          <p:nvPr/>
        </p:nvSpPr>
        <p:spPr>
          <a:xfrm rot="10800000" flipH="1" flipV="1">
            <a:off x="5029200" y="4050792"/>
            <a:ext cx="3395472" cy="1015663"/>
          </a:xfrm>
          <a:prstGeom prst="rect">
            <a:avLst/>
          </a:prstGeom>
          <a:noFill/>
        </p:spPr>
        <p:txBody>
          <a:bodyPr wrap="square" rtlCol="0">
            <a:spAutoFit/>
          </a:bodyPr>
          <a:lstStyle/>
          <a:p>
            <a:r>
              <a:rPr lang="en-US" sz="2400" b="1" dirty="0" smtClean="0"/>
              <a:t>Submitted To:</a:t>
            </a:r>
            <a:endParaRPr lang="en-US" b="1" dirty="0" smtClean="0"/>
          </a:p>
          <a:p>
            <a:r>
              <a:rPr lang="en-US" sz="2000" dirty="0" smtClean="0"/>
              <a:t>Mr. </a:t>
            </a:r>
            <a:r>
              <a:rPr lang="en-US" sz="2000" dirty="0" err="1" smtClean="0"/>
              <a:t>Prinshsu</a:t>
            </a:r>
            <a:r>
              <a:rPr lang="en-US" sz="2000" dirty="0" smtClean="0"/>
              <a:t> </a:t>
            </a:r>
            <a:r>
              <a:rPr lang="en-US" sz="2000" dirty="0" err="1" smtClean="0"/>
              <a:t>Verma</a:t>
            </a:r>
            <a:endParaRPr lang="en-US" dirty="0" smtClean="0"/>
          </a:p>
          <a:p>
            <a:r>
              <a:rPr lang="en-US" sz="1600" dirty="0" smtClean="0"/>
              <a:t>(Big- data specialist at </a:t>
            </a:r>
            <a:r>
              <a:rPr lang="en-US" sz="1600" dirty="0" err="1" smtClean="0"/>
              <a:t>Revature</a:t>
            </a:r>
            <a:r>
              <a:rPr lang="en-US" sz="1600" dirty="0" smtClean="0"/>
              <a:t> )</a:t>
            </a:r>
            <a:endParaRPr lang="en-US" dirty="0"/>
          </a:p>
        </p:txBody>
      </p:sp>
    </p:spTree>
    <p:extLst>
      <p:ext uri="{BB962C8B-B14F-4D97-AF65-F5344CB8AC3E}">
        <p14:creationId xmlns:p14="http://schemas.microsoft.com/office/powerpoint/2010/main" val="4117754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ACID and create ORC table</a:t>
            </a:r>
            <a:endParaRPr lang="en-US" dirty="0"/>
          </a:p>
        </p:txBody>
      </p:sp>
      <p:pic>
        <p:nvPicPr>
          <p:cNvPr id="3074" name="Picture 2" descr="E:\Jupyter Noteii\Python Basics\Revature\DB Project with team\Update part\ppt\new ss\Screenshot (47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1862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demo and load the data from master table </a:t>
            </a:r>
            <a:endParaRPr lang="en-US" dirty="0"/>
          </a:p>
        </p:txBody>
      </p:sp>
      <p:pic>
        <p:nvPicPr>
          <p:cNvPr id="4098" name="Picture 2" descr="E:\Jupyter Noteii\Python Basics\Revature\DB Project with team\Update part\ppt\new ss\Screenshot (47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9224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4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Create enrolled table and load the data from master table </a:t>
            </a:r>
            <a:endParaRPr lang="en-US" dirty="0"/>
          </a:p>
        </p:txBody>
      </p:sp>
      <p:pic>
        <p:nvPicPr>
          <p:cNvPr id="5122" name="Picture 2" descr="E:\Jupyter Noteii\Python Basics\Revature\DB Project with team\Update part\ppt\new ss\Screenshot (47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6012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98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the data into </a:t>
            </a:r>
            <a:r>
              <a:rPr lang="en-US" dirty="0" err="1" smtClean="0"/>
              <a:t>paymet_details</a:t>
            </a:r>
            <a:endParaRPr lang="en-US" dirty="0"/>
          </a:p>
        </p:txBody>
      </p:sp>
      <p:pic>
        <p:nvPicPr>
          <p:cNvPr id="6146" name="Picture 2" descr="E:\Jupyter Noteii\Python Basics\Revature\DB Project with team\Update part\ppt\new ss\Screenshot (47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035" y="1524000"/>
            <a:ext cx="900696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401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record</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8000" y="1143000"/>
            <a:ext cx="8128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1688" y="5105400"/>
            <a:ext cx="8077200" cy="1200329"/>
          </a:xfrm>
          <a:prstGeom prst="rect">
            <a:avLst/>
          </a:prstGeom>
        </p:spPr>
        <p:txBody>
          <a:bodyPr wrap="square">
            <a:spAutoFit/>
          </a:bodyPr>
          <a:lstStyle/>
          <a:p>
            <a:r>
              <a:rPr lang="en-US" dirty="0"/>
              <a:t>insert into </a:t>
            </a:r>
            <a:r>
              <a:rPr lang="en-US" dirty="0" err="1"/>
              <a:t>student_details</a:t>
            </a:r>
            <a:r>
              <a:rPr lang="en-US" dirty="0"/>
              <a:t> values(101,'anand','anand@gmail.com','458-965','SQL',24,'M',25000,'15%','DD','WD-WED-11AM'),(102,'aysha','aysha@gmail.com','125-632','ML',21,'F',20000,'20%','J','WED-10AM');</a:t>
            </a:r>
          </a:p>
        </p:txBody>
      </p:sp>
    </p:spTree>
    <p:extLst>
      <p:ext uri="{BB962C8B-B14F-4D97-AF65-F5344CB8AC3E}">
        <p14:creationId xmlns:p14="http://schemas.microsoft.com/office/powerpoint/2010/main" val="306552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 into </a:t>
            </a:r>
            <a:r>
              <a:rPr lang="en-US" dirty="0" err="1" smtClean="0"/>
              <a:t>demo_table</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sz="2400" dirty="0"/>
              <a:t>insert into </a:t>
            </a:r>
            <a:r>
              <a:rPr lang="en-US" sz="2400" dirty="0" err="1"/>
              <a:t>demo_table</a:t>
            </a:r>
            <a:r>
              <a:rPr lang="en-US" sz="2400" dirty="0"/>
              <a:t> select id,name,mail,mobile,course,status1,status2 from </a:t>
            </a:r>
            <a:r>
              <a:rPr lang="en-US" sz="2400" dirty="0" err="1"/>
              <a:t>student_details</a:t>
            </a:r>
            <a:r>
              <a:rPr lang="en-US" sz="2400" dirty="0"/>
              <a:t> where id=101;</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3058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212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student From DD to Joined</a:t>
            </a:r>
            <a:endParaRPr lang="en-US" dirty="0"/>
          </a:p>
        </p:txBody>
      </p:sp>
      <p:sp>
        <p:nvSpPr>
          <p:cNvPr id="3" name="Content Placeholder 2"/>
          <p:cNvSpPr>
            <a:spLocks noGrp="1"/>
          </p:cNvSpPr>
          <p:nvPr>
            <p:ph sz="quarter" idx="1"/>
          </p:nvPr>
        </p:nvSpPr>
        <p:spPr/>
        <p:txBody>
          <a:bodyPr/>
          <a:lstStyle/>
          <a:p>
            <a:r>
              <a:rPr lang="en-US" dirty="0"/>
              <a:t>update </a:t>
            </a:r>
            <a:r>
              <a:rPr lang="en-US" dirty="0" err="1"/>
              <a:t>student_details</a:t>
            </a:r>
            <a:r>
              <a:rPr lang="en-US" dirty="0"/>
              <a:t> set status1='J' where id=101;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010144" cy="426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0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in </a:t>
            </a:r>
            <a:r>
              <a:rPr lang="en-US" dirty="0" err="1" smtClean="0"/>
              <a:t>demo_table</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Data is reached at joined table so delete the data from </a:t>
            </a:r>
            <a:r>
              <a:rPr lang="en-US" dirty="0" err="1" smtClean="0"/>
              <a:t>demo_table</a:t>
            </a:r>
            <a:r>
              <a:rPr lang="en-US" dirty="0" smtClean="0"/>
              <a:t>;</a:t>
            </a:r>
          </a:p>
          <a:p>
            <a:r>
              <a:rPr lang="en-US" sz="2000" dirty="0"/>
              <a:t>delete from </a:t>
            </a:r>
            <a:r>
              <a:rPr lang="en-US" sz="2000" dirty="0" err="1"/>
              <a:t>demo_table</a:t>
            </a:r>
            <a:r>
              <a:rPr lang="en-US" sz="2000" dirty="0"/>
              <a:t> where id=101;</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3124200"/>
            <a:ext cx="86502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780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 the fee details in enrolled table;</a:t>
            </a:r>
            <a:endParaRPr lang="en-US" dirty="0"/>
          </a:p>
        </p:txBody>
      </p:sp>
      <p:sp>
        <p:nvSpPr>
          <p:cNvPr id="3" name="Content Placeholder 2"/>
          <p:cNvSpPr>
            <a:spLocks noGrp="1"/>
          </p:cNvSpPr>
          <p:nvPr>
            <p:ph sz="quarter" idx="1"/>
          </p:nvPr>
        </p:nvSpPr>
        <p:spPr/>
        <p:txBody>
          <a:bodyPr/>
          <a:lstStyle/>
          <a:p>
            <a:r>
              <a:rPr lang="en-US" dirty="0" smtClean="0"/>
              <a:t>Now student has joined our training.</a:t>
            </a:r>
          </a:p>
          <a:p>
            <a:r>
              <a:rPr lang="en-US" sz="2000" dirty="0"/>
              <a:t>insert into enrolled select id,name,mail,mobile,course,status1,status2 from </a:t>
            </a:r>
            <a:r>
              <a:rPr lang="en-US" sz="2000" dirty="0" err="1"/>
              <a:t>student_details</a:t>
            </a:r>
            <a:r>
              <a:rPr lang="en-US" sz="2000" dirty="0"/>
              <a:t> where id=101</a:t>
            </a:r>
            <a:r>
              <a:rPr lang="en-US" sz="2000" dirty="0" smtClean="0"/>
              <a:t>;</a:t>
            </a:r>
          </a:p>
          <a:p>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8363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120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6153" y="2967335"/>
            <a:ext cx="47916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7367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sz="quarter" idx="1"/>
          </p:nvPr>
        </p:nvSpPr>
        <p:spPr/>
        <p:txBody>
          <a:bodyPr/>
          <a:lstStyle/>
          <a:p>
            <a:r>
              <a:rPr lang="en-US" dirty="0" smtClean="0"/>
              <a:t>What is ORC.</a:t>
            </a:r>
          </a:p>
          <a:p>
            <a:r>
              <a:rPr lang="en-US" dirty="0" smtClean="0"/>
              <a:t>Need of ORC.</a:t>
            </a:r>
          </a:p>
          <a:p>
            <a:r>
              <a:rPr lang="en-US" dirty="0" smtClean="0"/>
              <a:t>Master table in ORC.</a:t>
            </a:r>
          </a:p>
          <a:p>
            <a:r>
              <a:rPr lang="en-US" dirty="0" smtClean="0"/>
              <a:t>Fetch the all data from Master to other tables.</a:t>
            </a:r>
          </a:p>
          <a:p>
            <a:r>
              <a:rPr lang="en-US" dirty="0" smtClean="0"/>
              <a:t>Perform mainly update operation.</a:t>
            </a:r>
          </a:p>
          <a:p>
            <a:r>
              <a:rPr lang="en-US" dirty="0" smtClean="0"/>
              <a:t>Enter new record and update this record to the respective tables.</a:t>
            </a:r>
          </a:p>
          <a:p>
            <a:endParaRPr lang="en-US" dirty="0"/>
          </a:p>
        </p:txBody>
      </p:sp>
    </p:spTree>
    <p:extLst>
      <p:ext uri="{BB962C8B-B14F-4D97-AF65-F5344CB8AC3E}">
        <p14:creationId xmlns:p14="http://schemas.microsoft.com/office/powerpoint/2010/main" val="27525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a:t>
            </a:r>
            <a:endParaRPr lang="en-US" dirty="0"/>
          </a:p>
        </p:txBody>
      </p:sp>
      <p:sp>
        <p:nvSpPr>
          <p:cNvPr id="3" name="Content Placeholder 2"/>
          <p:cNvSpPr>
            <a:spLocks noGrp="1"/>
          </p:cNvSpPr>
          <p:nvPr>
            <p:ph sz="quarter" idx="1"/>
          </p:nvPr>
        </p:nvSpPr>
        <p:spPr/>
        <p:txBody>
          <a:bodyPr>
            <a:normAutofit/>
          </a:bodyPr>
          <a:lstStyle/>
          <a:p>
            <a:r>
              <a:rPr lang="en-US" sz="2400" dirty="0"/>
              <a:t>The Optimized Row Columnar (ORC) file format provides a highly efficient way to store Hive data. It was designed to overcome limitations of the other Hive file formats. Using ORC files improves performance when Hive is reading, writing, and processing data.</a:t>
            </a:r>
          </a:p>
          <a:p>
            <a:r>
              <a:rPr lang="en-US" sz="2400" dirty="0"/>
              <a:t>a single file as the output of each task, which reduces the </a:t>
            </a:r>
            <a:r>
              <a:rPr lang="en-US" sz="2400" dirty="0" err="1"/>
              <a:t>NameNode's</a:t>
            </a:r>
            <a:r>
              <a:rPr lang="en-US" sz="2400" dirty="0"/>
              <a:t> load.</a:t>
            </a:r>
          </a:p>
          <a:p>
            <a:r>
              <a:rPr lang="en-US" sz="2400" dirty="0"/>
              <a:t>block-mode compression based on data type</a:t>
            </a:r>
          </a:p>
          <a:p>
            <a:r>
              <a:rPr lang="en-US" sz="2400" dirty="0"/>
              <a:t>run-length encoding for integer columns</a:t>
            </a:r>
          </a:p>
          <a:p>
            <a:r>
              <a:rPr lang="en-US" sz="2400" dirty="0"/>
              <a:t>dictionary encoding for string columns</a:t>
            </a:r>
          </a:p>
          <a:p>
            <a:endParaRPr lang="en-US" sz="2400" dirty="0"/>
          </a:p>
        </p:txBody>
      </p:sp>
    </p:spTree>
    <p:extLst>
      <p:ext uri="{BB962C8B-B14F-4D97-AF65-F5344CB8AC3E}">
        <p14:creationId xmlns:p14="http://schemas.microsoft.com/office/powerpoint/2010/main" val="18843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sz="quarter" idx="1"/>
          </p:nvPr>
        </p:nvSpPr>
        <p:spPr/>
        <p:txBody>
          <a:bodyPr>
            <a:normAutofit/>
          </a:bodyPr>
          <a:lstStyle/>
          <a:p>
            <a:r>
              <a:rPr lang="en-US" sz="2400" dirty="0"/>
              <a:t>Acid properties for table in hive:-</a:t>
            </a:r>
          </a:p>
          <a:p>
            <a:r>
              <a:rPr lang="en-US" sz="2400" dirty="0"/>
              <a:t>set </a:t>
            </a:r>
            <a:r>
              <a:rPr lang="en-US" sz="2400" dirty="0" err="1"/>
              <a:t>hive.support.concurrency</a:t>
            </a:r>
            <a:r>
              <a:rPr lang="en-US" sz="2400" dirty="0"/>
              <a:t> = true;</a:t>
            </a:r>
          </a:p>
          <a:p>
            <a:r>
              <a:rPr lang="en-US" sz="2400" dirty="0"/>
              <a:t>set </a:t>
            </a:r>
            <a:r>
              <a:rPr lang="en-US" sz="2400" dirty="0" err="1"/>
              <a:t>hive.enforce.bucketing</a:t>
            </a:r>
            <a:r>
              <a:rPr lang="en-US" sz="2400" dirty="0"/>
              <a:t> = true;</a:t>
            </a:r>
          </a:p>
          <a:p>
            <a:r>
              <a:rPr lang="en-US" sz="2400" dirty="0"/>
              <a:t>set </a:t>
            </a:r>
            <a:r>
              <a:rPr lang="en-US" sz="2400" dirty="0" err="1"/>
              <a:t>hive.exec.dynamic.partition.mode</a:t>
            </a:r>
            <a:r>
              <a:rPr lang="en-US" sz="2400" dirty="0"/>
              <a:t> = </a:t>
            </a:r>
            <a:r>
              <a:rPr lang="en-US" sz="2400" dirty="0" err="1"/>
              <a:t>nonstrict</a:t>
            </a:r>
            <a:r>
              <a:rPr lang="en-US" sz="2400" dirty="0"/>
              <a:t>;</a:t>
            </a:r>
          </a:p>
          <a:p>
            <a:r>
              <a:rPr lang="en-US" sz="2400" dirty="0"/>
              <a:t>set </a:t>
            </a:r>
            <a:r>
              <a:rPr lang="en-US" sz="2400" dirty="0" err="1"/>
              <a:t>hive.txn.manager</a:t>
            </a:r>
            <a:r>
              <a:rPr lang="en-US" sz="2400" dirty="0"/>
              <a:t>=</a:t>
            </a:r>
            <a:r>
              <a:rPr lang="en-US" sz="2400" dirty="0" err="1"/>
              <a:t>org.apache.hadoop.hive.ql.lockmgr.DbTxnManager</a:t>
            </a:r>
            <a:r>
              <a:rPr lang="en-US" sz="2400" dirty="0"/>
              <a:t>;</a:t>
            </a:r>
          </a:p>
          <a:p>
            <a:r>
              <a:rPr lang="en-US" sz="2400" dirty="0"/>
              <a:t>set </a:t>
            </a:r>
            <a:r>
              <a:rPr lang="en-US" sz="2400" dirty="0" err="1"/>
              <a:t>hive.compactor.initiator.on</a:t>
            </a:r>
            <a:r>
              <a:rPr lang="en-US" sz="2400" dirty="0"/>
              <a:t> = true</a:t>
            </a:r>
            <a:r>
              <a:rPr lang="en-US" sz="2400" dirty="0" smtClean="0"/>
              <a:t>;</a:t>
            </a:r>
            <a:endParaRPr lang="en-US" sz="2400" dirty="0"/>
          </a:p>
        </p:txBody>
      </p:sp>
    </p:spTree>
    <p:extLst>
      <p:ext uri="{BB962C8B-B14F-4D97-AF65-F5344CB8AC3E}">
        <p14:creationId xmlns:p14="http://schemas.microsoft.com/office/powerpoint/2010/main" val="348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ORC?</a:t>
            </a:r>
            <a:endParaRPr lang="en-US" dirty="0"/>
          </a:p>
        </p:txBody>
      </p:sp>
      <p:sp>
        <p:nvSpPr>
          <p:cNvPr id="3" name="Content Placeholder 2"/>
          <p:cNvSpPr>
            <a:spLocks noGrp="1"/>
          </p:cNvSpPr>
          <p:nvPr>
            <p:ph sz="quarter" idx="1"/>
          </p:nvPr>
        </p:nvSpPr>
        <p:spPr/>
        <p:txBody>
          <a:bodyPr>
            <a:normAutofit/>
          </a:bodyPr>
          <a:lstStyle/>
          <a:p>
            <a:r>
              <a:rPr lang="en-US" dirty="0"/>
              <a:t>reason why  we create extra temp table to transfer data into master table</a:t>
            </a:r>
            <a:r>
              <a:rPr lang="en-US" dirty="0" smtClean="0"/>
              <a:t>:-</a:t>
            </a:r>
          </a:p>
          <a:p>
            <a:r>
              <a:rPr lang="en-US" dirty="0"/>
              <a:t>It is not possible to directly load a text file into a ORC table. Steps to load data into ORC file format in hive:</a:t>
            </a:r>
          </a:p>
          <a:p>
            <a:r>
              <a:rPr lang="en-US" sz="1800" dirty="0"/>
              <a:t>1.Create one normal table using </a:t>
            </a:r>
            <a:r>
              <a:rPr lang="en-US" sz="1800" dirty="0" err="1"/>
              <a:t>textFile</a:t>
            </a:r>
            <a:r>
              <a:rPr lang="en-US" sz="1800" dirty="0"/>
              <a:t> format</a:t>
            </a:r>
            <a:r>
              <a:rPr lang="en-US" sz="1800" dirty="0" smtClean="0"/>
              <a:t>.</a:t>
            </a:r>
            <a:endParaRPr lang="en-US" sz="1800" dirty="0"/>
          </a:p>
          <a:p>
            <a:r>
              <a:rPr lang="en-US" sz="1800" dirty="0"/>
              <a:t>2.Load the data normally into this table</a:t>
            </a:r>
            <a:r>
              <a:rPr lang="en-US" sz="1800" dirty="0" smtClean="0"/>
              <a:t>.</a:t>
            </a:r>
            <a:endParaRPr lang="en-US" sz="1800" dirty="0"/>
          </a:p>
          <a:p>
            <a:r>
              <a:rPr lang="en-US" sz="1800" dirty="0"/>
              <a:t>3.Create one table with the schema of the expected results of your normal hive table using stored as </a:t>
            </a:r>
            <a:r>
              <a:rPr lang="en-US" sz="1800" dirty="0" err="1"/>
              <a:t>orcfile</a:t>
            </a:r>
            <a:r>
              <a:rPr lang="en-US" sz="1800" dirty="0" smtClean="0"/>
              <a:t>.</a:t>
            </a:r>
            <a:endParaRPr lang="en-US" sz="1800" dirty="0"/>
          </a:p>
          <a:p>
            <a:r>
              <a:rPr lang="en-US" sz="1800" dirty="0" smtClean="0"/>
              <a:t>4.Insert/overwrite </a:t>
            </a:r>
            <a:r>
              <a:rPr lang="en-US" sz="1800" dirty="0"/>
              <a:t>query to copy the data from </a:t>
            </a:r>
            <a:r>
              <a:rPr lang="en-US" sz="1800" dirty="0" err="1"/>
              <a:t>textFile</a:t>
            </a:r>
            <a:r>
              <a:rPr lang="en-US" sz="1800" dirty="0"/>
              <a:t> table to </a:t>
            </a:r>
            <a:r>
              <a:rPr lang="en-US" sz="1800" dirty="0" err="1"/>
              <a:t>orcfile</a:t>
            </a:r>
            <a:r>
              <a:rPr lang="en-US" sz="1800" dirty="0"/>
              <a:t> table.</a:t>
            </a:r>
          </a:p>
          <a:p>
            <a:endParaRPr lang="en-US" dirty="0"/>
          </a:p>
          <a:p>
            <a:endParaRPr lang="en-US" dirty="0"/>
          </a:p>
        </p:txBody>
      </p:sp>
    </p:spTree>
    <p:extLst>
      <p:ext uri="{BB962C8B-B14F-4D97-AF65-F5344CB8AC3E}">
        <p14:creationId xmlns:p14="http://schemas.microsoft.com/office/powerpoint/2010/main" val="1563617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pig</a:t>
            </a:r>
            <a:endParaRPr lang="en-US" dirty="0"/>
          </a:p>
        </p:txBody>
      </p:sp>
      <p:sp>
        <p:nvSpPr>
          <p:cNvPr id="3" name="Content Placeholder 2"/>
          <p:cNvSpPr>
            <a:spLocks noGrp="1"/>
          </p:cNvSpPr>
          <p:nvPr>
            <p:ph sz="quarter" idx="1"/>
          </p:nvPr>
        </p:nvSpPr>
        <p:spPr/>
        <p:txBody>
          <a:bodyPr/>
          <a:lstStyle/>
          <a:p>
            <a:r>
              <a:rPr lang="en-US" sz="1200" dirty="0" smtClean="0"/>
              <a:t>Not Implemented</a:t>
            </a:r>
          </a:p>
          <a:p>
            <a:endParaRPr lang="en-US" dirty="0" smtClean="0"/>
          </a:p>
          <a:p>
            <a:r>
              <a:rPr lang="en-US" dirty="0" smtClean="0"/>
              <a:t>you </a:t>
            </a:r>
            <a:r>
              <a:rPr lang="en-US" dirty="0"/>
              <a:t>can use Pig to load CSV data directly from HDFS. You have to define the schema for the CSV within the Pig script and you can write the data to a Hive ORC table. Be aware that the Hive ORC table must be created before you can write to it with Pig.</a:t>
            </a:r>
          </a:p>
          <a:p>
            <a:endParaRPr lang="en-US" dirty="0"/>
          </a:p>
        </p:txBody>
      </p:sp>
    </p:spTree>
    <p:extLst>
      <p:ext uri="{BB962C8B-B14F-4D97-AF65-F5344CB8AC3E}">
        <p14:creationId xmlns:p14="http://schemas.microsoft.com/office/powerpoint/2010/main" val="2284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5" name="Text Placeholder 4"/>
          <p:cNvSpPr>
            <a:spLocks noGrp="1"/>
          </p:cNvSpPr>
          <p:nvPr>
            <p:ph type="body" idx="2"/>
          </p:nvPr>
        </p:nvSpPr>
        <p:spPr/>
        <p:txBody>
          <a:bodyPr/>
          <a:lstStyle/>
          <a:p>
            <a:r>
              <a:rPr lang="en-US" dirty="0" smtClean="0"/>
              <a:t>This is the Work Flow of our Project.</a:t>
            </a:r>
            <a:endParaRPr lang="en-US" dirty="0"/>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33400"/>
            <a:ext cx="5638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99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database </a:t>
            </a:r>
            <a:endParaRPr lang="en-US" dirty="0"/>
          </a:p>
        </p:txBody>
      </p:sp>
      <p:pic>
        <p:nvPicPr>
          <p:cNvPr id="1026" name="Picture 2" descr="E:\Jupyter Noteii\Python Basics\Revature\DB Project with team\Update part\ppt\new ss\Screenshot (47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799" y="1676400"/>
            <a:ext cx="8775731"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400800" y="4648200"/>
            <a:ext cx="2667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005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table and load the data</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E:\Jupyter Noteii\Python Basics\Revature\DB Project with team\Update part\ppt\new ss\Screenshot (4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2289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83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TotalTime>
  <Words>524</Words>
  <Application>Microsoft Office PowerPoint</Application>
  <PresentationFormat>On-screen Show (4:3)</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Revature India Pvt. Ltd.</vt:lpstr>
      <vt:lpstr>Contents  </vt:lpstr>
      <vt:lpstr>ORC</vt:lpstr>
      <vt:lpstr>ACID</vt:lpstr>
      <vt:lpstr>Why ORC?</vt:lpstr>
      <vt:lpstr>Using pig</vt:lpstr>
      <vt:lpstr>Work Flow</vt:lpstr>
      <vt:lpstr>Create database </vt:lpstr>
      <vt:lpstr>Create the table and load the data</vt:lpstr>
      <vt:lpstr>Apply ACID and create ORC table</vt:lpstr>
      <vt:lpstr>Create demo and load the data from master table </vt:lpstr>
      <vt:lpstr>Create enrolled table and load the data from master table </vt:lpstr>
      <vt:lpstr>Insert the data into paymet_details</vt:lpstr>
      <vt:lpstr>Update record</vt:lpstr>
      <vt:lpstr>Update data into demo_table;</vt:lpstr>
      <vt:lpstr>Update student From DD to Joined</vt:lpstr>
      <vt:lpstr>Delete in demo_table;</vt:lpstr>
      <vt:lpstr>Insert the fee details in enrolled table;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India Pvt. Ltd.</dc:title>
  <dc:creator>PIYUSH GOYAL</dc:creator>
  <cp:lastModifiedBy>PIYUSH GOYAL</cp:lastModifiedBy>
  <cp:revision>29</cp:revision>
  <dcterms:created xsi:type="dcterms:W3CDTF">2021-08-16T04:10:44Z</dcterms:created>
  <dcterms:modified xsi:type="dcterms:W3CDTF">2021-08-24T18:04:41Z</dcterms:modified>
</cp:coreProperties>
</file>