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3CAD9-4276-404B-B549-290F29A61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B30438-25E7-4887-92F4-2AA6EB883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5090FA-4BE1-4D9B-A6A2-1B597AFB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52D8-80A2-4C16-BF0C-EB0D52EC99B2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EBDD90-605A-44EE-852B-3911038E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8E74D-6EC8-4BBC-88B4-4A80D58E4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FDCD-39B7-411B-BC5D-47930AE12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04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837A9-AF1F-4918-8213-45D35A867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1B1395-135E-46D6-B789-E434300D7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403FE6-ABE8-404C-BF56-9C408BCF9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52D8-80A2-4C16-BF0C-EB0D52EC99B2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8A161F-DF87-4C06-85BD-6CD2F97F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8AC1F5-E7EF-40CB-8453-FAB60872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FDCD-39B7-411B-BC5D-47930AE12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345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0036FC-BAB8-4E0E-B59B-50D85E6BD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AD8D49-5DEE-4716-B6C1-EDF09ECB3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F05108-2075-4AA3-80FE-F54067BDA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52D8-80A2-4C16-BF0C-EB0D52EC99B2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FD76FA-F45D-43AF-B174-3B881C465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70FD07-41D7-4F6E-B9B3-6A8F035A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FDCD-39B7-411B-BC5D-47930AE12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50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927CD-DFA3-4F64-8F63-497FD0D2E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AE68EF-1548-47C4-8860-E2CF8CB3E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BC6F4C-BE89-4FC4-9684-AD3CA5F58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52D8-80A2-4C16-BF0C-EB0D52EC99B2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6C805-9DA1-4A24-BDDF-23901F572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43F19B-28AF-4D21-B973-CAECCF6DD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FDCD-39B7-411B-BC5D-47930AE12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87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F6EA4-4A33-47EB-A803-8A85889F4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3AC690-3628-4853-A6D6-5AE34B2DE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237813-5980-442D-974D-9F6519B85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52D8-80A2-4C16-BF0C-EB0D52EC99B2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3132F-89B4-47C0-B632-51A2840F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7C7D8C-3298-4CD4-994A-7CBBB3063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FDCD-39B7-411B-BC5D-47930AE12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18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6103E-73DA-4F9E-B7DE-E5EEDC2D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4461CF-A962-41F5-9E59-565713A5E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2518A0-E8C7-45DF-A5EB-A2EE3C9F8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DA8346-8E46-4A46-9977-D63F573C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52D8-80A2-4C16-BF0C-EB0D52EC99B2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14B3AC-5B67-47F9-994F-BEB25B57C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23E197-5D4A-4124-A076-B473D986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FDCD-39B7-411B-BC5D-47930AE12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29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9E75C-628D-4BD1-8C3F-D673EA617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C317E9-8B1C-465F-B7C2-B622BA1CE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B4920D-7638-4AF7-9F13-86C2B1C68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7ECAEF-0849-4690-950A-96DFE5DE9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711EBC-0462-4D56-ADCF-C52AEC0D0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4AEE35-18EA-4685-A588-BE18CDE7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52D8-80A2-4C16-BF0C-EB0D52EC99B2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F19A28-8BCD-41AC-8033-AFA7D7F89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2365F9-8F26-4EF1-B787-27087A3E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FDCD-39B7-411B-BC5D-47930AE12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78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E2F1E-6407-42A0-8C8E-2185E866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7018BE-EAE7-4017-BD9A-CF7297EE9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52D8-80A2-4C16-BF0C-EB0D52EC99B2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DB1960-EFAE-4FC7-9156-5C72BC42F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45B816-F6DF-4CAA-A6A8-D08D6612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FDCD-39B7-411B-BC5D-47930AE12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3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DE0905-1BE3-418E-B6C8-6CCD28F83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52D8-80A2-4C16-BF0C-EB0D52EC99B2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C21B1B-DC40-4C81-9AA8-BC136CCAB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98A578-C698-47DB-9E0B-19176B31A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FDCD-39B7-411B-BC5D-47930AE12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29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1B743-BF83-4AA0-83D1-6689DB8FB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8CCF45-C2EE-4246-9EDD-5D0A6A5FF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88BB71-058F-45A3-BC36-974962815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F10283-4F24-4A05-9B04-33F6F3237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52D8-80A2-4C16-BF0C-EB0D52EC99B2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8FC3F1-3CB2-4E8D-8AE0-87D889032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21AB43-43BC-4808-B14C-5CAB1FC25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FDCD-39B7-411B-BC5D-47930AE12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03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4D8B4-9169-4F1D-949A-435A5160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7F06A9-8ABC-4A6B-85F0-AF7E4831A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C09CBC-4644-4B4C-9F37-5480E3F25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39EAFE-9522-46C9-9DCB-967E5AD82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52D8-80A2-4C16-BF0C-EB0D52EC99B2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5AB04D-AABB-404D-BD5E-7601FC67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F1C52E-1098-4EDA-B5B1-A69F60A0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FDCD-39B7-411B-BC5D-47930AE12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02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C8256C-5E32-41BD-8151-4DCEAB704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7FCD46-C2D8-4526-9515-5B7D5CAD1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F2822D-6D0E-4DC8-A056-5FFC47C8C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A52D8-80A2-4C16-BF0C-EB0D52EC99B2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0DF6D-E5B1-449F-ACB7-504E8BBCB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91B0F-CCD5-4E23-B4BA-5A617CD92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1FDCD-39B7-411B-BC5D-47930AE12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6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87B54-61FC-4742-A0AC-3C54069D74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实验报告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88F62B-1168-42CE-890E-616E3BAA3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6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CB69F-0E1D-450D-8DC7-397D069E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233D90-CAA2-437F-A80B-75617CA91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dirty="0">
                <a:ea typeface="+mj-ea"/>
              </a:rPr>
              <a:t>通过</a:t>
            </a:r>
            <a:r>
              <a:rPr lang="en-US" altLang="zh-CN" sz="3200" b="1" dirty="0">
                <a:ea typeface="+mj-ea"/>
              </a:rPr>
              <a:t>shellcode</a:t>
            </a:r>
            <a:r>
              <a:rPr lang="zh-CN" altLang="en-US" sz="3200" b="1" dirty="0">
                <a:ea typeface="+mj-ea"/>
              </a:rPr>
              <a:t>得到</a:t>
            </a:r>
            <a:r>
              <a:rPr lang="en-US" altLang="zh-CN" sz="3200" b="1" dirty="0" err="1">
                <a:ea typeface="+mj-ea"/>
              </a:rPr>
              <a:t>linux</a:t>
            </a:r>
            <a:r>
              <a:rPr lang="zh-CN" altLang="en-US" sz="3200" b="1" dirty="0">
                <a:ea typeface="+mj-ea"/>
              </a:rPr>
              <a:t>下的</a:t>
            </a:r>
            <a:r>
              <a:rPr lang="en-US" altLang="zh-CN" sz="3200" b="1" dirty="0">
                <a:ea typeface="+mj-ea"/>
              </a:rPr>
              <a:t>root</a:t>
            </a:r>
            <a:r>
              <a:rPr lang="zh-CN" altLang="en-US" sz="3200" b="1" dirty="0">
                <a:ea typeface="+mj-ea"/>
              </a:rPr>
              <a:t>权限。</a:t>
            </a:r>
          </a:p>
          <a:p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80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FDC88-2BB5-4994-AE20-56E5CA33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CB58C0-2D6C-4CBB-83E2-FDD15D64A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dirty="0"/>
              <a:t>首先，构造两个程序：</a:t>
            </a:r>
            <a:r>
              <a:rPr lang="en-US" altLang="zh-CN" sz="3200" b="1" dirty="0" err="1"/>
              <a:t>stack.c</a:t>
            </a:r>
            <a:r>
              <a:rPr lang="zh-CN" altLang="en-US" sz="3200" b="1" dirty="0"/>
              <a:t>和</a:t>
            </a:r>
            <a:r>
              <a:rPr lang="en-US" altLang="zh-CN" sz="3200" b="1" dirty="0" err="1"/>
              <a:t>exploit.c</a:t>
            </a:r>
            <a:endParaRPr lang="en-US" altLang="zh-CN" sz="3200" b="1" dirty="0"/>
          </a:p>
          <a:p>
            <a:r>
              <a:rPr lang="en-US" altLang="zh-CN" sz="3200" b="1" dirty="0" err="1"/>
              <a:t>stack.c</a:t>
            </a:r>
            <a:r>
              <a:rPr lang="zh-CN" altLang="en-US" sz="3200" b="1" dirty="0"/>
              <a:t>会读取文件</a:t>
            </a:r>
            <a:r>
              <a:rPr lang="en-US" altLang="zh-CN" sz="3200" b="1" dirty="0" err="1"/>
              <a:t>badfile</a:t>
            </a:r>
            <a:r>
              <a:rPr lang="zh-CN" altLang="en-US" sz="3200" b="1" dirty="0"/>
              <a:t>，并将其内容装入</a:t>
            </a:r>
            <a:r>
              <a:rPr lang="en-US" altLang="zh-CN" sz="3200" b="1" dirty="0"/>
              <a:t>buffer</a:t>
            </a:r>
            <a:r>
              <a:rPr lang="zh-CN" altLang="en-US" sz="3200" b="1" dirty="0"/>
              <a:t>。</a:t>
            </a:r>
            <a:endParaRPr lang="en-US" altLang="zh-CN" sz="3200" b="1" dirty="0"/>
          </a:p>
          <a:p>
            <a:r>
              <a:rPr lang="en-US" altLang="zh-CN" sz="3200" b="1" dirty="0" err="1"/>
              <a:t>exploit.c</a:t>
            </a:r>
            <a:r>
              <a:rPr lang="zh-CN" altLang="en-US" sz="3200" b="1" dirty="0"/>
              <a:t>会攻击</a:t>
            </a:r>
            <a:r>
              <a:rPr lang="en-US" altLang="zh-CN" sz="3200" b="1" dirty="0" err="1"/>
              <a:t>stack.c</a:t>
            </a:r>
            <a:r>
              <a:rPr lang="zh-CN" altLang="en-US" sz="3200" b="1" dirty="0"/>
              <a:t>，并得到</a:t>
            </a:r>
            <a:r>
              <a:rPr lang="en-US" altLang="zh-CN" sz="3200" b="1" dirty="0"/>
              <a:t>root</a:t>
            </a:r>
            <a:r>
              <a:rPr lang="zh-CN" altLang="en-US" sz="3200" b="1" dirty="0"/>
              <a:t>权限。</a:t>
            </a:r>
          </a:p>
          <a:p>
            <a:endParaRPr lang="zh-CN" altLang="en-US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805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633525E-5CC8-4E4E-8679-7D748B8D985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480" y="257452"/>
            <a:ext cx="10475650" cy="644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38FB7-DF19-4A6C-8960-6BDB43FF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2CC2E1A-0F7E-4969-AB9A-553C4860883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451" y="209550"/>
            <a:ext cx="10925174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4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D95CF-353F-4314-B804-B6F29E63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7512A56-58FB-494A-B8BE-23FBF69D1B4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919" y="365125"/>
            <a:ext cx="10934700" cy="389096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892298F-E52F-43CB-A3A8-DE6E1212B4DC}"/>
              </a:ext>
            </a:extLst>
          </p:cNvPr>
          <p:cNvSpPr txBox="1"/>
          <p:nvPr/>
        </p:nvSpPr>
        <p:spPr>
          <a:xfrm>
            <a:off x="547919" y="4740676"/>
            <a:ext cx="109347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\</a:t>
            </a:r>
            <a:r>
              <a:rPr lang="en-US" altLang="zh-CN" sz="2800" b="1" dirty="0"/>
              <a:t>x34\xd3\</a:t>
            </a:r>
            <a:r>
              <a:rPr lang="en-US" altLang="zh-CN" sz="2800" b="1" dirty="0" err="1"/>
              <a:t>xff</a:t>
            </a:r>
            <a:r>
              <a:rPr lang="en-US" altLang="zh-CN" sz="2800" b="1" dirty="0"/>
              <a:t>\</a:t>
            </a:r>
            <a:r>
              <a:rPr lang="en-US" altLang="zh-CN" sz="2800" b="1" dirty="0" err="1"/>
              <a:t>xff</a:t>
            </a:r>
            <a:r>
              <a:rPr lang="zh-CN" altLang="en-US" sz="2800" b="1" dirty="0"/>
              <a:t>是</a:t>
            </a:r>
            <a:r>
              <a:rPr lang="en-US" altLang="zh-CN" sz="2800" b="1" dirty="0" err="1"/>
              <a:t>rsp</a:t>
            </a:r>
            <a:r>
              <a:rPr lang="zh-CN" altLang="en-US" sz="2800" b="1" dirty="0"/>
              <a:t>的地址，也是攻击中</a:t>
            </a:r>
            <a:r>
              <a:rPr lang="en-US" altLang="zh-CN" sz="2800" b="1" dirty="0"/>
              <a:t>str</a:t>
            </a:r>
            <a:r>
              <a:rPr lang="zh-CN" altLang="en-US" sz="2800" b="1" dirty="0"/>
              <a:t>的起始地址。我们通过</a:t>
            </a:r>
            <a:r>
              <a:rPr lang="en-US" altLang="zh-CN" sz="2800" b="1" dirty="0" err="1"/>
              <a:t>gdb</a:t>
            </a:r>
            <a:r>
              <a:rPr lang="zh-CN" altLang="en-US" sz="2800" b="1" dirty="0"/>
              <a:t>对</a:t>
            </a:r>
            <a:r>
              <a:rPr lang="en-US" altLang="zh-CN" sz="2800" b="1" dirty="0"/>
              <a:t>stack</a:t>
            </a:r>
            <a:r>
              <a:rPr lang="zh-CN" altLang="en-US" sz="2800" b="1" dirty="0"/>
              <a:t>进行调试，得到</a:t>
            </a:r>
            <a:r>
              <a:rPr lang="en-US" altLang="zh-CN" sz="2800" b="1" dirty="0" err="1"/>
              <a:t>rsp</a:t>
            </a:r>
            <a:r>
              <a:rPr lang="zh-CN" altLang="en-US" sz="2800" b="1" dirty="0"/>
              <a:t>的地址。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402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329A8-EBE4-4D92-B64F-A98B06A1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b="1" dirty="0"/>
              <a:t>遇到的问题及解决方法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B73ADC-B663-4E57-8735-B141F6076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/>
              <a:t>1.</a:t>
            </a:r>
            <a:r>
              <a:rPr lang="zh-CN" altLang="en-US" b="1" dirty="0"/>
              <a:t>一些</a:t>
            </a:r>
            <a:r>
              <a:rPr lang="en-US" altLang="zh-CN" b="1" dirty="0" err="1"/>
              <a:t>linux</a:t>
            </a:r>
            <a:r>
              <a:rPr lang="zh-CN" altLang="en-US" b="1" dirty="0"/>
              <a:t>系统会进行地址空间随机化，随机栈和堆的地址，这使得我们无法得到二进制代码在内存中的地址。我们通过</a:t>
            </a:r>
            <a:r>
              <a:rPr lang="zh-CN" altLang="zh-CN" b="1" dirty="0"/>
              <a:t>sudo sysctl -w kernel.randomize_va_space=0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来关闭这个特性。</a:t>
            </a:r>
            <a:endParaRPr kumimoji="0" lang="en-US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b="1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2.Linux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中的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/bin/</a:t>
            </a:r>
            <a:r>
              <a:rPr kumimoji="0" lang="en-US" altLang="zh-CN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sh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大多数实际指向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bash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，而在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bash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中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shell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程序会自动放弃权限来防范缓冲区溢出攻击。我们使用</a:t>
            </a:r>
            <a:r>
              <a:rPr kumimoji="0" lang="en-US" altLang="zh-CN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zsh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来替换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bash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547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BC417-6B53-4AD2-89FB-43017490A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5FBBFF-E482-44A4-81B4-4A3D6BB47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通过以上的步骤，我成功地对实验楼中的</a:t>
            </a:r>
            <a:r>
              <a:rPr lang="en-US" altLang="zh-CN" b="1" dirty="0" err="1"/>
              <a:t>linux</a:t>
            </a:r>
            <a:r>
              <a:rPr lang="zh-CN" altLang="en-US" b="1" dirty="0"/>
              <a:t>系统进行了攻击，得到了</a:t>
            </a:r>
            <a:r>
              <a:rPr lang="en-US" altLang="zh-CN" b="1" dirty="0"/>
              <a:t>root</a:t>
            </a:r>
            <a:r>
              <a:rPr lang="zh-CN" altLang="en-US" b="1" dirty="0"/>
              <a:t>权限。另外，我还尝试不解决上述问题进行攻击，结果都得到段错误。</a:t>
            </a:r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2EAFE4-7722-442A-A32F-1458D20D38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4826" y="3874803"/>
            <a:ext cx="5274310" cy="13455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1BFBE1E-122A-4A15-B92C-B6FAE253B8C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78245" y="4001294"/>
            <a:ext cx="5274310" cy="107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79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6EBC4-171F-4F0D-972C-BE2022C9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剩下的一些问题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1D0A3-E0E0-4B19-A152-B294493DD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terminal</a:t>
            </a:r>
            <a:r>
              <a:rPr lang="zh-CN" altLang="en-US" dirty="0"/>
              <a:t>与</a:t>
            </a:r>
            <a:r>
              <a:rPr lang="en-US" altLang="zh-CN" dirty="0"/>
              <a:t>shell</a:t>
            </a:r>
            <a:r>
              <a:rPr lang="zh-CN" altLang="en-US" dirty="0"/>
              <a:t>的差别</a:t>
            </a:r>
            <a:endParaRPr lang="en-US" altLang="zh-CN" dirty="0"/>
          </a:p>
          <a:p>
            <a:r>
              <a:rPr lang="en-US" altLang="zh-CN" dirty="0"/>
              <a:t>set-</a:t>
            </a:r>
            <a:r>
              <a:rPr lang="en-US" altLang="zh-CN" dirty="0" err="1"/>
              <a:t>uid</a:t>
            </a:r>
            <a:r>
              <a:rPr lang="zh-CN" altLang="en-US" dirty="0"/>
              <a:t>的作用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9101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Office PowerPoint</Application>
  <PresentationFormat>宽屏</PresentationFormat>
  <Paragraphs>17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实验报告</vt:lpstr>
      <vt:lpstr>实验目的</vt:lpstr>
      <vt:lpstr>实验原理</vt:lpstr>
      <vt:lpstr>PowerPoint 演示文稿</vt:lpstr>
      <vt:lpstr>PowerPoint 演示文稿</vt:lpstr>
      <vt:lpstr>PowerPoint 演示文稿</vt:lpstr>
      <vt:lpstr>遇到的问题及解决方法</vt:lpstr>
      <vt:lpstr>实验结果</vt:lpstr>
      <vt:lpstr>剩下的一些问题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实验报告</dc:title>
  <dc:creator>office2016mac15817</dc:creator>
  <cp:lastModifiedBy>office2016mac15817</cp:lastModifiedBy>
  <cp:revision>22</cp:revision>
  <dcterms:created xsi:type="dcterms:W3CDTF">2018-12-02T10:45:15Z</dcterms:created>
  <dcterms:modified xsi:type="dcterms:W3CDTF">2018-12-02T11:09:16Z</dcterms:modified>
</cp:coreProperties>
</file>