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9"/>
  </p:notesMasterIdLst>
  <p:sldIdLst>
    <p:sldId id="257" r:id="rId2"/>
    <p:sldId id="260" r:id="rId3"/>
    <p:sldId id="262" r:id="rId4"/>
    <p:sldId id="261" r:id="rId5"/>
    <p:sldId id="270" r:id="rId6"/>
    <p:sldId id="258" r:id="rId7"/>
    <p:sldId id="263" r:id="rId8"/>
    <p:sldId id="264" r:id="rId9"/>
    <p:sldId id="271" r:id="rId10"/>
    <p:sldId id="272" r:id="rId11"/>
    <p:sldId id="265" r:id="rId12"/>
    <p:sldId id="275" r:id="rId13"/>
    <p:sldId id="266" r:id="rId14"/>
    <p:sldId id="281" r:id="rId15"/>
    <p:sldId id="276" r:id="rId16"/>
    <p:sldId id="279" r:id="rId17"/>
    <p:sldId id="283" r:id="rId18"/>
    <p:sldId id="284" r:id="rId19"/>
    <p:sldId id="280" r:id="rId20"/>
    <p:sldId id="273" r:id="rId21"/>
    <p:sldId id="282" r:id="rId22"/>
    <p:sldId id="277" r:id="rId23"/>
    <p:sldId id="274" r:id="rId24"/>
    <p:sldId id="278" r:id="rId25"/>
    <p:sldId id="267" r:id="rId26"/>
    <p:sldId id="268" r:id="rId27"/>
    <p:sldId id="269" r:id="rId28"/>
  </p:sldIdLst>
  <p:sldSz cx="12192000" cy="6858000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나눔스퀘어 Bold" pitchFamily="50" charset="-127"/>
      <p:bold r:id="rId32"/>
    </p:embeddedFont>
    <p:embeddedFont>
      <p:font typeface="나눔스퀘어 ExtraBold" pitchFamily="50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7391" autoAdjust="0"/>
  </p:normalViewPr>
  <p:slideViewPr>
    <p:cSldViewPr snapToGrid="0">
      <p:cViewPr>
        <p:scale>
          <a:sx n="75" d="100"/>
          <a:sy n="75" d="100"/>
        </p:scale>
        <p:origin x="-917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9930" y="2447473"/>
            <a:ext cx="717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BBM</a:t>
            </a:r>
            <a:r>
              <a:rPr lang="en-US" altLang="ko-KR" sz="48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(Blind Bottom </a:t>
            </a:r>
            <a:r>
              <a:rPr lang="en-US" altLang="ko-KR" sz="48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Mok</a:t>
            </a:r>
            <a:r>
              <a:rPr lang="en-US" altLang="ko-KR" sz="48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48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0720" y="5176796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201720968 </a:t>
            </a:r>
            <a:r>
              <a:rPr lang="ko-KR" altLang="en-US" dirty="0" smtClean="0"/>
              <a:t>이정혁</a:t>
            </a:r>
            <a:endParaRPr lang="en-US" altLang="ko-KR" dirty="0" smtClean="0"/>
          </a:p>
          <a:p>
            <a:r>
              <a:rPr lang="en-US" altLang="ko-KR" dirty="0" smtClean="0"/>
              <a:t>201720988 </a:t>
            </a:r>
            <a:r>
              <a:rPr lang="ko-KR" altLang="en-US" dirty="0" smtClean="0"/>
              <a:t>황성진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6329" y="3136612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402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설명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4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4359" y="1506522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612844"/>
            <a:ext cx="6918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1 </a:t>
            </a:r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2 #include&lt;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3</a:t>
            </a:r>
          </a:p>
          <a:p>
            <a:r>
              <a:rPr lang="en-US" altLang="ko-KR" dirty="0"/>
              <a:t>  4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sam</a:t>
            </a:r>
            <a:r>
              <a:rPr lang="en-US" altLang="ko-KR" dirty="0"/>
              <a:t>[7][8]={{0}};</a:t>
            </a:r>
          </a:p>
          <a:p>
            <a:r>
              <a:rPr lang="en-US" altLang="ko-KR" dirty="0"/>
              <a:t>  5</a:t>
            </a:r>
          </a:p>
          <a:p>
            <a:r>
              <a:rPr lang="en-US" altLang="ko-KR" dirty="0"/>
              <a:t>  6 void </a:t>
            </a:r>
            <a:r>
              <a:rPr lang="en-US" altLang="ko-KR" dirty="0" err="1"/>
              <a:t>intro_rule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7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find_win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row,int</a:t>
            </a:r>
            <a:r>
              <a:rPr lang="en-US" altLang="ko-KR" dirty="0"/>
              <a:t> </a:t>
            </a:r>
            <a:r>
              <a:rPr lang="en-US" altLang="ko-KR" dirty="0" err="1"/>
              <a:t>col,int</a:t>
            </a:r>
            <a:r>
              <a:rPr lang="en-US" altLang="ko-KR" dirty="0"/>
              <a:t> player);</a:t>
            </a:r>
          </a:p>
          <a:p>
            <a:r>
              <a:rPr lang="en-US" altLang="ko-KR" dirty="0"/>
              <a:t>  8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draw_game</a:t>
            </a:r>
            <a:r>
              <a:rPr lang="en-US" altLang="ko-KR" dirty="0"/>
              <a:t>(void);</a:t>
            </a:r>
          </a:p>
          <a:p>
            <a:r>
              <a:rPr lang="en-US" altLang="ko-KR" dirty="0"/>
              <a:t>  9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main_func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player,int</a:t>
            </a:r>
            <a:r>
              <a:rPr lang="en-US" altLang="ko-KR" dirty="0"/>
              <a:t> number);</a:t>
            </a:r>
          </a:p>
          <a:p>
            <a:r>
              <a:rPr lang="en-US" altLang="ko-KR" dirty="0"/>
              <a:t> 10</a:t>
            </a:r>
          </a:p>
          <a:p>
            <a:r>
              <a:rPr lang="en-US" altLang="ko-KR" dirty="0"/>
              <a:t> 11 </a:t>
            </a: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 12 {</a:t>
            </a:r>
          </a:p>
          <a:p>
            <a:r>
              <a:rPr lang="en-US" altLang="ko-KR" dirty="0"/>
              <a:t> 13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14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15     </a:t>
            </a:r>
            <a:r>
              <a:rPr lang="en-US" altLang="ko-KR" dirty="0" err="1"/>
              <a:t>int</a:t>
            </a:r>
            <a:r>
              <a:rPr lang="en-US" altLang="ko-KR" dirty="0"/>
              <a:t> end;</a:t>
            </a:r>
          </a:p>
          <a:p>
            <a:r>
              <a:rPr lang="en-US" altLang="ko-KR" dirty="0"/>
              <a:t> 16     </a:t>
            </a:r>
            <a:r>
              <a:rPr lang="en-US" altLang="ko-KR" dirty="0" err="1"/>
              <a:t>int</a:t>
            </a:r>
            <a:r>
              <a:rPr lang="en-US" altLang="ko-KR" dirty="0"/>
              <a:t> row;</a:t>
            </a:r>
          </a:p>
          <a:p>
            <a:r>
              <a:rPr lang="en-US" altLang="ko-KR" dirty="0"/>
              <a:t> 17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i,j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18     char pic;</a:t>
            </a:r>
          </a:p>
          <a:p>
            <a:r>
              <a:rPr lang="en-US" altLang="ko-KR" dirty="0"/>
              <a:t> 19</a:t>
            </a:r>
          </a:p>
          <a:p>
            <a:r>
              <a:rPr lang="en-US" altLang="ko-KR" dirty="0"/>
              <a:t> 20     </a:t>
            </a:r>
            <a:r>
              <a:rPr lang="en-US" altLang="ko-KR" dirty="0" err="1"/>
              <a:t>intro_rule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71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8234" y="1506522"/>
            <a:ext cx="106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532" y="2142097"/>
            <a:ext cx="767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233 void </a:t>
            </a:r>
            <a:r>
              <a:rPr lang="en-US" altLang="ko-KR" sz="1400" dirty="0" err="1"/>
              <a:t>intro_rule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234 {</a:t>
            </a:r>
          </a:p>
          <a:p>
            <a:r>
              <a:rPr lang="en-US" altLang="ko-KR" sz="1400" dirty="0"/>
              <a:t>235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i,j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236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r>
              <a:rPr lang="en-US" altLang="ko-KR" sz="1400" dirty="0"/>
              <a:t>237     system("clear");</a:t>
            </a:r>
          </a:p>
          <a:p>
            <a:r>
              <a:rPr lang="en-US" altLang="ko-KR" sz="1400" dirty="0"/>
              <a:t>238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("HELLO! \n");</a:t>
            </a:r>
          </a:p>
          <a:p>
            <a:r>
              <a:rPr lang="en-US" altLang="ko-KR" sz="1400" dirty="0"/>
              <a:t>239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("GAME : BBM(Blind Bottom </a:t>
            </a:r>
            <a:r>
              <a:rPr lang="en-US" altLang="ko-KR" sz="1400" dirty="0" err="1"/>
              <a:t>Mok</a:t>
            </a:r>
            <a:r>
              <a:rPr lang="en-US" altLang="ko-KR" sz="1400" dirty="0"/>
              <a:t>)\n");</a:t>
            </a:r>
          </a:p>
          <a:p>
            <a:r>
              <a:rPr lang="en-US" altLang="ko-KR" sz="1400" dirty="0"/>
              <a:t>240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("please enter.");</a:t>
            </a:r>
          </a:p>
          <a:p>
            <a:r>
              <a:rPr lang="en-US" altLang="ko-KR" sz="1400" dirty="0"/>
              <a:t>241     a=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242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243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244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245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246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("rule :");</a:t>
            </a:r>
          </a:p>
          <a:p>
            <a:r>
              <a:rPr lang="en-US" altLang="ko-KR" sz="1400" dirty="0"/>
              <a:t>247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248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249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("game map :\n");</a:t>
            </a:r>
          </a:p>
          <a:p>
            <a:r>
              <a:rPr lang="en-US" altLang="ko-KR" sz="1400" dirty="0"/>
              <a:t>250     for(i=0;i&lt;7;i++)</a:t>
            </a:r>
          </a:p>
          <a:p>
            <a:r>
              <a:rPr lang="en-US" altLang="ko-KR" sz="1400" dirty="0"/>
              <a:t>251     {</a:t>
            </a:r>
          </a:p>
          <a:p>
            <a:r>
              <a:rPr lang="en-US" altLang="ko-KR" sz="1400" dirty="0"/>
              <a:t>252         for(j=0;j&lt;7;j++)</a:t>
            </a:r>
          </a:p>
          <a:p>
            <a:r>
              <a:rPr lang="en-US" altLang="ko-KR" sz="1400" dirty="0"/>
              <a:t>253         {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972" y="258901"/>
            <a:ext cx="54559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254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r>
              <a:rPr lang="en-US" altLang="ko-KR" sz="1400" dirty="0"/>
              <a:t>255         }</a:t>
            </a:r>
          </a:p>
          <a:p>
            <a:r>
              <a:rPr lang="en-US" altLang="ko-KR" sz="1400" dirty="0"/>
              <a:t>256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257     }</a:t>
            </a:r>
          </a:p>
          <a:p>
            <a:r>
              <a:rPr lang="en-US" altLang="ko-KR" sz="1400" dirty="0"/>
              <a:t>258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("you can't see this map usually.");</a:t>
            </a:r>
          </a:p>
          <a:p>
            <a:r>
              <a:rPr lang="en-US" altLang="ko-KR" sz="1400" dirty="0"/>
              <a:t>259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("please enter.");</a:t>
            </a:r>
          </a:p>
          <a:p>
            <a:r>
              <a:rPr lang="en-US" altLang="ko-KR" sz="1400" dirty="0"/>
              <a:t>260     a=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261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262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firtst</a:t>
            </a:r>
            <a:r>
              <a:rPr lang="en-US" altLang="ko-KR" sz="1400" dirty="0"/>
              <a:t> player name: p1\n");</a:t>
            </a:r>
          </a:p>
          <a:p>
            <a:r>
              <a:rPr lang="en-US" altLang="ko-KR" sz="1400" dirty="0"/>
              <a:t>263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("second player name: p2\n");</a:t>
            </a:r>
          </a:p>
          <a:p>
            <a:r>
              <a:rPr lang="en-US" altLang="ko-KR" sz="1400" dirty="0"/>
              <a:t>264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("p1 can put 1\n");</a:t>
            </a:r>
          </a:p>
          <a:p>
            <a:r>
              <a:rPr lang="en-US" altLang="ko-KR" sz="1400" dirty="0"/>
              <a:t>265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("p2 can put 2\n");</a:t>
            </a:r>
          </a:p>
          <a:p>
            <a:r>
              <a:rPr lang="en-US" altLang="ko-KR" sz="1400" dirty="0"/>
              <a:t>266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("p1 or p2 can enter 1,2,3,4,5,6,7,0.\n");</a:t>
            </a:r>
          </a:p>
          <a:p>
            <a:r>
              <a:rPr lang="en-US" altLang="ko-KR" sz="1400" dirty="0"/>
              <a:t>267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("if </a:t>
            </a:r>
            <a:r>
              <a:rPr lang="en-US" altLang="ko-KR" sz="1400" dirty="0" err="1"/>
              <a:t>pl</a:t>
            </a:r>
            <a:r>
              <a:rPr lang="en-US" altLang="ko-KR" sz="1400" dirty="0"/>
              <a:t> or p2 enter n(0,1,2,3,4,5,6,7),1 or 2 could be in n(0,1,2,3,4,5,6,7) </a:t>
            </a:r>
            <a:r>
              <a:rPr lang="en-US" altLang="ko-KR" sz="1400" dirty="0" smtClean="0"/>
              <a:t>row </a:t>
            </a:r>
            <a:r>
              <a:rPr lang="en-US" altLang="ko-KR" sz="1400" dirty="0"/>
              <a:t>of the lowest column that should have 0. if there is 1 or 2, your number go to directly </a:t>
            </a:r>
            <a:r>
              <a:rPr lang="en-US" altLang="ko-KR" sz="1400" dirty="0" smtClean="0"/>
              <a:t>above</a:t>
            </a:r>
            <a:r>
              <a:rPr lang="en-US" altLang="ko-KR" sz="1400" dirty="0"/>
              <a:t>.");</a:t>
            </a:r>
          </a:p>
          <a:p>
            <a:r>
              <a:rPr lang="en-US" altLang="ko-KR" sz="1400" dirty="0"/>
              <a:t>268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("please enter.");</a:t>
            </a:r>
          </a:p>
          <a:p>
            <a:r>
              <a:rPr lang="en-US" altLang="ko-KR" sz="1400" dirty="0"/>
              <a:t>269     a=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270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 ex)");</a:t>
            </a:r>
          </a:p>
          <a:p>
            <a:r>
              <a:rPr lang="en-US" altLang="ko-KR" sz="1400" dirty="0"/>
              <a:t>271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("if p1 enter 1. \n");</a:t>
            </a:r>
          </a:p>
          <a:p>
            <a:r>
              <a:rPr lang="en-US" altLang="ko-KR" sz="1400" dirty="0"/>
              <a:t>272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[6][0]=1;</a:t>
            </a:r>
          </a:p>
          <a:p>
            <a:r>
              <a:rPr lang="en-US" altLang="ko-KR" sz="1400" dirty="0"/>
              <a:t>273     for(i=0;i&lt;7;i++)</a:t>
            </a:r>
          </a:p>
          <a:p>
            <a:r>
              <a:rPr lang="en-US" altLang="ko-KR" sz="1400" dirty="0"/>
              <a:t>274     {</a:t>
            </a:r>
          </a:p>
          <a:p>
            <a:r>
              <a:rPr lang="en-US" altLang="ko-KR" sz="1400" dirty="0"/>
              <a:t>275         for(j=0;j&lt;7;j++)</a:t>
            </a:r>
          </a:p>
          <a:p>
            <a:r>
              <a:rPr lang="en-US" altLang="ko-KR" sz="1400" dirty="0"/>
              <a:t>276         {</a:t>
            </a:r>
          </a:p>
          <a:p>
            <a:r>
              <a:rPr lang="en-US" altLang="ko-KR" sz="1400" dirty="0"/>
              <a:t>277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pPr marL="342900" indent="-342900">
              <a:buAutoNum type="arabicPlain" startAt="278"/>
            </a:pP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279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280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8234" y="1506522"/>
            <a:ext cx="106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972" y="905232"/>
            <a:ext cx="54559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281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("then p2 enter 1.\n");</a:t>
            </a:r>
          </a:p>
          <a:p>
            <a:r>
              <a:rPr lang="en-US" altLang="ko-KR" sz="1400" dirty="0"/>
              <a:t>282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[5][0]=2;</a:t>
            </a:r>
          </a:p>
          <a:p>
            <a:r>
              <a:rPr lang="en-US" altLang="ko-KR" sz="1400" dirty="0"/>
              <a:t>283     for(i=0;i&lt;7;i++)</a:t>
            </a:r>
          </a:p>
          <a:p>
            <a:r>
              <a:rPr lang="en-US" altLang="ko-KR" sz="1400" dirty="0"/>
              <a:t>284     {</a:t>
            </a:r>
          </a:p>
          <a:p>
            <a:r>
              <a:rPr lang="en-US" altLang="ko-KR" sz="1400" dirty="0"/>
              <a:t>285         for(j=0;j&lt;7;j++)</a:t>
            </a:r>
          </a:p>
          <a:p>
            <a:r>
              <a:rPr lang="en-US" altLang="ko-KR" sz="1400" dirty="0"/>
              <a:t>286         {</a:t>
            </a:r>
          </a:p>
          <a:p>
            <a:r>
              <a:rPr lang="en-US" altLang="ko-KR" sz="1400" dirty="0"/>
              <a:t>287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r>
              <a:rPr lang="en-US" altLang="ko-KR" sz="1400" dirty="0"/>
              <a:t>288         }</a:t>
            </a:r>
          </a:p>
          <a:p>
            <a:r>
              <a:rPr lang="en-US" altLang="ko-KR" sz="1400" dirty="0"/>
              <a:t>289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290     }</a:t>
            </a:r>
          </a:p>
          <a:p>
            <a:r>
              <a:rPr lang="en-US" altLang="ko-KR" sz="1400" dirty="0"/>
              <a:t>291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292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293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294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295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296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297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298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299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("if you want play game, please enter. \n");</a:t>
            </a:r>
          </a:p>
          <a:p>
            <a:r>
              <a:rPr lang="en-US" altLang="ko-KR" sz="1400" dirty="0"/>
              <a:t>300     a=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301     system("clear");</a:t>
            </a:r>
          </a:p>
          <a:p>
            <a:r>
              <a:rPr lang="en-US" altLang="ko-KR" sz="1400" dirty="0"/>
              <a:t>302 }</a:t>
            </a:r>
          </a:p>
        </p:txBody>
      </p:sp>
    </p:spTree>
    <p:extLst>
      <p:ext uri="{BB962C8B-B14F-4D97-AF65-F5344CB8AC3E}">
        <p14:creationId xmlns:p14="http://schemas.microsoft.com/office/powerpoint/2010/main" val="2249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4359" y="1506522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7908" y="2111617"/>
            <a:ext cx="60050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22     for(i=0;i&lt;7;i++)</a:t>
            </a:r>
          </a:p>
          <a:p>
            <a:r>
              <a:rPr lang="en-US" altLang="ko-KR" dirty="0"/>
              <a:t> 23     {</a:t>
            </a:r>
          </a:p>
          <a:p>
            <a:r>
              <a:rPr lang="en-US" altLang="ko-KR" dirty="0"/>
              <a:t> 24         for(j=0;j&lt;8;j++)</a:t>
            </a:r>
          </a:p>
          <a:p>
            <a:r>
              <a:rPr lang="en-US" altLang="ko-KR" dirty="0"/>
              <a:t> 25         {</a:t>
            </a:r>
          </a:p>
          <a:p>
            <a:r>
              <a:rPr lang="en-US" altLang="ko-KR" dirty="0"/>
              <a:t> 26             </a:t>
            </a:r>
            <a:r>
              <a:rPr lang="en-US" altLang="ko-KR" dirty="0" err="1"/>
              <a:t>sam</a:t>
            </a:r>
            <a:r>
              <a:rPr lang="en-US" altLang="ko-KR" dirty="0"/>
              <a:t>[i][j]=0;</a:t>
            </a:r>
          </a:p>
          <a:p>
            <a:r>
              <a:rPr lang="en-US" altLang="ko-KR" dirty="0"/>
              <a:t> 27         }</a:t>
            </a:r>
          </a:p>
          <a:p>
            <a:r>
              <a:rPr lang="en-US" altLang="ko-KR" dirty="0"/>
              <a:t> 28     }</a:t>
            </a:r>
          </a:p>
          <a:p>
            <a:r>
              <a:rPr lang="en-US" altLang="ko-KR" dirty="0"/>
              <a:t> 29     while(1)</a:t>
            </a:r>
          </a:p>
          <a:p>
            <a:r>
              <a:rPr lang="en-US" altLang="ko-KR" dirty="0"/>
              <a:t> 30     {</a:t>
            </a:r>
          </a:p>
          <a:p>
            <a:r>
              <a:rPr lang="en-US" altLang="ko-KR" dirty="0"/>
              <a:t> 31         </a:t>
            </a:r>
            <a:r>
              <a:rPr lang="en-US" altLang="ko-KR" dirty="0" err="1"/>
              <a:t>pl</a:t>
            </a:r>
            <a:r>
              <a:rPr lang="en-US" altLang="ko-KR" dirty="0"/>
              <a:t>=1;</a:t>
            </a:r>
          </a:p>
          <a:p>
            <a:r>
              <a:rPr lang="en-US" altLang="ko-KR" dirty="0"/>
              <a:t> 32         </a:t>
            </a:r>
            <a:r>
              <a:rPr lang="en-US" altLang="ko-KR" dirty="0" err="1"/>
              <a:t>printf</a:t>
            </a:r>
            <a:r>
              <a:rPr lang="en-US" altLang="ko-KR" dirty="0"/>
              <a:t>("p1 turn! \n");</a:t>
            </a:r>
          </a:p>
          <a:p>
            <a:r>
              <a:rPr lang="en-US" altLang="ko-KR" dirty="0"/>
              <a:t> 33         </a:t>
            </a:r>
            <a:r>
              <a:rPr lang="en-US" altLang="ko-KR" dirty="0" err="1"/>
              <a:t>printf</a:t>
            </a:r>
            <a:r>
              <a:rPr lang="en-US" altLang="ko-KR" dirty="0"/>
              <a:t>("enter the number!(0,1,2,3,4,5,6,7) \n");</a:t>
            </a:r>
          </a:p>
          <a:p>
            <a:r>
              <a:rPr lang="en-US" altLang="ko-KR" dirty="0"/>
              <a:t> 34         </a:t>
            </a:r>
            <a:r>
              <a:rPr lang="en-US" altLang="ko-KR" dirty="0" err="1"/>
              <a:t>scanf</a:t>
            </a:r>
            <a:r>
              <a:rPr lang="en-US" altLang="ko-KR" dirty="0"/>
              <a:t>("%d",&amp;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35         system("clear");</a:t>
            </a:r>
          </a:p>
          <a:p>
            <a:r>
              <a:rPr lang="en-US" altLang="ko-KR" dirty="0" smtClean="0"/>
              <a:t> 36         </a:t>
            </a:r>
            <a:r>
              <a:rPr lang="en-US" altLang="ko-KR" dirty="0"/>
              <a:t>row=</a:t>
            </a:r>
            <a:r>
              <a:rPr lang="en-US" altLang="ko-KR" dirty="0" err="1"/>
              <a:t>main_func</a:t>
            </a:r>
            <a:r>
              <a:rPr lang="en-US" altLang="ko-KR" dirty="0"/>
              <a:t>(</a:t>
            </a:r>
            <a:r>
              <a:rPr lang="en-US" altLang="ko-KR" dirty="0" err="1"/>
              <a:t>pl,num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0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453" y="1506522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</a:t>
            </a:r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532" y="2326640"/>
            <a:ext cx="35189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102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player,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number)</a:t>
            </a:r>
          </a:p>
          <a:p>
            <a:r>
              <a:rPr lang="en-US" altLang="ko-KR" sz="1400" dirty="0"/>
              <a:t>103 {</a:t>
            </a:r>
          </a:p>
          <a:p>
            <a:r>
              <a:rPr lang="en-US" altLang="ko-KR" sz="1400" dirty="0"/>
              <a:t>104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a=6;</a:t>
            </a:r>
          </a:p>
          <a:p>
            <a:r>
              <a:rPr lang="en-US" altLang="ko-KR" sz="1400" dirty="0"/>
              <a:t>105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b=6;</a:t>
            </a:r>
          </a:p>
          <a:p>
            <a:r>
              <a:rPr lang="en-US" altLang="ko-KR" sz="1400" dirty="0"/>
              <a:t>106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c=6;</a:t>
            </a:r>
          </a:p>
          <a:p>
            <a:r>
              <a:rPr lang="en-US" altLang="ko-KR" sz="1400" dirty="0"/>
              <a:t>107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d=6;</a:t>
            </a:r>
          </a:p>
          <a:p>
            <a:r>
              <a:rPr lang="en-US" altLang="ko-KR" sz="1400" dirty="0"/>
              <a:t>108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e=6;</a:t>
            </a:r>
          </a:p>
          <a:p>
            <a:r>
              <a:rPr lang="en-US" altLang="ko-KR" sz="1400" dirty="0"/>
              <a:t>109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f=6;</a:t>
            </a:r>
          </a:p>
          <a:p>
            <a:r>
              <a:rPr lang="en-US" altLang="ko-KR" sz="1400" dirty="0"/>
              <a:t>110  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g=6;</a:t>
            </a:r>
          </a:p>
          <a:p>
            <a:r>
              <a:rPr lang="en-US" altLang="ko-KR" sz="1400" dirty="0"/>
              <a:t>111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i,j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112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end;</a:t>
            </a:r>
          </a:p>
          <a:p>
            <a:r>
              <a:rPr lang="en-US" altLang="ko-KR" sz="1400" dirty="0"/>
              <a:t>113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114     if(number==0)</a:t>
            </a:r>
          </a:p>
          <a:p>
            <a:r>
              <a:rPr lang="en-US" altLang="ko-KR" sz="1400" dirty="0"/>
              <a:t>115     {</a:t>
            </a:r>
          </a:p>
          <a:p>
            <a:r>
              <a:rPr lang="en-US" altLang="ko-KR" sz="1400" dirty="0"/>
              <a:t>116         for(i=0;i&lt;7;i++)</a:t>
            </a:r>
          </a:p>
          <a:p>
            <a:r>
              <a:rPr lang="en-US" altLang="ko-KR" sz="1400" dirty="0"/>
              <a:t>117         {</a:t>
            </a:r>
          </a:p>
          <a:p>
            <a:r>
              <a:rPr lang="en-US" altLang="ko-KR" sz="1400" dirty="0"/>
              <a:t>118             for(j=0;j&lt;7;j++)</a:t>
            </a:r>
          </a:p>
          <a:p>
            <a:r>
              <a:rPr lang="en-US" altLang="ko-KR" sz="1400" dirty="0"/>
              <a:t>119             {</a:t>
            </a:r>
          </a:p>
          <a:p>
            <a:r>
              <a:rPr lang="en-US" altLang="ko-KR" sz="1400" dirty="0"/>
              <a:t>120   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r>
              <a:rPr lang="en-US" altLang="ko-KR" sz="1400" dirty="0"/>
              <a:t>121 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0" y="589869"/>
            <a:ext cx="500002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122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123         }</a:t>
            </a:r>
          </a:p>
          <a:p>
            <a:r>
              <a:rPr lang="en-US" altLang="ko-KR" sz="1400" dirty="0"/>
              <a:t>124     }</a:t>
            </a:r>
          </a:p>
          <a:p>
            <a:r>
              <a:rPr lang="en-US" altLang="ko-KR" sz="1400" dirty="0"/>
              <a:t>125     if(number==1)</a:t>
            </a:r>
          </a:p>
          <a:p>
            <a:r>
              <a:rPr lang="en-US" altLang="ko-KR" sz="1400" dirty="0"/>
              <a:t>126     {</a:t>
            </a:r>
          </a:p>
          <a:p>
            <a:r>
              <a:rPr lang="en-US" altLang="ko-KR" sz="1400" dirty="0"/>
              <a:t>127         if(a&lt;=-1)</a:t>
            </a:r>
          </a:p>
          <a:p>
            <a:r>
              <a:rPr lang="en-US" altLang="ko-KR" sz="1400" dirty="0"/>
              <a:t>128         {</a:t>
            </a:r>
          </a:p>
          <a:p>
            <a:r>
              <a:rPr lang="en-US" altLang="ko-KR" sz="1400" dirty="0"/>
              <a:t>129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again.\n");</a:t>
            </a:r>
          </a:p>
          <a:p>
            <a:r>
              <a:rPr lang="en-US" altLang="ko-KR" sz="1400" dirty="0"/>
              <a:t>130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131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132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133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134         }</a:t>
            </a:r>
          </a:p>
          <a:p>
            <a:r>
              <a:rPr lang="en-US" altLang="ko-KR" sz="1400" dirty="0"/>
              <a:t>135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[a][number-1]=player;</a:t>
            </a:r>
          </a:p>
          <a:p>
            <a:r>
              <a:rPr lang="en-US" altLang="ko-KR" sz="1400" dirty="0"/>
              <a:t>136         a--;</a:t>
            </a:r>
          </a:p>
          <a:p>
            <a:r>
              <a:rPr lang="en-US" altLang="ko-KR" sz="1400" dirty="0"/>
              <a:t>137         return(a+1);</a:t>
            </a:r>
          </a:p>
          <a:p>
            <a:r>
              <a:rPr lang="en-US" altLang="ko-KR" sz="1400" dirty="0"/>
              <a:t>138     }</a:t>
            </a:r>
          </a:p>
          <a:p>
            <a:r>
              <a:rPr lang="en-US" altLang="ko-KR" sz="1400" dirty="0"/>
              <a:t>139     if(number==2)</a:t>
            </a:r>
          </a:p>
          <a:p>
            <a:r>
              <a:rPr lang="en-US" altLang="ko-KR" sz="1400" dirty="0"/>
              <a:t>140     {</a:t>
            </a:r>
          </a:p>
          <a:p>
            <a:r>
              <a:rPr lang="en-US" altLang="ko-KR" sz="1400" dirty="0"/>
              <a:t>141         if(b&lt;=-1)</a:t>
            </a:r>
          </a:p>
          <a:p>
            <a:r>
              <a:rPr lang="en-US" altLang="ko-KR" sz="1400" dirty="0"/>
              <a:t>142         {</a:t>
            </a:r>
          </a:p>
          <a:p>
            <a:r>
              <a:rPr lang="en-US" altLang="ko-KR" sz="1400" dirty="0"/>
              <a:t>143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again.\n");</a:t>
            </a:r>
          </a:p>
          <a:p>
            <a:r>
              <a:rPr lang="en-US" altLang="ko-KR" sz="1400" dirty="0"/>
              <a:t>144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 \n");</a:t>
            </a:r>
          </a:p>
          <a:p>
            <a:r>
              <a:rPr lang="en-US" altLang="ko-KR" sz="1400" dirty="0"/>
              <a:t>145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146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147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148         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35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453" y="1506522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</a:t>
            </a:r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532" y="2326640"/>
            <a:ext cx="493750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149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[b][number-1]=player;</a:t>
            </a:r>
          </a:p>
          <a:p>
            <a:r>
              <a:rPr lang="en-US" altLang="ko-KR" sz="1400" dirty="0"/>
              <a:t>150         b--;</a:t>
            </a:r>
          </a:p>
          <a:p>
            <a:r>
              <a:rPr lang="en-US" altLang="ko-KR" sz="1400" dirty="0"/>
              <a:t>151         return(b+1);</a:t>
            </a:r>
          </a:p>
          <a:p>
            <a:r>
              <a:rPr lang="en-US" altLang="ko-KR" sz="1400" dirty="0"/>
              <a:t>152     }</a:t>
            </a:r>
          </a:p>
          <a:p>
            <a:r>
              <a:rPr lang="en-US" altLang="ko-KR" sz="1400" dirty="0"/>
              <a:t>153     if(number==3)</a:t>
            </a:r>
          </a:p>
          <a:p>
            <a:r>
              <a:rPr lang="en-US" altLang="ko-KR" sz="1400" dirty="0"/>
              <a:t>154     {</a:t>
            </a:r>
          </a:p>
          <a:p>
            <a:r>
              <a:rPr lang="en-US" altLang="ko-KR" sz="1400" dirty="0"/>
              <a:t>155         if(c&lt;=-1)</a:t>
            </a:r>
          </a:p>
          <a:p>
            <a:r>
              <a:rPr lang="en-US" altLang="ko-KR" sz="1400" dirty="0"/>
              <a:t>156         {</a:t>
            </a:r>
          </a:p>
          <a:p>
            <a:r>
              <a:rPr lang="en-US" altLang="ko-KR" sz="1400" dirty="0"/>
              <a:t>157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again.\n");</a:t>
            </a:r>
          </a:p>
          <a:p>
            <a:r>
              <a:rPr lang="en-US" altLang="ko-KR" sz="1400" dirty="0"/>
              <a:t>158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159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160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161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162         }</a:t>
            </a:r>
          </a:p>
          <a:p>
            <a:r>
              <a:rPr lang="en-US" altLang="ko-KR" sz="1400" dirty="0"/>
              <a:t>163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[c][number-1]=player;</a:t>
            </a:r>
          </a:p>
          <a:p>
            <a:r>
              <a:rPr lang="en-US" altLang="ko-KR" sz="1400" dirty="0"/>
              <a:t>164         c--;</a:t>
            </a:r>
          </a:p>
          <a:p>
            <a:r>
              <a:rPr lang="en-US" altLang="ko-KR" sz="1400" dirty="0"/>
              <a:t>165         return(c+1);</a:t>
            </a:r>
          </a:p>
          <a:p>
            <a:r>
              <a:rPr lang="en-US" altLang="ko-KR" sz="1400" dirty="0"/>
              <a:t>166     }</a:t>
            </a:r>
          </a:p>
          <a:p>
            <a:r>
              <a:rPr lang="en-US" altLang="ko-KR" sz="1400" dirty="0"/>
              <a:t>167     if(number==4)</a:t>
            </a:r>
          </a:p>
          <a:p>
            <a:pPr marL="342900" indent="-342900">
              <a:buAutoNum type="arabicPlain" startAt="168"/>
            </a:pPr>
            <a:r>
              <a:rPr lang="en-US" altLang="ko-KR" sz="1400" dirty="0" smtClean="0"/>
              <a:t>{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3386" y="733246"/>
            <a:ext cx="493750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169         if(d&lt;=-1)</a:t>
            </a:r>
          </a:p>
          <a:p>
            <a:r>
              <a:rPr lang="en-US" altLang="ko-KR" sz="1400" dirty="0"/>
              <a:t>170         {</a:t>
            </a:r>
          </a:p>
          <a:p>
            <a:r>
              <a:rPr lang="en-US" altLang="ko-KR" sz="1400" dirty="0"/>
              <a:t>171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 \n");</a:t>
            </a:r>
          </a:p>
          <a:p>
            <a:r>
              <a:rPr lang="en-US" altLang="ko-KR" sz="1400" dirty="0"/>
              <a:t>172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173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174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175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176         }</a:t>
            </a:r>
          </a:p>
          <a:p>
            <a:r>
              <a:rPr lang="en-US" altLang="ko-KR" sz="1400" dirty="0"/>
              <a:t>177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[d][number-1]=player;</a:t>
            </a:r>
          </a:p>
          <a:p>
            <a:r>
              <a:rPr lang="en-US" altLang="ko-KR" sz="1400" dirty="0"/>
              <a:t>178         d--;</a:t>
            </a:r>
          </a:p>
          <a:p>
            <a:r>
              <a:rPr lang="en-US" altLang="ko-KR" sz="1400" dirty="0"/>
              <a:t>179         return(d+1);</a:t>
            </a:r>
          </a:p>
          <a:p>
            <a:r>
              <a:rPr lang="en-US" altLang="ko-KR" sz="1400" dirty="0"/>
              <a:t>180     }</a:t>
            </a:r>
          </a:p>
          <a:p>
            <a:r>
              <a:rPr lang="en-US" altLang="ko-KR" sz="1400" dirty="0"/>
              <a:t>181     if(number==5)</a:t>
            </a:r>
          </a:p>
          <a:p>
            <a:r>
              <a:rPr lang="en-US" altLang="ko-KR" sz="1400" dirty="0"/>
              <a:t>182     {</a:t>
            </a:r>
          </a:p>
          <a:p>
            <a:r>
              <a:rPr lang="en-US" altLang="ko-KR" sz="1400" dirty="0"/>
              <a:t>183         if(e&lt;=-1)</a:t>
            </a:r>
          </a:p>
          <a:p>
            <a:r>
              <a:rPr lang="en-US" altLang="ko-KR" sz="1400" dirty="0"/>
              <a:t>184         {</a:t>
            </a:r>
          </a:p>
          <a:p>
            <a:r>
              <a:rPr lang="en-US" altLang="ko-KR" sz="1400" dirty="0"/>
              <a:t>185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 \n");</a:t>
            </a:r>
          </a:p>
          <a:p>
            <a:r>
              <a:rPr lang="en-US" altLang="ko-KR" sz="1400" dirty="0"/>
              <a:t>186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187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188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189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190         }</a:t>
            </a:r>
          </a:p>
          <a:p>
            <a:r>
              <a:rPr lang="en-US" altLang="ko-KR" sz="1400" dirty="0"/>
              <a:t>191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[e][number-1]=player;</a:t>
            </a:r>
          </a:p>
          <a:p>
            <a:r>
              <a:rPr lang="en-US" altLang="ko-KR" sz="1400" dirty="0"/>
              <a:t>192         e--;</a:t>
            </a:r>
          </a:p>
          <a:p>
            <a:r>
              <a:rPr lang="en-US" altLang="ko-KR" sz="1400" dirty="0"/>
              <a:t>193         return(e+1);</a:t>
            </a:r>
          </a:p>
          <a:p>
            <a:r>
              <a:rPr lang="en-US" altLang="ko-KR" sz="1400" dirty="0"/>
              <a:t>194     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8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453" y="1506522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</a:t>
            </a:r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532" y="2091297"/>
            <a:ext cx="49375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195     </a:t>
            </a:r>
            <a:r>
              <a:rPr lang="en-US" altLang="ko-KR" sz="1400" dirty="0"/>
              <a:t>if(number==6)</a:t>
            </a:r>
          </a:p>
          <a:p>
            <a:r>
              <a:rPr lang="en-US" altLang="ko-KR" sz="1400" dirty="0"/>
              <a:t>196     {</a:t>
            </a:r>
          </a:p>
          <a:p>
            <a:r>
              <a:rPr lang="en-US" altLang="ko-KR" sz="1400" dirty="0"/>
              <a:t>197         if(f&lt;=-1)</a:t>
            </a:r>
          </a:p>
          <a:p>
            <a:r>
              <a:rPr lang="en-US" altLang="ko-KR" sz="1400" dirty="0"/>
              <a:t>198         {</a:t>
            </a:r>
          </a:p>
          <a:p>
            <a:r>
              <a:rPr lang="en-US" altLang="ko-KR" sz="1400" dirty="0"/>
              <a:t>199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 \n");</a:t>
            </a:r>
          </a:p>
          <a:p>
            <a:r>
              <a:rPr lang="en-US" altLang="ko-KR" sz="1400" dirty="0"/>
              <a:t>200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201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202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203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204         }</a:t>
            </a:r>
          </a:p>
          <a:p>
            <a:pPr marL="342900" indent="-342900">
              <a:buAutoNum type="arabicPlain" startAt="168"/>
            </a:pPr>
            <a:endParaRPr lang="en-US" altLang="ko-KR" sz="1400" dirty="0"/>
          </a:p>
          <a:p>
            <a:r>
              <a:rPr lang="en-US" altLang="ko-KR" sz="1400" dirty="0" smtClean="0"/>
              <a:t>205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[f][number-1]=player;</a:t>
            </a:r>
          </a:p>
          <a:p>
            <a:r>
              <a:rPr lang="en-US" altLang="ko-KR" sz="1400" dirty="0"/>
              <a:t>206         f--;</a:t>
            </a:r>
          </a:p>
          <a:p>
            <a:r>
              <a:rPr lang="en-US" altLang="ko-KR" sz="1400" dirty="0"/>
              <a:t>207         return(f+1);</a:t>
            </a:r>
          </a:p>
          <a:p>
            <a:r>
              <a:rPr lang="en-US" altLang="ko-KR" sz="1400" dirty="0"/>
              <a:t>208     }</a:t>
            </a:r>
          </a:p>
          <a:p>
            <a:r>
              <a:rPr lang="en-US" altLang="ko-KR" sz="1400" dirty="0"/>
              <a:t>209     if(number==7)</a:t>
            </a:r>
          </a:p>
          <a:p>
            <a:r>
              <a:rPr lang="en-US" altLang="ko-KR" sz="1400" dirty="0"/>
              <a:t>210     {</a:t>
            </a:r>
          </a:p>
          <a:p>
            <a:r>
              <a:rPr lang="en-US" altLang="ko-KR" sz="1400" dirty="0"/>
              <a:t>211         if(g&lt;=-1)</a:t>
            </a:r>
          </a:p>
          <a:p>
            <a:r>
              <a:rPr lang="en-US" altLang="ko-KR" sz="1400" dirty="0"/>
              <a:t>212         {</a:t>
            </a:r>
          </a:p>
          <a:p>
            <a:r>
              <a:rPr lang="en-US" altLang="ko-KR" sz="1400" dirty="0"/>
              <a:t>213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 \n");</a:t>
            </a:r>
          </a:p>
          <a:p>
            <a:r>
              <a:rPr lang="en-US" altLang="ko-KR" sz="1400" dirty="0"/>
              <a:t>214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68330" y="1961987"/>
            <a:ext cx="58721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215    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216             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217             return(</a:t>
            </a:r>
            <a:r>
              <a:rPr lang="en-US" altLang="ko-KR" sz="1400" dirty="0" err="1"/>
              <a:t>mis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218         }</a:t>
            </a:r>
          </a:p>
          <a:p>
            <a:r>
              <a:rPr lang="en-US" altLang="ko-KR" sz="1400" dirty="0"/>
              <a:t>219         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[g][number-1]=player;</a:t>
            </a:r>
          </a:p>
          <a:p>
            <a:r>
              <a:rPr lang="en-US" altLang="ko-KR" sz="1400" dirty="0"/>
              <a:t>220         g--;</a:t>
            </a:r>
          </a:p>
          <a:p>
            <a:r>
              <a:rPr lang="en-US" altLang="ko-KR" sz="1400" dirty="0"/>
              <a:t>221         return(g+1);</a:t>
            </a:r>
          </a:p>
          <a:p>
            <a:r>
              <a:rPr lang="en-US" altLang="ko-KR" sz="1400" dirty="0"/>
              <a:t>222     }</a:t>
            </a:r>
          </a:p>
          <a:p>
            <a:pPr marL="342900" indent="-342900">
              <a:buAutoNum type="arabicPlain" startAt="223"/>
            </a:pPr>
            <a:r>
              <a:rPr lang="en-US" altLang="ko-KR" sz="1400" dirty="0" smtClean="0"/>
              <a:t>if</a:t>
            </a:r>
            <a:r>
              <a:rPr lang="en-US" altLang="ko-KR" sz="1400" dirty="0"/>
              <a:t>((number!=0)&amp;&amp;(number!=1)&amp;&amp;(number!=2)&amp;&amp;(number!=3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&amp;&amp;(</a:t>
            </a:r>
            <a:r>
              <a:rPr lang="en-US" altLang="ko-KR" sz="1400" dirty="0"/>
              <a:t>number!=4)&amp;&amp;(number!=5)&amp;&amp;(</a:t>
            </a:r>
            <a:r>
              <a:rPr lang="en-US" altLang="ko-KR" sz="1400" dirty="0" smtClean="0"/>
              <a:t>number</a:t>
            </a:r>
            <a:r>
              <a:rPr lang="en-US" altLang="ko-KR" sz="1400" dirty="0"/>
              <a:t>!=6)&amp;&amp;(number!=7))</a:t>
            </a:r>
          </a:p>
          <a:p>
            <a:r>
              <a:rPr lang="en-US" altLang="ko-KR" sz="1400" dirty="0"/>
              <a:t>224     {</a:t>
            </a:r>
          </a:p>
          <a:p>
            <a:r>
              <a:rPr lang="en-US" altLang="ko-KR" sz="1400" dirty="0"/>
              <a:t>225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("mistake. again.\n");</a:t>
            </a:r>
          </a:p>
          <a:p>
            <a:r>
              <a:rPr lang="en-US" altLang="ko-KR" sz="1400" dirty="0"/>
              <a:t>226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number!(0,1,2,3,4,5,6,7)\n");</a:t>
            </a:r>
          </a:p>
          <a:p>
            <a:r>
              <a:rPr lang="en-US" altLang="ko-KR" sz="1400" dirty="0"/>
              <a:t>227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228         end=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player,number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229         return(end);</a:t>
            </a:r>
          </a:p>
          <a:p>
            <a:r>
              <a:rPr lang="en-US" altLang="ko-KR" sz="1400" dirty="0"/>
              <a:t>230     }</a:t>
            </a:r>
          </a:p>
          <a:p>
            <a:r>
              <a:rPr lang="en-US" altLang="ko-KR" sz="1400" dirty="0"/>
              <a:t>231 }</a:t>
            </a:r>
          </a:p>
        </p:txBody>
      </p:sp>
    </p:spTree>
    <p:extLst>
      <p:ext uri="{BB962C8B-B14F-4D97-AF65-F5344CB8AC3E}">
        <p14:creationId xmlns:p14="http://schemas.microsoft.com/office/powerpoint/2010/main" val="24083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4359" y="1506522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9295" y="2166921"/>
            <a:ext cx="45299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37         end=</a:t>
            </a:r>
            <a:r>
              <a:rPr lang="en-US" altLang="ko-KR" dirty="0" err="1"/>
              <a:t>find_win</a:t>
            </a:r>
            <a:r>
              <a:rPr lang="en-US" altLang="ko-KR" dirty="0"/>
              <a:t>(row,num-1,pl);</a:t>
            </a:r>
          </a:p>
          <a:p>
            <a:r>
              <a:rPr lang="en-US" altLang="ko-KR" dirty="0"/>
              <a:t> 38         if(end==1)</a:t>
            </a:r>
          </a:p>
          <a:p>
            <a:r>
              <a:rPr lang="en-US" altLang="ko-KR" dirty="0"/>
              <a:t> 39         {</a:t>
            </a:r>
          </a:p>
          <a:p>
            <a:r>
              <a:rPr lang="en-US" altLang="ko-KR" dirty="0"/>
              <a:t> 40             </a:t>
            </a:r>
            <a:r>
              <a:rPr lang="en-US" altLang="ko-KR" dirty="0" err="1"/>
              <a:t>printf</a:t>
            </a:r>
            <a:r>
              <a:rPr lang="en-US" altLang="ko-KR" dirty="0"/>
              <a:t>("it's p1's victory!\n");</a:t>
            </a:r>
          </a:p>
          <a:p>
            <a:r>
              <a:rPr lang="en-US" altLang="ko-KR" dirty="0"/>
              <a:t> 41             for(i=0;i&lt;7;i++)</a:t>
            </a:r>
          </a:p>
          <a:p>
            <a:r>
              <a:rPr lang="en-US" altLang="ko-KR" dirty="0"/>
              <a:t> 42             {</a:t>
            </a:r>
          </a:p>
          <a:p>
            <a:r>
              <a:rPr lang="en-US" altLang="ko-KR" dirty="0"/>
              <a:t> 43                 for(j=0;j&lt;7;j++)</a:t>
            </a:r>
          </a:p>
          <a:p>
            <a:r>
              <a:rPr lang="en-US" altLang="ko-KR" dirty="0"/>
              <a:t> 44                 {</a:t>
            </a:r>
          </a:p>
          <a:p>
            <a:r>
              <a:rPr lang="en-US" altLang="ko-KR" dirty="0"/>
              <a:t> 45                     </a:t>
            </a:r>
            <a:r>
              <a:rPr lang="en-US" altLang="ko-KR" dirty="0" err="1"/>
              <a:t>printf</a:t>
            </a:r>
            <a:r>
              <a:rPr lang="en-US" altLang="ko-KR" dirty="0"/>
              <a:t>("%3d",sam[i][j]);</a:t>
            </a:r>
          </a:p>
          <a:p>
            <a:r>
              <a:rPr lang="en-US" altLang="ko-KR" dirty="0"/>
              <a:t> 46                 }</a:t>
            </a:r>
          </a:p>
          <a:p>
            <a:r>
              <a:rPr lang="en-US" altLang="ko-KR" dirty="0"/>
              <a:t> 47                 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r>
              <a:rPr lang="en-US" altLang="ko-KR" dirty="0"/>
              <a:t> 48             }</a:t>
            </a:r>
          </a:p>
          <a:p>
            <a:r>
              <a:rPr lang="en-US" altLang="ko-KR" dirty="0"/>
              <a:t> 49             break;</a:t>
            </a:r>
          </a:p>
          <a:p>
            <a:r>
              <a:rPr lang="en-US" altLang="ko-KR" dirty="0"/>
              <a:t> 50        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설명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flipH="1">
            <a:off x="93335" y="893479"/>
            <a:ext cx="215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FindWin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4029" y="525534"/>
            <a:ext cx="1054532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304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find_win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row,int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col,int</a:t>
            </a:r>
            <a:r>
              <a:rPr lang="en-US" altLang="ko-KR" sz="1400" dirty="0"/>
              <a:t> player)</a:t>
            </a:r>
          </a:p>
          <a:p>
            <a:r>
              <a:rPr lang="en-US" altLang="ko-KR" sz="1400" dirty="0"/>
              <a:t>305 {</a:t>
            </a:r>
          </a:p>
          <a:p>
            <a:r>
              <a:rPr lang="en-US" altLang="ko-KR" sz="1400" dirty="0"/>
              <a:t>306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r>
              <a:rPr lang="en-US" altLang="ko-KR" sz="1400" dirty="0"/>
              <a:t>307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[row][col+1]==player)&amp;&amp;(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[row][col+2]==player)&amp;&amp;(</a:t>
            </a:r>
            <a:r>
              <a:rPr lang="en-US" altLang="ko-KR" sz="1400" dirty="0" err="1" smtClean="0"/>
              <a:t>sam</a:t>
            </a:r>
            <a:r>
              <a:rPr lang="en-US" altLang="ko-KR" sz="1400" dirty="0" smtClean="0"/>
              <a:t>[row</a:t>
            </a:r>
            <a:r>
              <a:rPr lang="en-US" altLang="ko-KR" sz="1400" dirty="0"/>
              <a:t>][col+3]==player))</a:t>
            </a:r>
          </a:p>
          <a:p>
            <a:r>
              <a:rPr lang="en-US" altLang="ko-KR" sz="1400" dirty="0"/>
              <a:t>308     {</a:t>
            </a:r>
          </a:p>
          <a:p>
            <a:r>
              <a:rPr lang="en-US" altLang="ko-KR" sz="1400" dirty="0"/>
              <a:t>309         a=1;</a:t>
            </a:r>
          </a:p>
          <a:p>
            <a:r>
              <a:rPr lang="en-US" altLang="ko-KR" sz="1400" dirty="0"/>
              <a:t>310     }</a:t>
            </a:r>
          </a:p>
          <a:p>
            <a:r>
              <a:rPr lang="en-US" altLang="ko-KR" sz="1400" dirty="0"/>
              <a:t>311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[row][col-1]==player)&amp;&amp;(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[row][col+1]==player)&amp;&amp;(</a:t>
            </a:r>
            <a:r>
              <a:rPr lang="en-US" altLang="ko-KR" sz="1400" dirty="0" err="1" smtClean="0"/>
              <a:t>sam</a:t>
            </a:r>
            <a:r>
              <a:rPr lang="en-US" altLang="ko-KR" sz="1400" dirty="0" smtClean="0"/>
              <a:t>[row</a:t>
            </a:r>
            <a:r>
              <a:rPr lang="en-US" altLang="ko-KR" sz="1400" dirty="0"/>
              <a:t>][col+2]==player))</a:t>
            </a:r>
          </a:p>
          <a:p>
            <a:r>
              <a:rPr lang="en-US" altLang="ko-KR" sz="1400" dirty="0"/>
              <a:t>312     {</a:t>
            </a:r>
          </a:p>
          <a:p>
            <a:r>
              <a:rPr lang="en-US" altLang="ko-KR" sz="1400" dirty="0"/>
              <a:t>313         a=1;</a:t>
            </a:r>
          </a:p>
          <a:p>
            <a:r>
              <a:rPr lang="en-US" altLang="ko-KR" sz="1400" dirty="0"/>
              <a:t>314     }</a:t>
            </a:r>
          </a:p>
          <a:p>
            <a:r>
              <a:rPr lang="en-US" altLang="ko-KR" sz="1400" dirty="0"/>
              <a:t>315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[row][col-2]==player)&amp;&amp;(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[row][col-1]==player)&amp;&amp;(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[row][col]==player)&amp;&amp;(</a:t>
            </a:r>
            <a:r>
              <a:rPr lang="en-US" altLang="ko-KR" sz="1400" dirty="0" err="1" smtClean="0"/>
              <a:t>sam</a:t>
            </a:r>
            <a:r>
              <a:rPr lang="en-US" altLang="ko-KR" sz="1400" dirty="0" smtClean="0"/>
              <a:t>[row</a:t>
            </a:r>
            <a:r>
              <a:rPr lang="en-US" altLang="ko-KR" sz="1400" dirty="0"/>
              <a:t>][col+1]==player))</a:t>
            </a:r>
          </a:p>
          <a:p>
            <a:r>
              <a:rPr lang="en-US" altLang="ko-KR" sz="1400" dirty="0"/>
              <a:t>316     {</a:t>
            </a:r>
          </a:p>
          <a:p>
            <a:r>
              <a:rPr lang="en-US" altLang="ko-KR" sz="1400" dirty="0"/>
              <a:t>317         a=1;</a:t>
            </a:r>
          </a:p>
          <a:p>
            <a:r>
              <a:rPr lang="en-US" altLang="ko-KR" sz="1400" dirty="0"/>
              <a:t>318     }</a:t>
            </a:r>
          </a:p>
          <a:p>
            <a:r>
              <a:rPr lang="en-US" altLang="ko-KR" sz="1400" dirty="0"/>
              <a:t>319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[row][col-3]==player)&amp;&amp;(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[row][col-2]==player)&amp;&amp;(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[row][col-1]==player</a:t>
            </a:r>
            <a:r>
              <a:rPr lang="en-US" altLang="ko-KR" sz="1400" dirty="0" smtClean="0"/>
              <a:t>)&amp;&amp;(</a:t>
            </a:r>
            <a:r>
              <a:rPr lang="en-US" altLang="ko-KR" sz="1400" dirty="0" err="1" smtClean="0"/>
              <a:t>sam</a:t>
            </a:r>
            <a:r>
              <a:rPr lang="en-US" altLang="ko-KR" sz="1400" dirty="0" smtClean="0"/>
              <a:t>[row</a:t>
            </a:r>
            <a:r>
              <a:rPr lang="en-US" altLang="ko-KR" sz="1400" dirty="0"/>
              <a:t>][col]==player))</a:t>
            </a:r>
          </a:p>
          <a:p>
            <a:r>
              <a:rPr lang="en-US" altLang="ko-KR" sz="1400" dirty="0"/>
              <a:t>320     {</a:t>
            </a:r>
          </a:p>
          <a:p>
            <a:r>
              <a:rPr lang="en-US" altLang="ko-KR" sz="1400" dirty="0"/>
              <a:t>321         a=1;</a:t>
            </a:r>
          </a:p>
          <a:p>
            <a:r>
              <a:rPr lang="en-US" altLang="ko-KR" sz="1400" dirty="0"/>
              <a:t>322     }</a:t>
            </a:r>
          </a:p>
          <a:p>
            <a:r>
              <a:rPr lang="en-US" altLang="ko-KR" sz="1400" dirty="0"/>
              <a:t>323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[row+1][col]==player)&amp;&amp;(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[row+2][col]==player)&amp;&amp;(</a:t>
            </a:r>
            <a:r>
              <a:rPr lang="en-US" altLang="ko-KR" sz="1400" dirty="0" err="1" smtClean="0"/>
              <a:t>sam</a:t>
            </a:r>
            <a:r>
              <a:rPr lang="en-US" altLang="ko-KR" sz="1400" dirty="0" smtClean="0"/>
              <a:t>[row+3</a:t>
            </a:r>
            <a:r>
              <a:rPr lang="en-US" altLang="ko-KR" sz="1400" dirty="0"/>
              <a:t>][col]==player))</a:t>
            </a:r>
          </a:p>
          <a:p>
            <a:r>
              <a:rPr lang="en-US" altLang="ko-KR" sz="1400" dirty="0"/>
              <a:t>324     {</a:t>
            </a:r>
          </a:p>
          <a:p>
            <a:r>
              <a:rPr lang="en-US" altLang="ko-KR" sz="1400" dirty="0"/>
              <a:t>325         a=1;</a:t>
            </a:r>
          </a:p>
          <a:p>
            <a:r>
              <a:rPr lang="en-US" altLang="ko-KR" sz="1400" dirty="0"/>
              <a:t>326     }</a:t>
            </a:r>
          </a:p>
          <a:p>
            <a:r>
              <a:rPr lang="en-US" altLang="ko-KR" sz="1400" dirty="0"/>
              <a:t>327     if((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[row][col]==player)&amp;&amp;(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[row-1][col+1]==player)&amp;&amp;(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[row-2][col+2]==player</a:t>
            </a:r>
            <a:r>
              <a:rPr lang="en-US" altLang="ko-KR" sz="1400" dirty="0" smtClean="0"/>
              <a:t>)&amp;&amp;(</a:t>
            </a:r>
            <a:r>
              <a:rPr lang="en-US" altLang="ko-KR" sz="1400" dirty="0" err="1"/>
              <a:t>sam</a:t>
            </a:r>
            <a:r>
              <a:rPr lang="en-US" altLang="ko-KR" sz="1400" dirty="0"/>
              <a:t>[row-3][col+3]==player))</a:t>
            </a:r>
          </a:p>
          <a:p>
            <a:r>
              <a:rPr lang="en-US" altLang="ko-KR" sz="1400" dirty="0"/>
              <a:t>328     {</a:t>
            </a:r>
          </a:p>
          <a:p>
            <a:r>
              <a:rPr lang="en-US" altLang="ko-KR" sz="1400" dirty="0"/>
              <a:t>329         a=1;</a:t>
            </a:r>
          </a:p>
          <a:p>
            <a:r>
              <a:rPr lang="en-US" altLang="ko-KR" sz="1400" dirty="0"/>
              <a:t>330     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flipH="1">
            <a:off x="93335" y="893479"/>
            <a:ext cx="215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FindWin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9788" y="462602"/>
            <a:ext cx="10545323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331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[row+1][col-1]==player)&amp;&amp;(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[row-1][col+1]==player)&amp;&amp;(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[row-2][col+2]==player))</a:t>
            </a:r>
          </a:p>
          <a:p>
            <a:r>
              <a:rPr lang="en-US" altLang="ko-KR" sz="1300" dirty="0"/>
              <a:t>332     {</a:t>
            </a:r>
          </a:p>
          <a:p>
            <a:r>
              <a:rPr lang="en-US" altLang="ko-KR" sz="1300" dirty="0"/>
              <a:t>333         a=1;</a:t>
            </a:r>
          </a:p>
          <a:p>
            <a:r>
              <a:rPr lang="en-US" altLang="ko-KR" sz="1300" dirty="0"/>
              <a:t>334     }</a:t>
            </a:r>
          </a:p>
          <a:p>
            <a:r>
              <a:rPr lang="en-US" altLang="ko-KR" sz="1300" dirty="0"/>
              <a:t>335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[row+2][col-2]==player)&amp;&amp;(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[row+1][col-1]==player)&amp;&amp;(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[row-1][col+1]==player))</a:t>
            </a:r>
          </a:p>
          <a:p>
            <a:r>
              <a:rPr lang="en-US" altLang="ko-KR" sz="1300" dirty="0"/>
              <a:t>336     {</a:t>
            </a:r>
          </a:p>
          <a:p>
            <a:r>
              <a:rPr lang="en-US" altLang="ko-KR" sz="1300" dirty="0"/>
              <a:t>337         a=1;</a:t>
            </a:r>
          </a:p>
          <a:p>
            <a:r>
              <a:rPr lang="en-US" altLang="ko-KR" sz="1300" dirty="0"/>
              <a:t>338     </a:t>
            </a:r>
            <a:r>
              <a:rPr lang="en-US" altLang="ko-KR" sz="1300" dirty="0" smtClean="0"/>
              <a:t>}</a:t>
            </a:r>
            <a:endParaRPr lang="en-US" altLang="ko-KR" sz="1300" dirty="0" smtClean="0"/>
          </a:p>
          <a:p>
            <a:r>
              <a:rPr lang="en-US" altLang="ko-KR" sz="1300" dirty="0" smtClean="0"/>
              <a:t>339     </a:t>
            </a:r>
            <a:r>
              <a:rPr lang="en-US" altLang="ko-KR" sz="1300" dirty="0"/>
              <a:t>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[row+3][col-3]==player)&amp;&amp;(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[row+2][col-2]==player)&amp;&amp;(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[row+1][col-1]==</a:t>
            </a:r>
            <a:r>
              <a:rPr lang="en-US" altLang="ko-KR" sz="1300" dirty="0" smtClean="0"/>
              <a:t>player</a:t>
            </a:r>
            <a:r>
              <a:rPr lang="en-US" altLang="ko-KR" sz="1300" dirty="0"/>
              <a:t>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[row][col]==player))</a:t>
            </a:r>
          </a:p>
          <a:p>
            <a:r>
              <a:rPr lang="en-US" altLang="ko-KR" sz="1300" dirty="0"/>
              <a:t>340     {</a:t>
            </a:r>
          </a:p>
          <a:p>
            <a:r>
              <a:rPr lang="en-US" altLang="ko-KR" sz="1300" dirty="0"/>
              <a:t>341         a=1;</a:t>
            </a:r>
          </a:p>
          <a:p>
            <a:r>
              <a:rPr lang="en-US" altLang="ko-KR" sz="1300" dirty="0"/>
              <a:t>342     }</a:t>
            </a:r>
          </a:p>
          <a:p>
            <a:r>
              <a:rPr lang="en-US" altLang="ko-KR" sz="1300" dirty="0"/>
              <a:t>343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[row-1][col-1]==player)&amp;&amp;(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[row-2][col-2]==player</a:t>
            </a:r>
            <a:r>
              <a:rPr lang="en-US" altLang="ko-KR" sz="1300" dirty="0" smtClean="0"/>
              <a:t>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[row-3][col-3]==player))</a:t>
            </a:r>
          </a:p>
          <a:p>
            <a:r>
              <a:rPr lang="en-US" altLang="ko-KR" sz="1300" dirty="0"/>
              <a:t>344     {</a:t>
            </a:r>
          </a:p>
          <a:p>
            <a:r>
              <a:rPr lang="en-US" altLang="ko-KR" sz="1300" dirty="0"/>
              <a:t>345         a=1;</a:t>
            </a:r>
          </a:p>
          <a:p>
            <a:r>
              <a:rPr lang="en-US" altLang="ko-KR" sz="1300" dirty="0"/>
              <a:t>346     }</a:t>
            </a:r>
          </a:p>
          <a:p>
            <a:r>
              <a:rPr lang="en-US" altLang="ko-KR" sz="1300" dirty="0"/>
              <a:t>347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[row+1][col+1]==player)&amp;&amp;(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[row-1][col-1]==player</a:t>
            </a:r>
            <a:r>
              <a:rPr lang="en-US" altLang="ko-KR" sz="1300" dirty="0" smtClean="0"/>
              <a:t>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[row-2][col-2]==player))</a:t>
            </a:r>
          </a:p>
          <a:p>
            <a:r>
              <a:rPr lang="en-US" altLang="ko-KR" sz="1300" dirty="0"/>
              <a:t>348     {</a:t>
            </a:r>
          </a:p>
          <a:p>
            <a:r>
              <a:rPr lang="en-US" altLang="ko-KR" sz="1300" dirty="0"/>
              <a:t>349         a=1;</a:t>
            </a:r>
          </a:p>
          <a:p>
            <a:r>
              <a:rPr lang="en-US" altLang="ko-KR" sz="1300" dirty="0"/>
              <a:t>350     }</a:t>
            </a:r>
          </a:p>
          <a:p>
            <a:r>
              <a:rPr lang="en-US" altLang="ko-KR" sz="1300" dirty="0"/>
              <a:t>351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[row+2][col+2]==player)&amp;&amp;(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[row+1][col+1]==player)&amp;&amp;(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</a:t>
            </a:r>
            <a:r>
              <a:rPr lang="en-US" altLang="ko-KR" sz="1300" dirty="0" smtClean="0"/>
              <a:t>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[row-1][col-1]==player))</a:t>
            </a:r>
          </a:p>
          <a:p>
            <a:r>
              <a:rPr lang="en-US" altLang="ko-KR" sz="1300" dirty="0"/>
              <a:t>352     {</a:t>
            </a:r>
          </a:p>
          <a:p>
            <a:r>
              <a:rPr lang="en-US" altLang="ko-KR" sz="1300" dirty="0"/>
              <a:t>353         a=1;</a:t>
            </a:r>
          </a:p>
          <a:p>
            <a:r>
              <a:rPr lang="en-US" altLang="ko-KR" sz="1300" dirty="0"/>
              <a:t>354     }</a:t>
            </a:r>
          </a:p>
          <a:p>
            <a:r>
              <a:rPr lang="en-US" altLang="ko-KR" sz="1300" dirty="0"/>
              <a:t>355     if((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[row+3][col+3]==player)&amp;&amp;(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[row+2][col+2]==player)&amp;&amp;(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[row+1][col+1]==</a:t>
            </a:r>
            <a:r>
              <a:rPr lang="en-US" altLang="ko-KR" sz="1300" dirty="0" smtClean="0"/>
              <a:t>player</a:t>
            </a:r>
            <a:r>
              <a:rPr lang="en-US" altLang="ko-KR" sz="1300" dirty="0"/>
              <a:t>)&amp;&amp;(</a:t>
            </a:r>
            <a:r>
              <a:rPr lang="en-US" altLang="ko-KR" sz="1300" dirty="0" err="1"/>
              <a:t>sam</a:t>
            </a:r>
            <a:r>
              <a:rPr lang="en-US" altLang="ko-KR" sz="1300" dirty="0"/>
              <a:t>[row][col]==player))</a:t>
            </a:r>
          </a:p>
          <a:p>
            <a:r>
              <a:rPr lang="en-US" altLang="ko-KR" sz="1300" dirty="0"/>
              <a:t>356     {</a:t>
            </a:r>
          </a:p>
          <a:p>
            <a:r>
              <a:rPr lang="en-US" altLang="ko-KR" sz="1300" dirty="0"/>
              <a:t>357         a=1;</a:t>
            </a:r>
          </a:p>
          <a:p>
            <a:r>
              <a:rPr lang="en-US" altLang="ko-KR" sz="1300" dirty="0"/>
              <a:t>358     }</a:t>
            </a:r>
          </a:p>
          <a:p>
            <a:r>
              <a:rPr lang="en-US" altLang="ko-KR" sz="1300" dirty="0"/>
              <a:t>359     return (a);</a:t>
            </a:r>
          </a:p>
          <a:p>
            <a:r>
              <a:rPr lang="en-US" altLang="ko-KR" sz="1300" dirty="0"/>
              <a:t>360 }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229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4359" y="1506522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7920" y="1625600"/>
            <a:ext cx="45299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51         end=</a:t>
            </a:r>
            <a:r>
              <a:rPr lang="en-US" altLang="ko-KR" dirty="0" err="1"/>
              <a:t>draw_game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52         if(end==2)</a:t>
            </a:r>
          </a:p>
          <a:p>
            <a:r>
              <a:rPr lang="en-US" altLang="ko-KR" dirty="0"/>
              <a:t> 53         {</a:t>
            </a:r>
          </a:p>
          <a:p>
            <a:r>
              <a:rPr lang="en-US" altLang="ko-KR" dirty="0"/>
              <a:t> 54             </a:t>
            </a:r>
            <a:r>
              <a:rPr lang="en-US" altLang="ko-KR" dirty="0" err="1"/>
              <a:t>printf</a:t>
            </a:r>
            <a:r>
              <a:rPr lang="en-US" altLang="ko-KR" dirty="0"/>
              <a:t>("it's draw! \n");</a:t>
            </a:r>
          </a:p>
          <a:p>
            <a:r>
              <a:rPr lang="en-US" altLang="ko-KR" dirty="0"/>
              <a:t> 55             for(i=0;i&lt;7;i++)</a:t>
            </a:r>
          </a:p>
          <a:p>
            <a:r>
              <a:rPr lang="en-US" altLang="ko-KR" dirty="0"/>
              <a:t> 56             {</a:t>
            </a:r>
          </a:p>
          <a:p>
            <a:r>
              <a:rPr lang="en-US" altLang="ko-KR" dirty="0"/>
              <a:t> 57                 for(j=0;j&lt;7;j++)</a:t>
            </a:r>
          </a:p>
          <a:p>
            <a:r>
              <a:rPr lang="en-US" altLang="ko-KR" dirty="0"/>
              <a:t> 58                 {</a:t>
            </a:r>
          </a:p>
          <a:p>
            <a:r>
              <a:rPr lang="en-US" altLang="ko-KR" dirty="0"/>
              <a:t> 59                     </a:t>
            </a:r>
            <a:r>
              <a:rPr lang="en-US" altLang="ko-KR" dirty="0" err="1"/>
              <a:t>printf</a:t>
            </a:r>
            <a:r>
              <a:rPr lang="en-US" altLang="ko-KR" dirty="0"/>
              <a:t>("%3d",sam[i][j]);</a:t>
            </a:r>
          </a:p>
          <a:p>
            <a:r>
              <a:rPr lang="en-US" altLang="ko-KR" dirty="0"/>
              <a:t> 60                 }</a:t>
            </a:r>
          </a:p>
          <a:p>
            <a:r>
              <a:rPr lang="en-US" altLang="ko-KR" dirty="0"/>
              <a:t> 61                 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r>
              <a:rPr lang="en-US" altLang="ko-KR" dirty="0"/>
              <a:t> 62             }</a:t>
            </a:r>
          </a:p>
          <a:p>
            <a:r>
              <a:rPr lang="en-US" altLang="ko-KR" dirty="0"/>
              <a:t> 63             break;</a:t>
            </a:r>
          </a:p>
          <a:p>
            <a:r>
              <a:rPr lang="en-US" altLang="ko-KR" dirty="0"/>
              <a:t> 64        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5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3278" y="1515019"/>
            <a:ext cx="224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 game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5394" y="2571659"/>
            <a:ext cx="1137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ko-KR" dirty="0"/>
              <a:t>362 </a:t>
            </a:r>
            <a:r>
              <a:rPr lang="en-US" altLang="ko-KR" dirty="0" smtClean="0"/>
              <a:t> </a:t>
            </a:r>
            <a:r>
              <a:rPr lang="pl-PL" altLang="ko-KR" dirty="0" smtClean="0"/>
              <a:t>int </a:t>
            </a:r>
            <a:r>
              <a:rPr lang="pl-PL" altLang="ko-KR" dirty="0"/>
              <a:t>draw_game(void)</a:t>
            </a:r>
          </a:p>
          <a:p>
            <a:r>
              <a:rPr lang="pl-PL" altLang="ko-KR" dirty="0"/>
              <a:t>363 {</a:t>
            </a:r>
          </a:p>
          <a:p>
            <a:r>
              <a:rPr lang="pl-PL" altLang="ko-KR" dirty="0"/>
              <a:t>364     int a;</a:t>
            </a:r>
          </a:p>
          <a:p>
            <a:pPr marL="342900" indent="-342900">
              <a:buAutoNum type="arabicPlain" startAt="365"/>
            </a:pPr>
            <a:r>
              <a:rPr lang="en-US" altLang="ko-KR" dirty="0" smtClean="0"/>
              <a:t> </a:t>
            </a:r>
            <a:r>
              <a:rPr lang="pl-PL" altLang="ko-KR" dirty="0" smtClean="0"/>
              <a:t>if</a:t>
            </a:r>
            <a:r>
              <a:rPr lang="pl-PL" altLang="ko-KR" dirty="0"/>
              <a:t>((sam[0][0]==1)&amp;&amp;(sam[0][0]==2)&amp;&amp;(sam[0][1]==1)&amp;&amp;(sam[0][1]==2)&amp;&amp;(sam[0][2]==1</a:t>
            </a:r>
            <a:r>
              <a:rPr lang="pl-PL" altLang="ko-KR" dirty="0" smtClean="0"/>
              <a:t>)&amp;&amp;</a:t>
            </a:r>
            <a:endParaRPr lang="en-US" altLang="ko-KR" dirty="0" smtClean="0"/>
          </a:p>
          <a:p>
            <a:r>
              <a:rPr lang="pl-PL" altLang="ko-KR" dirty="0" smtClean="0"/>
              <a:t>(sam[0</a:t>
            </a:r>
            <a:r>
              <a:rPr lang="pl-PL" altLang="ko-KR" dirty="0"/>
              <a:t>][2]==2)&amp;&amp;(sam[0][3]==1)&amp;&amp;(sam[0][3]==2)&amp;&amp;(sam[0][4]==1)&amp;&amp;(sam[0][4]==2)&amp;&amp;(sam[0][6</a:t>
            </a:r>
            <a:r>
              <a:rPr lang="pl-PL" altLang="ko-KR" dirty="0" smtClean="0"/>
              <a:t>]==</a:t>
            </a:r>
            <a:r>
              <a:rPr lang="pl-PL" altLang="ko-KR" dirty="0"/>
              <a:t>1</a:t>
            </a:r>
            <a:r>
              <a:rPr lang="pl-PL" altLang="ko-KR" dirty="0" smtClean="0"/>
              <a:t>)</a:t>
            </a:r>
            <a:endParaRPr lang="en-US" altLang="ko-KR" dirty="0" smtClean="0"/>
          </a:p>
          <a:p>
            <a:r>
              <a:rPr lang="pl-PL" altLang="ko-KR" dirty="0" smtClean="0"/>
              <a:t>&amp;&amp;(</a:t>
            </a:r>
            <a:r>
              <a:rPr lang="pl-PL" altLang="ko-KR" dirty="0"/>
              <a:t>sam[0][6]==1)&amp;&amp;(sam[0][5]==1)&amp;&amp;(sam[0][5]==2))</a:t>
            </a:r>
          </a:p>
          <a:p>
            <a:r>
              <a:rPr lang="pl-PL" altLang="ko-KR" dirty="0"/>
              <a:t>366     {</a:t>
            </a:r>
          </a:p>
          <a:p>
            <a:r>
              <a:rPr lang="pl-PL" altLang="ko-KR" dirty="0"/>
              <a:t>367         a=2;</a:t>
            </a:r>
          </a:p>
          <a:p>
            <a:r>
              <a:rPr lang="pl-PL" altLang="ko-KR" dirty="0"/>
              <a:t>368     }</a:t>
            </a:r>
          </a:p>
          <a:p>
            <a:r>
              <a:rPr lang="pl-PL" altLang="ko-KR" dirty="0"/>
              <a:t>369     return (a);</a:t>
            </a:r>
          </a:p>
          <a:p>
            <a:r>
              <a:rPr lang="pl-PL" altLang="ko-KR" dirty="0"/>
              <a:t>370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4359" y="1506522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4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5394" y="2091297"/>
            <a:ext cx="471308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65         </a:t>
            </a:r>
            <a:r>
              <a:rPr lang="en-US" altLang="ko-KR" sz="1400" dirty="0" err="1"/>
              <a:t>pl</a:t>
            </a:r>
            <a:r>
              <a:rPr lang="en-US" altLang="ko-KR" sz="1400" dirty="0"/>
              <a:t>=2;</a:t>
            </a:r>
          </a:p>
          <a:p>
            <a:r>
              <a:rPr lang="en-US" altLang="ko-KR" sz="1400" dirty="0"/>
              <a:t> 66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("p2 turn! \n");</a:t>
            </a:r>
          </a:p>
          <a:p>
            <a:r>
              <a:rPr lang="en-US" altLang="ko-KR" sz="1400" dirty="0"/>
              <a:t> 67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("enter the number!(0,1,2,3,4,5,6,7) \n");</a:t>
            </a:r>
          </a:p>
          <a:p>
            <a:r>
              <a:rPr lang="en-US" altLang="ko-KR" sz="1400" dirty="0"/>
              <a:t> 68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("%d",&amp;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69         system("clear");</a:t>
            </a:r>
          </a:p>
          <a:p>
            <a:r>
              <a:rPr lang="en-US" altLang="ko-KR" sz="1400" dirty="0"/>
              <a:t> 70         row=</a:t>
            </a:r>
            <a:r>
              <a:rPr lang="en-US" altLang="ko-KR" sz="1400" dirty="0" err="1"/>
              <a:t>main_func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pl,num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71         end=</a:t>
            </a:r>
            <a:r>
              <a:rPr lang="en-US" altLang="ko-KR" sz="1400" dirty="0" err="1"/>
              <a:t>find_win</a:t>
            </a:r>
            <a:r>
              <a:rPr lang="en-US" altLang="ko-KR" sz="1400" dirty="0"/>
              <a:t>(row,num-1,pl);</a:t>
            </a:r>
          </a:p>
          <a:p>
            <a:r>
              <a:rPr lang="en-US" altLang="ko-KR" sz="1400" dirty="0"/>
              <a:t> 72         if(end==1)</a:t>
            </a:r>
          </a:p>
          <a:p>
            <a:r>
              <a:rPr lang="en-US" altLang="ko-KR" sz="1400" dirty="0"/>
              <a:t> 73         {</a:t>
            </a:r>
          </a:p>
          <a:p>
            <a:r>
              <a:rPr lang="en-US" altLang="ko-KR" sz="1400" dirty="0"/>
              <a:t> 74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("it's p2's victory!\n");</a:t>
            </a:r>
          </a:p>
          <a:p>
            <a:r>
              <a:rPr lang="en-US" altLang="ko-KR" sz="1400" dirty="0"/>
              <a:t> 75             for(i=0;i&lt;7;i++)</a:t>
            </a:r>
          </a:p>
          <a:p>
            <a:r>
              <a:rPr lang="en-US" altLang="ko-KR" sz="1400" dirty="0"/>
              <a:t> 76             {</a:t>
            </a:r>
          </a:p>
          <a:p>
            <a:r>
              <a:rPr lang="en-US" altLang="ko-KR" sz="1400" dirty="0"/>
              <a:t> 77                 for(j=0;j&lt;7;j++)</a:t>
            </a:r>
          </a:p>
          <a:p>
            <a:r>
              <a:rPr lang="en-US" altLang="ko-KR" sz="1400" dirty="0"/>
              <a:t> 78                 {</a:t>
            </a:r>
          </a:p>
          <a:p>
            <a:r>
              <a:rPr lang="en-US" altLang="ko-KR" sz="1400" dirty="0"/>
              <a:t> 79       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r>
              <a:rPr lang="en-US" altLang="ko-KR" sz="1400" dirty="0"/>
              <a:t> 80                 }</a:t>
            </a:r>
          </a:p>
          <a:p>
            <a:r>
              <a:rPr lang="en-US" altLang="ko-KR" sz="1400" dirty="0"/>
              <a:t> 81   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 82             }</a:t>
            </a:r>
          </a:p>
          <a:p>
            <a:r>
              <a:rPr lang="en-US" altLang="ko-KR" sz="1400" dirty="0"/>
              <a:t> 83             break;</a:t>
            </a:r>
          </a:p>
          <a:p>
            <a:r>
              <a:rPr lang="en-US" altLang="ko-KR" sz="1400" dirty="0"/>
              <a:t> 84         }</a:t>
            </a:r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573520" y="2105085"/>
            <a:ext cx="3545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85         </a:t>
            </a:r>
            <a:r>
              <a:rPr lang="en-US" altLang="ko-KR" sz="1400" dirty="0"/>
              <a:t>end=</a:t>
            </a:r>
            <a:r>
              <a:rPr lang="en-US" altLang="ko-KR" sz="1400" dirty="0" err="1"/>
              <a:t>draw_game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86         if(end==2)</a:t>
            </a:r>
          </a:p>
          <a:p>
            <a:r>
              <a:rPr lang="en-US" altLang="ko-KR" sz="1400" dirty="0"/>
              <a:t> 87         {</a:t>
            </a:r>
          </a:p>
          <a:p>
            <a:r>
              <a:rPr lang="en-US" altLang="ko-KR" sz="1400" dirty="0"/>
              <a:t> 88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("it's draw! \n");</a:t>
            </a:r>
          </a:p>
          <a:p>
            <a:r>
              <a:rPr lang="en-US" altLang="ko-KR" sz="1400" dirty="0"/>
              <a:t> 89             for(i=0;i&lt;7;i++)</a:t>
            </a:r>
          </a:p>
          <a:p>
            <a:r>
              <a:rPr lang="en-US" altLang="ko-KR" sz="1400" dirty="0"/>
              <a:t> 90             {</a:t>
            </a:r>
          </a:p>
          <a:p>
            <a:r>
              <a:rPr lang="en-US" altLang="ko-KR" sz="1400" dirty="0"/>
              <a:t> 91                 for(j=0;j&lt;7;j++)</a:t>
            </a:r>
          </a:p>
          <a:p>
            <a:r>
              <a:rPr lang="en-US" altLang="ko-KR" sz="1400" dirty="0"/>
              <a:t> 92                 {</a:t>
            </a:r>
          </a:p>
          <a:p>
            <a:r>
              <a:rPr lang="en-US" altLang="ko-KR" sz="1400" dirty="0"/>
              <a:t> 93       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("%3d",sam[i][j]);</a:t>
            </a:r>
          </a:p>
          <a:p>
            <a:r>
              <a:rPr lang="en-US" altLang="ko-KR" sz="1400" dirty="0"/>
              <a:t> 94                 }</a:t>
            </a:r>
          </a:p>
          <a:p>
            <a:r>
              <a:rPr lang="en-US" altLang="ko-KR" sz="1400" dirty="0"/>
              <a:t> 95   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r>
              <a:rPr lang="en-US" altLang="ko-KR" sz="1400" dirty="0"/>
              <a:t> 96             }</a:t>
            </a:r>
          </a:p>
          <a:p>
            <a:r>
              <a:rPr lang="en-US" altLang="ko-KR" sz="1400" dirty="0"/>
              <a:t> 97             break;</a:t>
            </a:r>
          </a:p>
          <a:p>
            <a:r>
              <a:rPr lang="en-US" altLang="ko-KR" sz="1400" dirty="0"/>
              <a:t> 98         }</a:t>
            </a:r>
          </a:p>
          <a:p>
            <a:r>
              <a:rPr lang="en-US" altLang="ko-KR" sz="1400" dirty="0"/>
              <a:t> 99     }</a:t>
            </a:r>
          </a:p>
          <a:p>
            <a:r>
              <a:rPr lang="en-US" altLang="ko-KR" sz="1400" dirty="0"/>
              <a:t>100 }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21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20493" y="2091297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77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5760" y="2753360"/>
            <a:ext cx="6939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 프로젝트를 진행하면서 처음엔 비트코인 시세 확인하는 프로그램을 기획했으나 아이디어의 심각성을 느끼고 블라인드 </a:t>
            </a:r>
            <a:r>
              <a:rPr lang="ko-KR" altLang="en-US" dirty="0" err="1" smtClean="0"/>
              <a:t>삼목이</a:t>
            </a:r>
            <a:r>
              <a:rPr lang="ko-KR" altLang="en-US" dirty="0" smtClean="0"/>
              <a:t> 라는 아이디어가 나왔습니다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처음에 </a:t>
            </a:r>
            <a:r>
              <a:rPr lang="ko-KR" altLang="en-US" dirty="0" err="1" smtClean="0"/>
              <a:t>삼목을</a:t>
            </a:r>
            <a:r>
              <a:rPr lang="ko-KR" altLang="en-US" dirty="0" smtClean="0"/>
              <a:t> 만들었을 때는 단순하면서도 </a:t>
            </a:r>
            <a:r>
              <a:rPr lang="ko-KR" altLang="en-US" dirty="0" err="1" smtClean="0"/>
              <a:t>재밌게</a:t>
            </a:r>
            <a:r>
              <a:rPr lang="ko-KR" altLang="en-US" dirty="0" smtClean="0"/>
              <a:t> 플레이 할 수 있었으나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단순해서 게임이 일찍 끝나서 금방 흥미를 잃게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더 상대방과의 심리전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두뇌싸움을 할 수 있는 </a:t>
            </a:r>
            <a:r>
              <a:rPr lang="en-US" altLang="ko-KR" dirty="0" smtClean="0"/>
              <a:t>7x7 </a:t>
            </a:r>
            <a:r>
              <a:rPr lang="ko-KR" altLang="en-US" dirty="0" smtClean="0"/>
              <a:t>사목을 생각하게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설명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내용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80025" y="4514850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18331" y="4514850"/>
            <a:ext cx="70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18073" y="4514850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80025" y="488418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18330" y="4884182"/>
            <a:ext cx="70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7834" y="5253514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29623" y="562284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win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0425" y="4514850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의도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30426" y="488799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75030" y="524819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동영상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70575" y="5992178"/>
            <a:ext cx="14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 game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 배경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4552" y="209129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의도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 배경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3280" y="2987040"/>
            <a:ext cx="542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 똑같은 규칙으로 진행되던 기존 오목의</a:t>
            </a:r>
            <a:endParaRPr lang="en-US" altLang="ko-KR" dirty="0" smtClean="0"/>
          </a:p>
          <a:p>
            <a:r>
              <a:rPr lang="ko-KR" altLang="en-US" dirty="0" smtClean="0"/>
              <a:t>규칙을 깨고 바둑돌이랑 바둑판이 보이지 않는 </a:t>
            </a:r>
            <a:endParaRPr lang="en-US" altLang="ko-KR" dirty="0" smtClean="0"/>
          </a:p>
          <a:p>
            <a:r>
              <a:rPr lang="ko-KR" altLang="en-US" dirty="0" smtClean="0"/>
              <a:t>오목을 만들어서 기존의 오목보다 상대편과의 </a:t>
            </a:r>
            <a:endParaRPr lang="en-US" altLang="ko-KR" dirty="0" smtClean="0"/>
          </a:p>
          <a:p>
            <a:r>
              <a:rPr lang="ko-KR" altLang="en-US" dirty="0" smtClean="0"/>
              <a:t>심리싸움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두뇌싸움을 통해 신선하게 즐기려는</a:t>
            </a:r>
            <a:endParaRPr lang="en-US" altLang="ko-KR" dirty="0" smtClean="0"/>
          </a:p>
          <a:p>
            <a:r>
              <a:rPr lang="ko-KR" altLang="en-US" dirty="0" smtClean="0"/>
              <a:t>의도로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2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4552" y="2091297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922" y="1006929"/>
            <a:ext cx="102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  배경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5520" y="2909752"/>
            <a:ext cx="708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BBM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Blind Bottom </a:t>
            </a:r>
            <a:r>
              <a:rPr lang="en-US" altLang="ko-KR" dirty="0" err="1" smtClean="0"/>
              <a:t>Mok</a:t>
            </a:r>
            <a:r>
              <a:rPr lang="ko-KR" altLang="en-US" dirty="0" smtClean="0"/>
              <a:t>으로써 </a:t>
            </a:r>
            <a:endParaRPr lang="en-US" altLang="ko-KR" dirty="0" smtClean="0"/>
          </a:p>
          <a:p>
            <a:r>
              <a:rPr lang="en-US" altLang="ko-KR" dirty="0" err="1" smtClean="0"/>
              <a:t>Mok</a:t>
            </a:r>
            <a:r>
              <a:rPr lang="ko-KR" altLang="en-US" dirty="0" smtClean="0"/>
              <a:t>은 오목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목을 의미하고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Bottom</a:t>
            </a:r>
            <a:r>
              <a:rPr lang="ko-KR" altLang="en-US" dirty="0" smtClean="0"/>
              <a:t>은 밑에서부터 두는 게임을 의미하고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Blind</a:t>
            </a:r>
            <a:r>
              <a:rPr lang="ko-KR" altLang="en-US" dirty="0" smtClean="0"/>
              <a:t>란 자신이둔 </a:t>
            </a:r>
            <a:r>
              <a:rPr lang="ko-KR" altLang="en-US" dirty="0" err="1" smtClean="0"/>
              <a:t>게임</a:t>
            </a:r>
            <a:r>
              <a:rPr lang="ko-KR" altLang="en-US" dirty="0" err="1"/>
              <a:t>판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볼 수 없다는 것을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설명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4552" y="209129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402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설명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4880" y="3230880"/>
            <a:ext cx="522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 체제 </a:t>
            </a:r>
            <a:r>
              <a:rPr lang="en-US" altLang="ko-KR" dirty="0" smtClean="0"/>
              <a:t>: Windows10 pro 64bit</a:t>
            </a:r>
          </a:p>
          <a:p>
            <a:endParaRPr lang="en-US" altLang="ko-KR" dirty="0"/>
          </a:p>
          <a:p>
            <a:r>
              <a:rPr lang="ko-KR" altLang="en-US" dirty="0" smtClean="0"/>
              <a:t>개발 도구 </a:t>
            </a:r>
            <a:r>
              <a:rPr lang="en-US" altLang="ko-KR" dirty="0" smtClean="0"/>
              <a:t>: Putty</a:t>
            </a:r>
            <a:r>
              <a:rPr lang="ko-KR" altLang="en-US" dirty="0" smtClean="0"/>
              <a:t>프로그램을 통한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Linux 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 2017.11.21~2017.12.14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4553" y="209129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402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설명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6320" y="2976880"/>
            <a:ext cx="675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기존의 오목과 다르게 블라인드 형식으로써 바둑알과 바둑판을 볼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원하는 경우 자신의 차례에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번을 누르면 볼 수 있지만 자신의 차례가 상대방에게 넘어가게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 기존에 바둑알을 바둑판에 원하는 위치해 두던 오목과는 달리 </a:t>
            </a:r>
            <a:endParaRPr lang="en-US" altLang="ko-KR" dirty="0" smtClean="0"/>
          </a:p>
          <a:p>
            <a:r>
              <a:rPr lang="ko-KR" altLang="en-US" dirty="0" smtClean="0"/>
              <a:t>밑에서부터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차례대로 바둑알이 채워지는 방식입니다</a:t>
            </a:r>
            <a:endParaRPr lang="en-US" altLang="ko-KR" dirty="0" smtClean="0"/>
          </a:p>
          <a:p>
            <a:r>
              <a:rPr lang="ko-KR" altLang="en-US" dirty="0" smtClean="0"/>
              <a:t>  승리 조건은 기본 사목과 같이 알이 연속으로 채워지면 승리 하는 조건입니다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게임판은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7x7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2428</Words>
  <Application>Microsoft Office PowerPoint</Application>
  <PresentationFormat>사용자 지정</PresentationFormat>
  <Paragraphs>503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18</cp:revision>
  <dcterms:created xsi:type="dcterms:W3CDTF">2017-05-29T09:12:16Z</dcterms:created>
  <dcterms:modified xsi:type="dcterms:W3CDTF">2017-12-15T00:54:44Z</dcterms:modified>
</cp:coreProperties>
</file>