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144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636E1-32A3-94F9-9D72-DAD14D2DD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7E5314-69F8-1765-3023-C129B999C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513604-9CE9-8634-5A4F-6DBEFE884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220C-4AA8-44A9-B568-43328C1B3B51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BFA2FB-E688-2644-11CB-9ADFDAB1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7010F9-8795-6056-24CD-85255189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8E0C-A241-4071-BDF9-B1F2CAF2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18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51D40-5B9A-4DE2-FB3A-D9B98AAA0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126307-5169-05FD-BCB8-D6EF57783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C78A6-DAD7-35D7-5C78-9EF33987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220C-4AA8-44A9-B568-43328C1B3B51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181F5-6E9A-BD55-F9A8-378CB506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C32DDB-D85B-8AF6-A3EE-902B4993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8E0C-A241-4071-BDF9-B1F2CAF2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3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4B0A48-8C9B-58B4-8695-378AE8A1F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522D7B-313F-8DAD-209C-576887374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0807C-BA28-3B3A-F930-FED80251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220C-4AA8-44A9-B568-43328C1B3B51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771669-9CD3-57B5-76FF-8E368334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248B7D-0526-4BE2-B801-A967539E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8E0C-A241-4071-BDF9-B1F2CAF2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28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F9AA2-F984-3873-25C9-82EA736F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8350B-51A9-93C7-0B95-B8F67FDBC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85F80A-50A1-6C96-2225-5F83698BE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220C-4AA8-44A9-B568-43328C1B3B51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DC7359-6ADF-2CA3-6AB1-CC9CD236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105C9B-BE08-F8D2-1E01-ED2CE134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8E0C-A241-4071-BDF9-B1F2CAF2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30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E37AB-9DA1-9FD5-CF22-A9D8F6DA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90EB56-32D0-8815-DAB7-3A404206E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CB0F1-63DD-5532-E66A-5F24B885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220C-4AA8-44A9-B568-43328C1B3B51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D8E3EB-F7E1-425F-A925-E9CEC9135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7FF22-1773-A458-8168-144452AAC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8E0C-A241-4071-BDF9-B1F2CAF2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49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C56B2-6203-A0CC-5B94-12315DA2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A4A966-E974-6103-F679-06AF0E922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2BA241-88B0-BCD2-358F-CC3CB4677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AC98EB-43FB-2DF4-2218-B24B60EA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220C-4AA8-44A9-B568-43328C1B3B51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FCCB6C-1569-12D9-CCE2-4C4E5294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82770A-8D8B-36B2-3C6C-70855C84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8E0C-A241-4071-BDF9-B1F2CAF2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31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FA1E6-2EC1-9F9C-8F7D-D03C0C39E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B09DC6-BB6C-9756-9362-E652D7928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3E22E1-9220-AE45-E196-79B4BC40F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69A4C2-988C-67C4-2531-F43DCBEE4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422D42-EA85-9D04-9685-8BB684EBA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A073CD-9F2C-E4C0-40A7-92B6680B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220C-4AA8-44A9-B568-43328C1B3B51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4916DB-693D-B7E0-2261-25E52341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374EAA-CBE5-7DD2-3907-B739C50B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8E0C-A241-4071-BDF9-B1F2CAF2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7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C67C7-FDFA-9D0B-EE4F-35003065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037159-EE2E-7C19-B541-AE0C596C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220C-4AA8-44A9-B568-43328C1B3B51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0B7644-6810-3C23-37C5-A5091F35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1F9DA8-F673-88B5-15BB-CE0E15FC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8E0C-A241-4071-BDF9-B1F2CAF2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86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ECB530-5210-02BB-F6F4-F8593F58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220C-4AA8-44A9-B568-43328C1B3B51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981490-6E32-3420-1C95-6ABC28C59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38D9E8-B6BA-36D5-089F-67B4CBC6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8E0C-A241-4071-BDF9-B1F2CAF2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6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CC48B-2382-B954-82D0-D9A4B3EB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861C5-6AA3-9B72-0EB7-CF503B468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A84FE8-7709-604E-662C-66DCE0880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690F2A-8967-70A8-7F40-976485D8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220C-4AA8-44A9-B568-43328C1B3B51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02C06F-2087-B8ED-1EDF-6885E832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A06DD5-CFEA-040D-9891-AA7C1694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8E0C-A241-4071-BDF9-B1F2CAF2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87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162FE-CA08-52D0-E11D-0382D6BC0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DADBC8-0CA4-34C3-6268-A21E1F705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C42A78-3BDB-F3FD-9980-3CCD119B8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7D04F7-B77A-1D27-9381-2E46B490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220C-4AA8-44A9-B568-43328C1B3B51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1B760-CBBE-F4C5-9ED7-CE6CDDF2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CDC138-85F2-10B2-2790-F9AC4CDD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8E0C-A241-4071-BDF9-B1F2CAF2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47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13F51-B38F-A26B-E504-52344A07E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5DD5CD-46B4-6381-FFCC-A4A242D9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ADC59-F507-7117-7C7B-A11586657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97220C-4AA8-44A9-B568-43328C1B3B51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9101D-D356-0996-7A80-C169EA3AE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45F1C-F0DB-9190-B161-9D71698AC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718E0C-A241-4071-BDF9-B1F2CAF2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89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CB577D-6417-2444-21BF-3CD16F5ED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179" y="2181051"/>
            <a:ext cx="6563641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11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유혁준(***9***004)</dc:creator>
  <cp:lastModifiedBy>유혁준(***9***004)</cp:lastModifiedBy>
  <cp:revision>1</cp:revision>
  <dcterms:created xsi:type="dcterms:W3CDTF">2025-06-06T17:01:53Z</dcterms:created>
  <dcterms:modified xsi:type="dcterms:W3CDTF">2025-06-06T17:02:59Z</dcterms:modified>
</cp:coreProperties>
</file>