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5F22B24-BC4A-469D-BE1F-362D2555314D}">
          <p14:sldIdLst>
            <p14:sldId id="256"/>
            <p14:sldId id="257"/>
            <p14:sldId id="258"/>
            <p14:sldId id="259"/>
          </p14:sldIdLst>
        </p14:section>
        <p14:section name="Untitled Section" id="{7ED46A85-EC30-4E26-80D2-E2B32115A11C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>
        <p:scale>
          <a:sx n="125" d="100"/>
          <a:sy n="125" d="100"/>
        </p:scale>
        <p:origin x="-636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04B8-D2ED-FB6C-716F-C1A1A2BBF5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32CBE-BD63-CCA5-9365-F3F3AEF00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D840D-D826-E175-6A1D-0834EF2DA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2675-53C5-47B1-AFED-CE11E88CB1FF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11151-AEE3-15AC-4E89-93AD23C05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2C1A1-2C3A-114D-940C-E06EE144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AEA9-BA22-477E-8EA7-596DAE10F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231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891CE-6C85-16B9-BB2C-1F7E8A8E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E0F7A-3D0F-917B-348A-6CFD371BA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D6DED-6180-0116-3508-C305F28C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2675-53C5-47B1-AFED-CE11E88CB1FF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DD964-6FE5-E3E3-1D57-800CAA8E7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094F9-5DBB-C697-AD69-60FE5AF0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AEA9-BA22-477E-8EA7-596DAE10F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799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92781E-05E2-9D45-AE81-783DC15AB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B864E-3752-31BA-1968-B78ABBD59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476A9-DCCE-F9D6-CBEF-9E27E516D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2675-53C5-47B1-AFED-CE11E88CB1FF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84883-9200-F368-1EA7-B115350A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AE89B-D240-5DA1-0ED0-1545A4C6F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AEA9-BA22-477E-8EA7-596DAE10F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55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DA2B-2FA8-D3B0-F6D0-183ED6721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C02C3-89B5-3E4F-9649-20E7A158F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67EB0-8557-0D9F-316C-A841D6B20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2675-53C5-47B1-AFED-CE11E88CB1FF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A04B5-5A54-DCF0-514E-ABBB7DC6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AED96-A5A9-5A77-49B5-5330B75AA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AEA9-BA22-477E-8EA7-596DAE10F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80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76991-978B-AFCF-7264-0C5DF266B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00AAD-C5D8-A3F0-3002-D1981A062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44543-80B6-FF9E-CEEF-ED2ECD7AD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2675-53C5-47B1-AFED-CE11E88CB1FF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0EA70-A2AE-A0C4-4933-4BD2CE8D4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B196C-46FE-0245-150C-04664780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AEA9-BA22-477E-8EA7-596DAE10F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99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96EB1-16FD-C536-B3F9-3F5E841C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96F92-2909-0538-62AE-895F80A11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15588-5158-C53D-CA3E-6C1FBB6EF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AEE77-9506-DA08-3EE4-1047F008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2675-53C5-47B1-AFED-CE11E88CB1FF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B66F0-C792-E867-6ACC-EA6825D3A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6CB114-1835-D10C-E0F1-AC4784DA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AEA9-BA22-477E-8EA7-596DAE10F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54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7A7E-A7B5-E18A-6587-545981821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789C1-AB13-B9B3-84B3-BCA52ADFD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BEDC9-9022-8F99-038F-DBDB33F5D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92D020-1106-5040-59D4-5B5BABB9A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FAF38D-3623-DB0A-C417-462CA1710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391A40-F454-F90E-B1DA-BBCADB373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2675-53C5-47B1-AFED-CE11E88CB1FF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A234C7-8FBD-ABE6-6FCF-D41E0F65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69514B-F5B4-0F07-6A02-11CDE5A9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AEA9-BA22-477E-8EA7-596DAE10F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40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574F-E253-AA9A-40FC-E6C1D5BE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C37CD4-D53B-7DC5-AB57-A3C55BD37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2675-53C5-47B1-AFED-CE11E88CB1FF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CBF8F-915D-1E00-ABED-80B64E6EB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D13B8-13A4-1882-85E7-28045C8F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AEA9-BA22-477E-8EA7-596DAE10F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99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AF5CB0-8634-7368-EC91-07C30B3BF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2675-53C5-47B1-AFED-CE11E88CB1FF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5CE5DA-ECDC-BB77-DD39-A367FF3D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385A6-1254-9F77-441E-82A08DD0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AEA9-BA22-477E-8EA7-596DAE10F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4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9EA3-2FB8-93FA-0F3A-F022CC658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B97EB-AE08-1E52-C44D-7D0DE70DE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31C00-6599-5759-BDBB-F88C0268A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71C3E-1D4A-84B0-50A1-5AE65784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2675-53C5-47B1-AFED-CE11E88CB1FF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372B1-DDEB-42AA-85F6-C557A2E33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3AE0D-32FF-0212-F310-1B0A37ECC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AEA9-BA22-477E-8EA7-596DAE10F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81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9C3DA-3E20-8CDD-1FD9-70DCFA4A4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5E9FB5-433C-50BE-1DC5-4D22F3D98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4A44A-DA53-0679-FE41-5059049F8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733E6-FC50-E581-6B1C-4A0B39AF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A2675-53C5-47B1-AFED-CE11E88CB1FF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835ED-B014-8AF5-F4A8-0E905060C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8B765-B719-3990-1190-7B6B700EC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AEA9-BA22-477E-8EA7-596DAE10F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64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5AC9EA-58C5-E5B2-ABA6-5B28A8488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B5B0C-C3DE-197F-6AFF-4C5CA1151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DFBA3-C8E1-7230-B1EF-2558B2921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3A2675-53C5-47B1-AFED-CE11E88CB1FF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3173C-E366-1731-36F7-8AF1D6A4B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8C320-A0AF-A6CD-BA7C-4D51E131EE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12AEA9-BA22-477E-8EA7-596DAE10F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40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067CBA-E866-7BB5-AFD0-45E864AF0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1276350"/>
            <a:ext cx="10839450" cy="4305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A96642-F38D-91C6-9E18-7AACCB267766}"/>
              </a:ext>
            </a:extLst>
          </p:cNvPr>
          <p:cNvSpPr txBox="1"/>
          <p:nvPr/>
        </p:nvSpPr>
        <p:spPr>
          <a:xfrm>
            <a:off x="3555947" y="4627778"/>
            <a:ext cx="60979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1. 44.957 </a:t>
            </a:r>
            <a:r>
              <a:rPr lang="en-US" altLang="ko-KR" dirty="0"/>
              <a:t>=&gt; 0.044957</a:t>
            </a:r>
            <a:endParaRPr lang="ko-KR" altLang="en-US" dirty="0"/>
          </a:p>
          <a:p>
            <a:r>
              <a:rPr lang="ko-KR" altLang="en-US" dirty="0"/>
              <a:t>2. 89.827 </a:t>
            </a:r>
            <a:r>
              <a:rPr lang="en-US" altLang="ko-KR" dirty="0"/>
              <a:t>=&gt; 0.089827</a:t>
            </a:r>
            <a:endParaRPr lang="ko-KR" altLang="en-US" dirty="0"/>
          </a:p>
          <a:p>
            <a:r>
              <a:rPr lang="ko-KR" altLang="en-US" dirty="0"/>
              <a:t>3. 166.5 </a:t>
            </a:r>
            <a:r>
              <a:rPr lang="en-US" altLang="ko-KR" dirty="0"/>
              <a:t>=&gt; 0.1665</a:t>
            </a:r>
            <a:endParaRPr lang="ko-KR" altLang="en-US" dirty="0"/>
          </a:p>
          <a:p>
            <a:r>
              <a:rPr lang="ko-KR" altLang="en-US" dirty="0"/>
              <a:t>4. 29.479 </a:t>
            </a:r>
            <a:r>
              <a:rPr lang="en-US" altLang="ko-KR" dirty="0"/>
              <a:t>=&gt; 0.029479</a:t>
            </a:r>
            <a:endParaRPr lang="ko-KR" altLang="en-US" dirty="0"/>
          </a:p>
          <a:p>
            <a:r>
              <a:rPr lang="ko-KR" altLang="en-US" dirty="0"/>
              <a:t>5. 123.155 </a:t>
            </a:r>
            <a:r>
              <a:rPr lang="en-US" altLang="ko-KR" dirty="0"/>
              <a:t>=&gt; 0.123155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4979DA-43B0-6D78-2A75-4227DED16F2A}"/>
              </a:ext>
            </a:extLst>
          </p:cNvPr>
          <p:cNvSpPr txBox="1"/>
          <p:nvPr/>
        </p:nvSpPr>
        <p:spPr>
          <a:xfrm>
            <a:off x="676275" y="752894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[mm]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7014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7F8089-9280-51C3-E253-F81F5B65B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020563" y="1644365"/>
            <a:ext cx="2810267" cy="407726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71916E-E347-8FDB-1D9B-A89CB2D39EE7}"/>
              </a:ext>
            </a:extLst>
          </p:cNvPr>
          <p:cNvCxnSpPr/>
          <p:nvPr/>
        </p:nvCxnSpPr>
        <p:spPr>
          <a:xfrm>
            <a:off x="4929596" y="4467738"/>
            <a:ext cx="1030514" cy="0"/>
          </a:xfrm>
          <a:prstGeom prst="straightConnector1">
            <a:avLst/>
          </a:prstGeom>
          <a:ln w="57150" cap="rnd">
            <a:solidFill>
              <a:srgbClr val="FF0000"/>
            </a:solidFill>
            <a:round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F372C7-9F9A-6581-C65D-579B6CE61EC7}"/>
              </a:ext>
            </a:extLst>
          </p:cNvPr>
          <p:cNvCxnSpPr>
            <a:cxnSpLocks/>
          </p:cNvCxnSpPr>
          <p:nvPr/>
        </p:nvCxnSpPr>
        <p:spPr>
          <a:xfrm flipV="1">
            <a:off x="4929596" y="3540125"/>
            <a:ext cx="0" cy="927613"/>
          </a:xfrm>
          <a:prstGeom prst="straightConnector1">
            <a:avLst/>
          </a:prstGeom>
          <a:ln w="57150" cap="rnd">
            <a:solidFill>
              <a:srgbClr val="92D050"/>
            </a:solidFill>
            <a:round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9F73F9-B266-45F8-95C6-2AAE1F280AB2}"/>
              </a:ext>
            </a:extLst>
          </p:cNvPr>
          <p:cNvCxnSpPr/>
          <p:nvPr/>
        </p:nvCxnSpPr>
        <p:spPr>
          <a:xfrm>
            <a:off x="5723346" y="2921513"/>
            <a:ext cx="1030514" cy="0"/>
          </a:xfrm>
          <a:prstGeom prst="straightConnector1">
            <a:avLst/>
          </a:prstGeom>
          <a:ln w="57150" cap="rnd">
            <a:solidFill>
              <a:srgbClr val="FF0000"/>
            </a:solidFill>
            <a:round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BE0A6F-0A8C-884E-53DE-7DCC74EDA96E}"/>
              </a:ext>
            </a:extLst>
          </p:cNvPr>
          <p:cNvCxnSpPr>
            <a:cxnSpLocks/>
          </p:cNvCxnSpPr>
          <p:nvPr/>
        </p:nvCxnSpPr>
        <p:spPr>
          <a:xfrm flipV="1">
            <a:off x="5723346" y="1993900"/>
            <a:ext cx="0" cy="927613"/>
          </a:xfrm>
          <a:prstGeom prst="straightConnector1">
            <a:avLst/>
          </a:prstGeom>
          <a:ln w="57150" cap="rnd">
            <a:solidFill>
              <a:srgbClr val="92D050"/>
            </a:solidFill>
            <a:round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DE5FFA-A1F6-0BF1-377B-630310BE3A13}"/>
              </a:ext>
            </a:extLst>
          </p:cNvPr>
          <p:cNvCxnSpPr/>
          <p:nvPr/>
        </p:nvCxnSpPr>
        <p:spPr>
          <a:xfrm>
            <a:off x="7990296" y="2927863"/>
            <a:ext cx="1030514" cy="0"/>
          </a:xfrm>
          <a:prstGeom prst="straightConnector1">
            <a:avLst/>
          </a:prstGeom>
          <a:ln w="57150" cap="rnd">
            <a:solidFill>
              <a:srgbClr val="FF0000"/>
            </a:solidFill>
            <a:round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EAA4A67-BD2C-48C8-A151-E25D288F170B}"/>
              </a:ext>
            </a:extLst>
          </p:cNvPr>
          <p:cNvCxnSpPr>
            <a:cxnSpLocks/>
          </p:cNvCxnSpPr>
          <p:nvPr/>
        </p:nvCxnSpPr>
        <p:spPr>
          <a:xfrm flipV="1">
            <a:off x="7990296" y="2000250"/>
            <a:ext cx="0" cy="927613"/>
          </a:xfrm>
          <a:prstGeom prst="straightConnector1">
            <a:avLst/>
          </a:prstGeom>
          <a:ln w="57150" cap="rnd">
            <a:solidFill>
              <a:srgbClr val="92D050"/>
            </a:solidFill>
            <a:round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AF4ECA4-8EB0-CEBB-4EE8-C8D208DE08C6}"/>
              </a:ext>
            </a:extLst>
          </p:cNvPr>
          <p:cNvSpPr/>
          <p:nvPr/>
        </p:nvSpPr>
        <p:spPr>
          <a:xfrm>
            <a:off x="5633345" y="2831514"/>
            <a:ext cx="180000" cy="18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C763F3B-4619-08B0-68D3-9F05915AB928}"/>
              </a:ext>
            </a:extLst>
          </p:cNvPr>
          <p:cNvSpPr/>
          <p:nvPr/>
        </p:nvSpPr>
        <p:spPr>
          <a:xfrm>
            <a:off x="4839595" y="4377739"/>
            <a:ext cx="180000" cy="18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73CDFD9-7148-21D6-F369-34737C5D6DD1}"/>
              </a:ext>
            </a:extLst>
          </p:cNvPr>
          <p:cNvSpPr/>
          <p:nvPr/>
        </p:nvSpPr>
        <p:spPr>
          <a:xfrm>
            <a:off x="7900295" y="2837864"/>
            <a:ext cx="180000" cy="18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5811FD-1CF9-A58C-1ABC-80A4BE4DBEA6}"/>
              </a:ext>
            </a:extLst>
          </p:cNvPr>
          <p:cNvSpPr txBox="1"/>
          <p:nvPr/>
        </p:nvSpPr>
        <p:spPr>
          <a:xfrm>
            <a:off x="317500" y="177800"/>
            <a:ext cx="3642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LINK1 - 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824185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74A93-8D8E-6FD7-6098-28BA3968E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495A3532-B8AF-6984-F85B-6C58597FA72F}"/>
              </a:ext>
            </a:extLst>
          </p:cNvPr>
          <p:cNvSpPr txBox="1"/>
          <p:nvPr/>
        </p:nvSpPr>
        <p:spPr>
          <a:xfrm>
            <a:off x="317500" y="177800"/>
            <a:ext cx="3642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LINK2 - </a:t>
            </a:r>
            <a:endParaRPr lang="ko-KR" altLang="en-US" sz="36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4D2D42-A9D8-4E45-7C09-EB93AABCC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073" y="2200369"/>
            <a:ext cx="8449854" cy="1352739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7EC5CBF-DEC5-1564-DEC4-F255C7957B71}"/>
              </a:ext>
            </a:extLst>
          </p:cNvPr>
          <p:cNvGrpSpPr/>
          <p:nvPr/>
        </p:nvGrpSpPr>
        <p:grpSpPr>
          <a:xfrm>
            <a:off x="2502933" y="2026814"/>
            <a:ext cx="1120515" cy="1017614"/>
            <a:chOff x="227499" y="4670425"/>
            <a:chExt cx="1120515" cy="1017614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2E6A325F-1298-6DD2-4225-9ACDF447EAA8}"/>
                </a:ext>
              </a:extLst>
            </p:cNvPr>
            <p:cNvCxnSpPr/>
            <p:nvPr/>
          </p:nvCxnSpPr>
          <p:spPr>
            <a:xfrm>
              <a:off x="317500" y="5598038"/>
              <a:ext cx="1030514" cy="0"/>
            </a:xfrm>
            <a:prstGeom prst="straightConnector1">
              <a:avLst/>
            </a:prstGeom>
            <a:ln w="57150" cap="rnd">
              <a:solidFill>
                <a:srgbClr val="FF0000"/>
              </a:solidFill>
              <a:round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5E5A193-26A6-D7FB-6C08-3E09B74D83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500" y="4670425"/>
              <a:ext cx="0" cy="927613"/>
            </a:xfrm>
            <a:prstGeom prst="straightConnector1">
              <a:avLst/>
            </a:prstGeom>
            <a:ln w="57150" cap="rnd">
              <a:solidFill>
                <a:srgbClr val="92D050"/>
              </a:solidFill>
              <a:round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E6137B1-3378-827D-0436-AFA275EC808D}"/>
                </a:ext>
              </a:extLst>
            </p:cNvPr>
            <p:cNvSpPr/>
            <p:nvPr/>
          </p:nvSpPr>
          <p:spPr>
            <a:xfrm>
              <a:off x="227499" y="5508039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E66BC9D-9961-D95D-F314-A673559919DD}"/>
              </a:ext>
            </a:extLst>
          </p:cNvPr>
          <p:cNvGrpSpPr/>
          <p:nvPr/>
        </p:nvGrpSpPr>
        <p:grpSpPr>
          <a:xfrm>
            <a:off x="9618118" y="2017288"/>
            <a:ext cx="1120515" cy="1017614"/>
            <a:chOff x="227499" y="4670425"/>
            <a:chExt cx="1120515" cy="1017614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EA82E14-5E04-C359-5FB8-55BA61EF764B}"/>
                </a:ext>
              </a:extLst>
            </p:cNvPr>
            <p:cNvCxnSpPr/>
            <p:nvPr/>
          </p:nvCxnSpPr>
          <p:spPr>
            <a:xfrm>
              <a:off x="317500" y="5598038"/>
              <a:ext cx="1030514" cy="0"/>
            </a:xfrm>
            <a:prstGeom prst="straightConnector1">
              <a:avLst/>
            </a:prstGeom>
            <a:ln w="57150" cap="rnd">
              <a:solidFill>
                <a:srgbClr val="FF0000"/>
              </a:solidFill>
              <a:round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3C9730B-45FC-FECB-5A2E-706A4B31AA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500" y="4670425"/>
              <a:ext cx="0" cy="927613"/>
            </a:xfrm>
            <a:prstGeom prst="straightConnector1">
              <a:avLst/>
            </a:prstGeom>
            <a:ln w="57150" cap="rnd">
              <a:solidFill>
                <a:srgbClr val="92D050"/>
              </a:solidFill>
              <a:round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1A69B07-53A5-C233-1E77-D43F74EDABB6}"/>
                </a:ext>
              </a:extLst>
            </p:cNvPr>
            <p:cNvSpPr/>
            <p:nvPr/>
          </p:nvSpPr>
          <p:spPr>
            <a:xfrm>
              <a:off x="227499" y="5508039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228297-65C9-A7CF-C502-89A15ECBA60D}"/>
              </a:ext>
            </a:extLst>
          </p:cNvPr>
          <p:cNvGrpSpPr/>
          <p:nvPr/>
        </p:nvGrpSpPr>
        <p:grpSpPr>
          <a:xfrm>
            <a:off x="5850232" y="2017288"/>
            <a:ext cx="1120515" cy="1017614"/>
            <a:chOff x="227499" y="4670425"/>
            <a:chExt cx="1120515" cy="1017614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765C011-84C2-9216-946B-98CC285E7C73}"/>
                </a:ext>
              </a:extLst>
            </p:cNvPr>
            <p:cNvCxnSpPr/>
            <p:nvPr/>
          </p:nvCxnSpPr>
          <p:spPr>
            <a:xfrm>
              <a:off x="317500" y="5598038"/>
              <a:ext cx="1030514" cy="0"/>
            </a:xfrm>
            <a:prstGeom prst="straightConnector1">
              <a:avLst/>
            </a:prstGeom>
            <a:ln w="57150" cap="rnd">
              <a:solidFill>
                <a:srgbClr val="FF0000"/>
              </a:solidFill>
              <a:round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4C8B8FC-B017-A0E2-7DED-DC1E28BF2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500" y="4670425"/>
              <a:ext cx="0" cy="927613"/>
            </a:xfrm>
            <a:prstGeom prst="straightConnector1">
              <a:avLst/>
            </a:prstGeom>
            <a:ln w="57150" cap="rnd">
              <a:solidFill>
                <a:srgbClr val="92D050"/>
              </a:solidFill>
              <a:round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F363A6F-13A4-8CD4-C7B8-F4ADDC584F25}"/>
                </a:ext>
              </a:extLst>
            </p:cNvPr>
            <p:cNvSpPr/>
            <p:nvPr/>
          </p:nvSpPr>
          <p:spPr>
            <a:xfrm>
              <a:off x="227499" y="5508039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74563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7BF92-4C35-472B-5E06-3DB9B2D65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D12E5E7-3C31-4125-20B3-A8C7F9AFEC97}"/>
              </a:ext>
            </a:extLst>
          </p:cNvPr>
          <p:cNvSpPr txBox="1"/>
          <p:nvPr/>
        </p:nvSpPr>
        <p:spPr>
          <a:xfrm>
            <a:off x="317500" y="177800"/>
            <a:ext cx="3642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LINK3 - </a:t>
            </a:r>
            <a:endParaRPr lang="ko-KR" altLang="en-US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5304AD-5477-5CA0-D164-23E36695E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63" y="2019103"/>
            <a:ext cx="6611273" cy="281979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56374F5-9BDC-9F3C-E446-F406E9E4813D}"/>
              </a:ext>
            </a:extLst>
          </p:cNvPr>
          <p:cNvGrpSpPr/>
          <p:nvPr/>
        </p:nvGrpSpPr>
        <p:grpSpPr>
          <a:xfrm>
            <a:off x="3351977" y="3127375"/>
            <a:ext cx="1120515" cy="1017614"/>
            <a:chOff x="227499" y="4670425"/>
            <a:chExt cx="1120515" cy="101761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B1B528B-C292-9587-3AFC-1E044716DD75}"/>
                </a:ext>
              </a:extLst>
            </p:cNvPr>
            <p:cNvCxnSpPr/>
            <p:nvPr/>
          </p:nvCxnSpPr>
          <p:spPr>
            <a:xfrm>
              <a:off x="317500" y="5598038"/>
              <a:ext cx="1030514" cy="0"/>
            </a:xfrm>
            <a:prstGeom prst="straightConnector1">
              <a:avLst/>
            </a:prstGeom>
            <a:ln w="57150" cap="rnd">
              <a:solidFill>
                <a:srgbClr val="FF0000"/>
              </a:solidFill>
              <a:round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D3A5E5C-0654-FBCF-4F17-CA85F3517A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500" y="4670425"/>
              <a:ext cx="0" cy="927613"/>
            </a:xfrm>
            <a:prstGeom prst="straightConnector1">
              <a:avLst/>
            </a:prstGeom>
            <a:ln w="57150" cap="rnd">
              <a:solidFill>
                <a:srgbClr val="92D050"/>
              </a:solidFill>
              <a:round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8FA78BF-E127-8F5F-0604-EBA76F3343B2}"/>
                </a:ext>
              </a:extLst>
            </p:cNvPr>
            <p:cNvSpPr/>
            <p:nvPr/>
          </p:nvSpPr>
          <p:spPr>
            <a:xfrm>
              <a:off x="227499" y="5508039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28C7E55-ED46-0414-1481-C367C8861287}"/>
              </a:ext>
            </a:extLst>
          </p:cNvPr>
          <p:cNvGrpSpPr/>
          <p:nvPr/>
        </p:nvGrpSpPr>
        <p:grpSpPr>
          <a:xfrm>
            <a:off x="8257352" y="1946275"/>
            <a:ext cx="1120515" cy="1017614"/>
            <a:chOff x="227499" y="4670425"/>
            <a:chExt cx="1120515" cy="101761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3634EB59-9606-48EF-4EC4-A519DE33D087}"/>
                </a:ext>
              </a:extLst>
            </p:cNvPr>
            <p:cNvCxnSpPr/>
            <p:nvPr/>
          </p:nvCxnSpPr>
          <p:spPr>
            <a:xfrm>
              <a:off x="317500" y="5598038"/>
              <a:ext cx="1030514" cy="0"/>
            </a:xfrm>
            <a:prstGeom prst="straightConnector1">
              <a:avLst/>
            </a:prstGeom>
            <a:ln w="57150" cap="rnd">
              <a:solidFill>
                <a:srgbClr val="FF0000"/>
              </a:solidFill>
              <a:round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641D0FC-7565-E1BE-3FFC-63E935EA47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500" y="4670425"/>
              <a:ext cx="0" cy="927613"/>
            </a:xfrm>
            <a:prstGeom prst="straightConnector1">
              <a:avLst/>
            </a:prstGeom>
            <a:ln w="57150" cap="rnd">
              <a:solidFill>
                <a:srgbClr val="92D050"/>
              </a:solidFill>
              <a:round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78142C2-2EF7-F45C-5CFA-317603736C79}"/>
                </a:ext>
              </a:extLst>
            </p:cNvPr>
            <p:cNvSpPr/>
            <p:nvPr/>
          </p:nvSpPr>
          <p:spPr>
            <a:xfrm>
              <a:off x="227499" y="5508039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40C59F-F31E-0C60-5624-EA44903DEDCC}"/>
              </a:ext>
            </a:extLst>
          </p:cNvPr>
          <p:cNvGrpSpPr/>
          <p:nvPr/>
        </p:nvGrpSpPr>
        <p:grpSpPr>
          <a:xfrm>
            <a:off x="5685602" y="1946275"/>
            <a:ext cx="1120515" cy="1017614"/>
            <a:chOff x="227499" y="4670425"/>
            <a:chExt cx="1120515" cy="1017614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0C2BD37-1898-5DBD-A744-6FA60A31435C}"/>
                </a:ext>
              </a:extLst>
            </p:cNvPr>
            <p:cNvCxnSpPr/>
            <p:nvPr/>
          </p:nvCxnSpPr>
          <p:spPr>
            <a:xfrm>
              <a:off x="317500" y="5598038"/>
              <a:ext cx="1030514" cy="0"/>
            </a:xfrm>
            <a:prstGeom prst="straightConnector1">
              <a:avLst/>
            </a:prstGeom>
            <a:ln w="57150" cap="rnd">
              <a:solidFill>
                <a:srgbClr val="FF0000"/>
              </a:solidFill>
              <a:round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5FED7E-5F06-1CB5-2285-30E8B0CF0B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500" y="4670425"/>
              <a:ext cx="0" cy="927613"/>
            </a:xfrm>
            <a:prstGeom prst="straightConnector1">
              <a:avLst/>
            </a:prstGeom>
            <a:ln w="57150" cap="rnd">
              <a:solidFill>
                <a:srgbClr val="92D050"/>
              </a:solidFill>
              <a:round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2ECF2B1-C374-0F06-FD14-BA17D3121FBB}"/>
                </a:ext>
              </a:extLst>
            </p:cNvPr>
            <p:cNvSpPr/>
            <p:nvPr/>
          </p:nvSpPr>
          <p:spPr>
            <a:xfrm>
              <a:off x="227499" y="5508039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79212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536254-2D20-633E-6837-E33F9DB855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133" b="23074"/>
          <a:stretch/>
        </p:blipFill>
        <p:spPr>
          <a:xfrm>
            <a:off x="1190299" y="834390"/>
            <a:ext cx="6430518" cy="1009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8E0C5F-E3B9-F006-B002-BE5C47DE9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299" y="2419209"/>
            <a:ext cx="6363588" cy="10097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CD4971-0E79-1E0C-C15C-485C04E35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299" y="4042443"/>
            <a:ext cx="6363588" cy="105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093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D27B590C9BB4A44B7494357AC2B3F23" ma:contentTypeVersion="8" ma:contentTypeDescription="새 문서를 만듭니다." ma:contentTypeScope="" ma:versionID="ea913a7db3d6e1804b84c40255558bbf">
  <xsd:schema xmlns:xsd="http://www.w3.org/2001/XMLSchema" xmlns:xs="http://www.w3.org/2001/XMLSchema" xmlns:p="http://schemas.microsoft.com/office/2006/metadata/properties" xmlns:ns3="3df55a84-ef0d-4937-8eb8-094a80429e74" targetNamespace="http://schemas.microsoft.com/office/2006/metadata/properties" ma:root="true" ma:fieldsID="2a27e156cd33844f2b83aca3037ef6bc" ns3:_="">
    <xsd:import namespace="3df55a84-ef0d-4937-8eb8-094a80429e7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f55a84-ef0d-4937-8eb8-094a80429e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532EFD-89ED-4E17-8B26-A6382B1E8D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f55a84-ef0d-4937-8eb8-094a80429e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11C61F-5BEF-435C-BE0F-9B3D7B00956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3B7E3B-DFAC-4A15-BEF1-0A93FC3252E3}">
  <ds:schemaRefs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3df55a84-ef0d-4937-8eb8-094a80429e7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34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유혁준(***9***004)</dc:creator>
  <cp:lastModifiedBy>유혁준(***9***004)</cp:lastModifiedBy>
  <cp:revision>3</cp:revision>
  <dcterms:created xsi:type="dcterms:W3CDTF">2025-06-07T07:03:26Z</dcterms:created>
  <dcterms:modified xsi:type="dcterms:W3CDTF">2025-06-07T13:21:23Z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0x0101002D27B590C9BB4A44B7494357AC2B3F23</vt:lpwstr>
  </property>
</Properties>
</file>