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730" r:id="rId2"/>
    <p:sldId id="349" r:id="rId3"/>
    <p:sldId id="1820" r:id="rId4"/>
    <p:sldId id="1824" r:id="rId5"/>
    <p:sldId id="1821" r:id="rId6"/>
    <p:sldId id="1805" r:id="rId7"/>
    <p:sldId id="1826" r:id="rId8"/>
    <p:sldId id="1825" r:id="rId9"/>
    <p:sldId id="1827" r:id="rId10"/>
    <p:sldId id="1822" r:id="rId11"/>
    <p:sldId id="1829" r:id="rId12"/>
    <p:sldId id="262" r:id="rId13"/>
    <p:sldId id="1828" r:id="rId14"/>
    <p:sldId id="1823" r:id="rId15"/>
    <p:sldId id="1801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994"/>
    <a:srgbClr val="4472C4"/>
    <a:srgbClr val="759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8496" autoAdjust="0"/>
  </p:normalViewPr>
  <p:slideViewPr>
    <p:cSldViewPr snapToGrid="0">
      <p:cViewPr varScale="1">
        <p:scale>
          <a:sx n="77" d="100"/>
          <a:sy n="77" d="100"/>
        </p:scale>
        <p:origin x="14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CE76-DC82-4CC6-A3EF-F7A45069206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205D4-127F-432A-A9E3-D9A98AA444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以上就是我们开题报告的全部内容，谢谢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 userDrawn="1"/>
        </p:nvSpPr>
        <p:spPr>
          <a:xfrm>
            <a:off x="0" y="1470725"/>
            <a:ext cx="9144000" cy="2773548"/>
          </a:xfrm>
          <a:prstGeom prst="rect">
            <a:avLst/>
          </a:prstGeom>
          <a:solidFill>
            <a:srgbClr val="1749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61642" y="2487637"/>
            <a:ext cx="5474999" cy="73972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zh-CN" altLang="en-US" sz="3600" b="1" kern="1200" spc="3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输入标题文本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</a:p>
        </p:txBody>
      </p:sp>
      <p:grpSp>
        <p:nvGrpSpPr>
          <p:cNvPr id="177" name="组合 176"/>
          <p:cNvGrpSpPr/>
          <p:nvPr userDrawn="1"/>
        </p:nvGrpSpPr>
        <p:grpSpPr>
          <a:xfrm>
            <a:off x="396530" y="723325"/>
            <a:ext cx="1824770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60828" y="211863"/>
            <a:ext cx="2350988" cy="54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F0C-729F-438F-8E4F-14C61B2CAE9C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" y="2309423"/>
            <a:ext cx="9144000" cy="130163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/>
          <p:cNvSpPr txBox="1"/>
          <p:nvPr/>
        </p:nvSpPr>
        <p:spPr>
          <a:xfrm>
            <a:off x="2273937" y="4350040"/>
            <a:ext cx="459613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指导老师：</a:t>
            </a: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魏峻 朱家鑫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成员：施哲宇 李航程 严愉程 陈励鹏 王自然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/>
          <p:cNvSpPr txBox="1"/>
          <p:nvPr/>
        </p:nvSpPr>
        <p:spPr>
          <a:xfrm>
            <a:off x="2464208" y="3784340"/>
            <a:ext cx="421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中国科学院大学高级软件工程中期汇报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0906" y="2660959"/>
            <a:ext cx="81021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3000" b="1" spc="22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果壳社团信息管理系统</a:t>
            </a:r>
            <a:endParaRPr lang="en-US" altLang="zh-CN" sz="3000" b="1" spc="22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00908" y="892215"/>
            <a:ext cx="3942181" cy="82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3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项目进展</a:t>
            </a:r>
            <a:endParaRPr lang="en-US" altLang="zh-CN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4A6EB-B537-4D1C-ABCC-461EFA4A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7F409-4EEF-47AF-9AEA-1857ADFDA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5" y="974347"/>
            <a:ext cx="7285261" cy="4664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0E2334-37A3-4F61-8BCF-01542EF64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53" y="974347"/>
            <a:ext cx="8232293" cy="4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85" y="852028"/>
            <a:ext cx="870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Gitee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10864" y="766290"/>
            <a:ext cx="3877985" cy="46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通过代码托管平台确保分工协作进度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2" y="1590324"/>
            <a:ext cx="8377736" cy="392170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/>
          <a:p>
            <a:r>
              <a:rPr lang="zh-CN" altLang="en-US" dirty="0"/>
              <a:t>开发与测试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C0FC-597C-4283-B1A7-03011535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EEA30-D68E-471E-B494-BBC6C9FAC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"/>
          <a:stretch/>
        </p:blipFill>
        <p:spPr>
          <a:xfrm>
            <a:off x="332185" y="742303"/>
            <a:ext cx="8479630" cy="1882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35F43-9788-4B9A-AE2A-E57FCF8C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5"/>
          <a:stretch/>
        </p:blipFill>
        <p:spPr>
          <a:xfrm>
            <a:off x="332185" y="2623387"/>
            <a:ext cx="8479630" cy="30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4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后期计划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0" y="2567305"/>
            <a:ext cx="9144000" cy="739775"/>
          </a:xfrm>
        </p:spPr>
        <p:txBody>
          <a:bodyPr/>
          <a:lstStyle/>
          <a:p>
            <a:pPr algn="ctr"/>
            <a:r>
              <a:rPr lang="zh-CN" altLang="en-US" sz="4800" dirty="0">
                <a:sym typeface="Arial" panose="020B0604020202020204" pitchFamily="34" charset="0"/>
              </a:rPr>
              <a:t>谢谢老师聆听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052" y="745697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168265" y="3738245"/>
            <a:ext cx="3626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演示人：李航程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9" y="696346"/>
            <a:ext cx="9164908" cy="425510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0595" y="1377449"/>
            <a:ext cx="2941094" cy="2651945"/>
            <a:chOff x="3610584" y="1537486"/>
            <a:chExt cx="2941094" cy="2651945"/>
          </a:xfrm>
        </p:grpSpPr>
        <p:grpSp>
          <p:nvGrpSpPr>
            <p:cNvPr id="26" name="组合 25"/>
            <p:cNvGrpSpPr/>
            <p:nvPr/>
          </p:nvGrpSpPr>
          <p:grpSpPr>
            <a:xfrm>
              <a:off x="3623905" y="1537486"/>
              <a:ext cx="2922417" cy="523220"/>
              <a:chOff x="4532499" y="4323460"/>
              <a:chExt cx="3896557" cy="64511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265231" y="4355584"/>
                <a:ext cx="3163825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项目简介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532499" y="4323460"/>
                <a:ext cx="971082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01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10584" y="2247061"/>
              <a:ext cx="2941094" cy="523220"/>
              <a:chOff x="8025569" y="4309404"/>
              <a:chExt cx="3921459" cy="645111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783202" y="4355934"/>
                <a:ext cx="3163826" cy="56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软件开发模式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25569" y="4309404"/>
                <a:ext cx="971081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02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23905" y="3666211"/>
              <a:ext cx="2900708" cy="523220"/>
              <a:chOff x="3623905" y="3666211"/>
              <a:chExt cx="2900708" cy="52322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151745" y="3690028"/>
                <a:ext cx="2372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dirty="0">
                    <a:latin typeface="Arial" panose="020B0604020202020204" pitchFamily="34" charset="0"/>
                    <a:cs typeface="+mn-ea"/>
                    <a:sym typeface="Arial" panose="020B0604020202020204" pitchFamily="34" charset="0"/>
                  </a:rPr>
                  <a:t>后期计划</a:t>
                </a:r>
                <a:endParaRPr lang="zh-CN" altLang="en-US" sz="2400" dirty="0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23905" y="3666211"/>
                <a:ext cx="728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04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15938" y="2956636"/>
              <a:ext cx="2935054" cy="523220"/>
              <a:chOff x="4517355" y="5469524"/>
              <a:chExt cx="3913406" cy="64511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266936" y="5523474"/>
                <a:ext cx="3163825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pc="45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项目进展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17355" y="5469524"/>
                <a:ext cx="971081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03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 flipV="1">
            <a:off x="2933205" y="2670979"/>
            <a:ext cx="1481861" cy="2727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8" name="直接连接符 27"/>
          <p:cNvCxnSpPr/>
          <p:nvPr>
            <p:custDataLst>
              <p:tags r:id="rId2"/>
            </p:custDataLst>
          </p:nvPr>
        </p:nvCxnSpPr>
        <p:spPr>
          <a:xfrm>
            <a:off x="4440785" y="1600311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/>
          <p:nvPr>
            <p:custDataLst>
              <p:tags r:id="rId3"/>
            </p:custDataLst>
          </p:nvPr>
        </p:nvCxnSpPr>
        <p:spPr>
          <a:xfrm>
            <a:off x="4453339" y="2324584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4" name="直接连接符 33"/>
          <p:cNvCxnSpPr/>
          <p:nvPr>
            <p:custDataLst>
              <p:tags r:id="rId4"/>
            </p:custDataLst>
          </p:nvPr>
        </p:nvCxnSpPr>
        <p:spPr>
          <a:xfrm>
            <a:off x="4453338" y="3034159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5" name="直接连接符 34"/>
          <p:cNvCxnSpPr/>
          <p:nvPr>
            <p:custDataLst>
              <p:tags r:id="rId5"/>
            </p:custDataLst>
          </p:nvPr>
        </p:nvCxnSpPr>
        <p:spPr>
          <a:xfrm flipV="1">
            <a:off x="4453338" y="3826470"/>
            <a:ext cx="1049397" cy="696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 flipH="1">
            <a:off x="4434124" y="1600311"/>
            <a:ext cx="19214" cy="22331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2209103" y="2009259"/>
            <a:ext cx="927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4000" b="1" spc="45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23" name="组 28"/>
          <p:cNvGrpSpPr/>
          <p:nvPr/>
        </p:nvGrpSpPr>
        <p:grpSpPr>
          <a:xfrm>
            <a:off x="602338" y="1976201"/>
            <a:ext cx="1451114" cy="1389556"/>
            <a:chOff x="5048524" y="945026"/>
            <a:chExt cx="2049070" cy="2049070"/>
          </a:xfrm>
        </p:grpSpPr>
        <p:sp>
          <p:nvSpPr>
            <p:cNvPr id="24" name="Freeform 21"/>
            <p:cNvSpPr/>
            <p:nvPr/>
          </p:nvSpPr>
          <p:spPr bwMode="auto">
            <a:xfrm>
              <a:off x="5048524" y="945026"/>
              <a:ext cx="2049070" cy="2049070"/>
            </a:xfrm>
            <a:custGeom>
              <a:avLst/>
              <a:gdLst/>
              <a:ahLst/>
              <a:cxnLst>
                <a:cxn ang="0">
                  <a:pos x="880" y="440"/>
                </a:cxn>
                <a:cxn ang="0">
                  <a:pos x="872" y="528"/>
                </a:cxn>
                <a:cxn ang="0">
                  <a:pos x="846" y="612"/>
                </a:cxn>
                <a:cxn ang="0">
                  <a:pos x="804" y="686"/>
                </a:cxn>
                <a:cxn ang="0">
                  <a:pos x="752" y="752"/>
                </a:cxn>
                <a:cxn ang="0">
                  <a:pos x="686" y="804"/>
                </a:cxn>
                <a:cxn ang="0">
                  <a:pos x="612" y="846"/>
                </a:cxn>
                <a:cxn ang="0">
                  <a:pos x="528" y="872"/>
                </a:cxn>
                <a:cxn ang="0">
                  <a:pos x="440" y="880"/>
                </a:cxn>
                <a:cxn ang="0">
                  <a:pos x="396" y="878"/>
                </a:cxn>
                <a:cxn ang="0">
                  <a:pos x="310" y="860"/>
                </a:cxn>
                <a:cxn ang="0">
                  <a:pos x="230" y="826"/>
                </a:cxn>
                <a:cxn ang="0">
                  <a:pos x="160" y="780"/>
                </a:cxn>
                <a:cxn ang="0">
                  <a:pos x="100" y="720"/>
                </a:cxn>
                <a:cxn ang="0">
                  <a:pos x="54" y="650"/>
                </a:cxn>
                <a:cxn ang="0">
                  <a:pos x="20" y="570"/>
                </a:cxn>
                <a:cxn ang="0">
                  <a:pos x="2" y="484"/>
                </a:cxn>
                <a:cxn ang="0">
                  <a:pos x="0" y="440"/>
                </a:cxn>
                <a:cxn ang="0">
                  <a:pos x="8" y="352"/>
                </a:cxn>
                <a:cxn ang="0">
                  <a:pos x="34" y="268"/>
                </a:cxn>
                <a:cxn ang="0">
                  <a:pos x="76" y="194"/>
                </a:cxn>
                <a:cxn ang="0">
                  <a:pos x="128" y="128"/>
                </a:cxn>
                <a:cxn ang="0">
                  <a:pos x="194" y="76"/>
                </a:cxn>
                <a:cxn ang="0">
                  <a:pos x="268" y="34"/>
                </a:cxn>
                <a:cxn ang="0">
                  <a:pos x="352" y="8"/>
                </a:cxn>
                <a:cxn ang="0">
                  <a:pos x="440" y="0"/>
                </a:cxn>
                <a:cxn ang="0">
                  <a:pos x="484" y="2"/>
                </a:cxn>
                <a:cxn ang="0">
                  <a:pos x="570" y="20"/>
                </a:cxn>
                <a:cxn ang="0">
                  <a:pos x="650" y="54"/>
                </a:cxn>
                <a:cxn ang="0">
                  <a:pos x="720" y="100"/>
                </a:cxn>
                <a:cxn ang="0">
                  <a:pos x="780" y="160"/>
                </a:cxn>
                <a:cxn ang="0">
                  <a:pos x="826" y="230"/>
                </a:cxn>
                <a:cxn ang="0">
                  <a:pos x="860" y="310"/>
                </a:cxn>
                <a:cxn ang="0">
                  <a:pos x="878" y="396"/>
                </a:cxn>
                <a:cxn ang="0">
                  <a:pos x="880" y="440"/>
                </a:cxn>
              </a:cxnLst>
              <a:rect l="0" t="0" r="r" b="b"/>
              <a:pathLst>
                <a:path w="880" h="880">
                  <a:moveTo>
                    <a:pt x="880" y="440"/>
                  </a:move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80" y="720"/>
                  </a:lnTo>
                  <a:lnTo>
                    <a:pt x="752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6"/>
                  </a:lnTo>
                  <a:lnTo>
                    <a:pt x="570" y="860"/>
                  </a:lnTo>
                  <a:lnTo>
                    <a:pt x="528" y="872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2"/>
                  </a:lnTo>
                  <a:lnTo>
                    <a:pt x="310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2"/>
                  </a:lnTo>
                  <a:lnTo>
                    <a:pt x="100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4" y="612"/>
                  </a:lnTo>
                  <a:lnTo>
                    <a:pt x="20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68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2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2" y="352"/>
                  </a:lnTo>
                  <a:lnTo>
                    <a:pt x="878" y="396"/>
                  </a:lnTo>
                  <a:lnTo>
                    <a:pt x="880" y="440"/>
                  </a:lnTo>
                  <a:lnTo>
                    <a:pt x="880" y="44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A326B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54141" y="1251970"/>
              <a:ext cx="1530864" cy="1435182"/>
              <a:chOff x="5823868" y="2545903"/>
              <a:chExt cx="993682" cy="93157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ectangle 391"/>
              <p:cNvSpPr>
                <a:spLocks noChangeArrowheads="1"/>
              </p:cNvSpPr>
              <p:nvPr/>
            </p:nvSpPr>
            <p:spPr bwMode="auto">
              <a:xfrm>
                <a:off x="6041237" y="2545903"/>
                <a:ext cx="776313" cy="931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92"/>
              <p:cNvSpPr/>
              <p:nvPr/>
            </p:nvSpPr>
            <p:spPr bwMode="auto">
              <a:xfrm>
                <a:off x="6487618" y="3135901"/>
                <a:ext cx="248421" cy="24842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0" y="64"/>
                  </a:cxn>
                  <a:cxn ang="0">
                    <a:pos x="2" y="76"/>
                  </a:cxn>
                  <a:cxn ang="0">
                    <a:pos x="4" y="88"/>
                  </a:cxn>
                  <a:cxn ang="0">
                    <a:pos x="10" y="100"/>
                  </a:cxn>
                  <a:cxn ang="0">
                    <a:pos x="18" y="110"/>
                  </a:cxn>
                  <a:cxn ang="0">
                    <a:pos x="28" y="118"/>
                  </a:cxn>
                  <a:cxn ang="0">
                    <a:pos x="38" y="122"/>
                  </a:cxn>
                  <a:cxn ang="0">
                    <a:pos x="50" y="126"/>
                  </a:cxn>
                  <a:cxn ang="0">
                    <a:pos x="64" y="128"/>
                  </a:cxn>
                  <a:cxn ang="0">
                    <a:pos x="64" y="128"/>
                  </a:cxn>
                  <a:cxn ang="0">
                    <a:pos x="76" y="126"/>
                  </a:cxn>
                  <a:cxn ang="0">
                    <a:pos x="90" y="122"/>
                  </a:cxn>
                  <a:cxn ang="0">
                    <a:pos x="100" y="118"/>
                  </a:cxn>
                  <a:cxn ang="0">
                    <a:pos x="110" y="110"/>
                  </a:cxn>
                  <a:cxn ang="0">
                    <a:pos x="118" y="100"/>
                  </a:cxn>
                  <a:cxn ang="0">
                    <a:pos x="124" y="88"/>
                  </a:cxn>
                  <a:cxn ang="0">
                    <a:pos x="128" y="76"/>
                  </a:cxn>
                  <a:cxn ang="0">
                    <a:pos x="128" y="64"/>
                  </a:cxn>
                  <a:cxn ang="0">
                    <a:pos x="128" y="64"/>
                  </a:cxn>
                  <a:cxn ang="0">
                    <a:pos x="126" y="50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8" y="4"/>
                  </a:cxn>
                  <a:cxn ang="0">
                    <a:pos x="76" y="2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2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40"/>
                  </a:cxn>
                  <a:cxn ang="0">
                    <a:pos x="2" y="52"/>
                  </a:cxn>
                  <a:cxn ang="0">
                    <a:pos x="0" y="64"/>
                  </a:cxn>
                  <a:cxn ang="0">
                    <a:pos x="0" y="64"/>
                  </a:cxn>
                </a:cxnLst>
                <a:rect l="0" t="0" r="r" b="b"/>
                <a:pathLst>
                  <a:path w="128" h="128">
                    <a:moveTo>
                      <a:pt x="0" y="64"/>
                    </a:moveTo>
                    <a:lnTo>
                      <a:pt x="0" y="64"/>
                    </a:lnTo>
                    <a:lnTo>
                      <a:pt x="2" y="76"/>
                    </a:lnTo>
                    <a:lnTo>
                      <a:pt x="4" y="88"/>
                    </a:lnTo>
                    <a:lnTo>
                      <a:pt x="10" y="100"/>
                    </a:lnTo>
                    <a:lnTo>
                      <a:pt x="18" y="110"/>
                    </a:lnTo>
                    <a:lnTo>
                      <a:pt x="28" y="118"/>
                    </a:lnTo>
                    <a:lnTo>
                      <a:pt x="38" y="122"/>
                    </a:lnTo>
                    <a:lnTo>
                      <a:pt x="50" y="126"/>
                    </a:lnTo>
                    <a:lnTo>
                      <a:pt x="64" y="128"/>
                    </a:lnTo>
                    <a:lnTo>
                      <a:pt x="64" y="128"/>
                    </a:lnTo>
                    <a:lnTo>
                      <a:pt x="76" y="126"/>
                    </a:lnTo>
                    <a:lnTo>
                      <a:pt x="90" y="122"/>
                    </a:lnTo>
                    <a:lnTo>
                      <a:pt x="100" y="118"/>
                    </a:lnTo>
                    <a:lnTo>
                      <a:pt x="110" y="110"/>
                    </a:lnTo>
                    <a:lnTo>
                      <a:pt x="118" y="100"/>
                    </a:lnTo>
                    <a:lnTo>
                      <a:pt x="124" y="88"/>
                    </a:lnTo>
                    <a:lnTo>
                      <a:pt x="128" y="76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26" y="50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8" y="4"/>
                    </a:lnTo>
                    <a:lnTo>
                      <a:pt x="76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2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3"/>
              <p:cNvSpPr/>
              <p:nvPr/>
            </p:nvSpPr>
            <p:spPr bwMode="auto">
              <a:xfrm>
                <a:off x="6487618" y="3209650"/>
                <a:ext cx="240657" cy="174669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38"/>
                  </a:cxn>
                  <a:cxn ang="0">
                    <a:pos x="4" y="50"/>
                  </a:cxn>
                  <a:cxn ang="0">
                    <a:pos x="10" y="62"/>
                  </a:cxn>
                  <a:cxn ang="0">
                    <a:pos x="18" y="72"/>
                  </a:cxn>
                  <a:cxn ang="0">
                    <a:pos x="28" y="80"/>
                  </a:cxn>
                  <a:cxn ang="0">
                    <a:pos x="38" y="84"/>
                  </a:cxn>
                  <a:cxn ang="0">
                    <a:pos x="50" y="88"/>
                  </a:cxn>
                  <a:cxn ang="0">
                    <a:pos x="64" y="90"/>
                  </a:cxn>
                  <a:cxn ang="0">
                    <a:pos x="64" y="90"/>
                  </a:cxn>
                  <a:cxn ang="0">
                    <a:pos x="74" y="90"/>
                  </a:cxn>
                  <a:cxn ang="0">
                    <a:pos x="84" y="88"/>
                  </a:cxn>
                  <a:cxn ang="0">
                    <a:pos x="92" y="84"/>
                  </a:cxn>
                  <a:cxn ang="0">
                    <a:pos x="100" y="78"/>
                  </a:cxn>
                  <a:cxn ang="0">
                    <a:pos x="108" y="72"/>
                  </a:cxn>
                  <a:cxn ang="0">
                    <a:pos x="114" y="66"/>
                  </a:cxn>
                  <a:cxn ang="0">
                    <a:pos x="118" y="58"/>
                  </a:cxn>
                  <a:cxn ang="0">
                    <a:pos x="124" y="5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124" h="90">
                    <a:moveTo>
                      <a:pt x="0" y="26"/>
                    </a:moveTo>
                    <a:lnTo>
                      <a:pt x="0" y="26"/>
                    </a:lnTo>
                    <a:lnTo>
                      <a:pt x="2" y="38"/>
                    </a:lnTo>
                    <a:lnTo>
                      <a:pt x="4" y="50"/>
                    </a:lnTo>
                    <a:lnTo>
                      <a:pt x="10" y="62"/>
                    </a:lnTo>
                    <a:lnTo>
                      <a:pt x="18" y="72"/>
                    </a:lnTo>
                    <a:lnTo>
                      <a:pt x="28" y="80"/>
                    </a:lnTo>
                    <a:lnTo>
                      <a:pt x="38" y="84"/>
                    </a:lnTo>
                    <a:lnTo>
                      <a:pt x="50" y="88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74" y="90"/>
                    </a:lnTo>
                    <a:lnTo>
                      <a:pt x="84" y="88"/>
                    </a:lnTo>
                    <a:lnTo>
                      <a:pt x="92" y="84"/>
                    </a:lnTo>
                    <a:lnTo>
                      <a:pt x="100" y="78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8" y="58"/>
                    </a:lnTo>
                    <a:lnTo>
                      <a:pt x="124" y="5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59BB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4"/>
              <p:cNvSpPr/>
              <p:nvPr/>
            </p:nvSpPr>
            <p:spPr bwMode="auto">
              <a:xfrm>
                <a:off x="6487618" y="3209650"/>
                <a:ext cx="124211" cy="155263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42"/>
                  </a:cxn>
                  <a:cxn ang="0">
                    <a:pos x="8" y="58"/>
                  </a:cxn>
                  <a:cxn ang="0">
                    <a:pos x="16" y="70"/>
                  </a:cxn>
                  <a:cxn ang="0">
                    <a:pos x="30" y="80"/>
                  </a:cxn>
                  <a:cxn ang="0">
                    <a:pos x="6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64" h="80">
                    <a:moveTo>
                      <a:pt x="0" y="26"/>
                    </a:moveTo>
                    <a:lnTo>
                      <a:pt x="0" y="26"/>
                    </a:lnTo>
                    <a:lnTo>
                      <a:pt x="2" y="42"/>
                    </a:lnTo>
                    <a:lnTo>
                      <a:pt x="8" y="58"/>
                    </a:lnTo>
                    <a:lnTo>
                      <a:pt x="16" y="70"/>
                    </a:lnTo>
                    <a:lnTo>
                      <a:pt x="30" y="80"/>
                    </a:lnTo>
                    <a:lnTo>
                      <a:pt x="6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47C4B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95"/>
              <p:cNvSpPr/>
              <p:nvPr/>
            </p:nvSpPr>
            <p:spPr bwMode="auto">
              <a:xfrm>
                <a:off x="6495380" y="3135901"/>
                <a:ext cx="116446" cy="12421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0" y="64"/>
                  </a:cxn>
                  <a:cxn ang="0">
                    <a:pos x="60" y="0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40" y="2"/>
                  </a:cxn>
                  <a:cxn ang="0">
                    <a:pos x="32" y="6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0" y="24"/>
                  </a:cxn>
                  <a:cxn ang="0">
                    <a:pos x="6" y="3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0" h="64">
                    <a:moveTo>
                      <a:pt x="0" y="38"/>
                    </a:moveTo>
                    <a:lnTo>
                      <a:pt x="60" y="64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32" y="6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A5655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Rectangle 396"/>
              <p:cNvSpPr>
                <a:spLocks noChangeArrowheads="1"/>
              </p:cNvSpPr>
              <p:nvPr/>
            </p:nvSpPr>
            <p:spPr bwMode="auto">
              <a:xfrm>
                <a:off x="6662287" y="2747746"/>
                <a:ext cx="62104" cy="27947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Rectangle 397"/>
              <p:cNvSpPr>
                <a:spLocks noChangeArrowheads="1"/>
              </p:cNvSpPr>
              <p:nvPr/>
            </p:nvSpPr>
            <p:spPr bwMode="auto">
              <a:xfrm>
                <a:off x="6549722" y="2871954"/>
                <a:ext cx="62104" cy="15526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98"/>
              <p:cNvSpPr/>
              <p:nvPr/>
            </p:nvSpPr>
            <p:spPr bwMode="auto">
              <a:xfrm>
                <a:off x="6378933" y="3163072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399"/>
              <p:cNvSpPr>
                <a:spLocks noChangeArrowheads="1"/>
              </p:cNvSpPr>
              <p:nvPr/>
            </p:nvSpPr>
            <p:spPr bwMode="auto">
              <a:xfrm>
                <a:off x="6192619" y="3178598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00"/>
              <p:cNvSpPr/>
              <p:nvPr/>
            </p:nvSpPr>
            <p:spPr bwMode="auto">
              <a:xfrm>
                <a:off x="6378933" y="3240704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Rectangle 401"/>
              <p:cNvSpPr>
                <a:spLocks noChangeArrowheads="1"/>
              </p:cNvSpPr>
              <p:nvPr/>
            </p:nvSpPr>
            <p:spPr bwMode="auto">
              <a:xfrm>
                <a:off x="6192619" y="3256230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02"/>
              <p:cNvSpPr/>
              <p:nvPr/>
            </p:nvSpPr>
            <p:spPr bwMode="auto">
              <a:xfrm>
                <a:off x="6378933" y="3322215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Rectangle 403"/>
              <p:cNvSpPr>
                <a:spLocks noChangeArrowheads="1"/>
              </p:cNvSpPr>
              <p:nvPr/>
            </p:nvSpPr>
            <p:spPr bwMode="auto">
              <a:xfrm>
                <a:off x="6192619" y="3337741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404"/>
              <p:cNvSpPr/>
              <p:nvPr/>
            </p:nvSpPr>
            <p:spPr bwMode="auto">
              <a:xfrm>
                <a:off x="5823868" y="2953467"/>
                <a:ext cx="260064" cy="256183"/>
              </a:xfrm>
              <a:custGeom>
                <a:avLst/>
                <a:gdLst/>
                <a:ahLst/>
                <a:cxnLst>
                  <a:cxn ang="0">
                    <a:pos x="134" y="38"/>
                  </a:cxn>
                  <a:cxn ang="0">
                    <a:pos x="48" y="124"/>
                  </a:cxn>
                  <a:cxn ang="0">
                    <a:pos x="48" y="124"/>
                  </a:cxn>
                  <a:cxn ang="0">
                    <a:pos x="38" y="130"/>
                  </a:cxn>
                  <a:cxn ang="0">
                    <a:pos x="28" y="132"/>
                  </a:cxn>
                  <a:cxn ang="0">
                    <a:pos x="18" y="130"/>
                  </a:cxn>
                  <a:cxn ang="0">
                    <a:pos x="8" y="124"/>
                  </a:cxn>
                  <a:cxn ang="0">
                    <a:pos x="8" y="124"/>
                  </a:cxn>
                  <a:cxn ang="0">
                    <a:pos x="2" y="116"/>
                  </a:cxn>
                  <a:cxn ang="0">
                    <a:pos x="0" y="106"/>
                  </a:cxn>
                  <a:cxn ang="0">
                    <a:pos x="2" y="94"/>
                  </a:cxn>
                  <a:cxn ang="0">
                    <a:pos x="8" y="86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4" y="10"/>
                  </a:cxn>
                  <a:cxn ang="0">
                    <a:pos x="112" y="20"/>
                  </a:cxn>
                  <a:cxn ang="0">
                    <a:pos x="122" y="30"/>
                  </a:cxn>
                  <a:cxn ang="0">
                    <a:pos x="134" y="38"/>
                  </a:cxn>
                  <a:cxn ang="0">
                    <a:pos x="134" y="38"/>
                  </a:cxn>
                </a:cxnLst>
                <a:rect l="0" t="0" r="r" b="b"/>
                <a:pathLst>
                  <a:path w="134" h="132">
                    <a:moveTo>
                      <a:pt x="134" y="38"/>
                    </a:moveTo>
                    <a:lnTo>
                      <a:pt x="48" y="124"/>
                    </a:lnTo>
                    <a:lnTo>
                      <a:pt x="48" y="124"/>
                    </a:lnTo>
                    <a:lnTo>
                      <a:pt x="38" y="130"/>
                    </a:lnTo>
                    <a:lnTo>
                      <a:pt x="28" y="132"/>
                    </a:lnTo>
                    <a:lnTo>
                      <a:pt x="18" y="130"/>
                    </a:lnTo>
                    <a:lnTo>
                      <a:pt x="8" y="124"/>
                    </a:lnTo>
                    <a:lnTo>
                      <a:pt x="8" y="124"/>
                    </a:lnTo>
                    <a:lnTo>
                      <a:pt x="2" y="116"/>
                    </a:lnTo>
                    <a:lnTo>
                      <a:pt x="0" y="106"/>
                    </a:lnTo>
                    <a:lnTo>
                      <a:pt x="2" y="94"/>
                    </a:lnTo>
                    <a:lnTo>
                      <a:pt x="8" y="86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4" y="10"/>
                    </a:lnTo>
                    <a:lnTo>
                      <a:pt x="112" y="20"/>
                    </a:lnTo>
                    <a:lnTo>
                      <a:pt x="122" y="30"/>
                    </a:lnTo>
                    <a:lnTo>
                      <a:pt x="134" y="38"/>
                    </a:lnTo>
                    <a:lnTo>
                      <a:pt x="134" y="38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05"/>
              <p:cNvSpPr/>
              <p:nvPr/>
            </p:nvSpPr>
            <p:spPr bwMode="auto">
              <a:xfrm>
                <a:off x="5823868" y="2949586"/>
                <a:ext cx="217367" cy="244538"/>
              </a:xfrm>
              <a:custGeom>
                <a:avLst/>
                <a:gdLst/>
                <a:ahLst/>
                <a:cxnLst>
                  <a:cxn ang="0">
                    <a:pos x="112" y="22"/>
                  </a:cxn>
                  <a:cxn ang="0">
                    <a:pos x="8" y="126"/>
                  </a:cxn>
                  <a:cxn ang="0">
                    <a:pos x="8" y="126"/>
                  </a:cxn>
                  <a:cxn ang="0">
                    <a:pos x="2" y="118"/>
                  </a:cxn>
                  <a:cxn ang="0">
                    <a:pos x="0" y="106"/>
                  </a:cxn>
                  <a:cxn ang="0">
                    <a:pos x="2" y="96"/>
                  </a:cxn>
                  <a:cxn ang="0">
                    <a:pos x="8" y="88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2" y="12"/>
                  </a:cxn>
                  <a:cxn ang="0">
                    <a:pos x="112" y="22"/>
                  </a:cxn>
                  <a:cxn ang="0">
                    <a:pos x="112" y="22"/>
                  </a:cxn>
                </a:cxnLst>
                <a:rect l="0" t="0" r="r" b="b"/>
                <a:pathLst>
                  <a:path w="112" h="126">
                    <a:moveTo>
                      <a:pt x="112" y="22"/>
                    </a:moveTo>
                    <a:lnTo>
                      <a:pt x="8" y="126"/>
                    </a:lnTo>
                    <a:lnTo>
                      <a:pt x="8" y="126"/>
                    </a:lnTo>
                    <a:lnTo>
                      <a:pt x="2" y="118"/>
                    </a:lnTo>
                    <a:lnTo>
                      <a:pt x="0" y="106"/>
                    </a:lnTo>
                    <a:lnTo>
                      <a:pt x="2" y="96"/>
                    </a:lnTo>
                    <a:lnTo>
                      <a:pt x="8" y="88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2" y="12"/>
                    </a:lnTo>
                    <a:lnTo>
                      <a:pt x="112" y="22"/>
                    </a:lnTo>
                    <a:lnTo>
                      <a:pt x="112" y="22"/>
                    </a:lnTo>
                    <a:close/>
                  </a:path>
                </a:pathLst>
              </a:custGeom>
              <a:solidFill>
                <a:srgbClr val="9C614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06"/>
              <p:cNvSpPr/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20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28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20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2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</a:cxnLst>
                <a:rect l="0" t="0" r="r" b="b"/>
                <a:pathLst>
                  <a:path w="232" h="232">
                    <a:moveTo>
                      <a:pt x="116" y="232"/>
                    </a:move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20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08"/>
              <p:cNvSpPr>
                <a:spLocks noEditPoints="1"/>
              </p:cNvSpPr>
              <p:nvPr/>
            </p:nvSpPr>
            <p:spPr bwMode="auto">
              <a:xfrm>
                <a:off x="5948079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16"/>
                  </a:cxn>
                  <a:cxn ang="0">
                    <a:pos x="154" y="20"/>
                  </a:cxn>
                  <a:cxn ang="0">
                    <a:pos x="196" y="36"/>
                  </a:cxn>
                  <a:cxn ang="0">
                    <a:pos x="228" y="68"/>
                  </a:cxn>
                  <a:cxn ang="0">
                    <a:pos x="244" y="110"/>
                  </a:cxn>
                  <a:cxn ang="0">
                    <a:pos x="248" y="132"/>
                  </a:cxn>
                  <a:cxn ang="0">
                    <a:pos x="246" y="144"/>
                  </a:cxn>
                  <a:cxn ang="0">
                    <a:pos x="238" y="178"/>
                  </a:cxn>
                  <a:cxn ang="0">
                    <a:pos x="214" y="214"/>
                  </a:cxn>
                  <a:cxn ang="0">
                    <a:pos x="176" y="240"/>
                  </a:cxn>
                  <a:cxn ang="0">
                    <a:pos x="144" y="248"/>
                  </a:cxn>
                  <a:cxn ang="0">
                    <a:pos x="132" y="248"/>
                  </a:cxn>
                  <a:cxn ang="0">
                    <a:pos x="108" y="246"/>
                  </a:cxn>
                  <a:cxn ang="0">
                    <a:pos x="66" y="228"/>
                  </a:cxn>
                  <a:cxn ang="0">
                    <a:pos x="34" y="198"/>
                  </a:cxn>
                  <a:cxn ang="0">
                    <a:pos x="18" y="156"/>
                  </a:cxn>
                  <a:cxn ang="0">
                    <a:pos x="16" y="132"/>
                  </a:cxn>
                  <a:cxn ang="0">
                    <a:pos x="18" y="110"/>
                  </a:cxn>
                  <a:cxn ang="0">
                    <a:pos x="34" y="68"/>
                  </a:cxn>
                  <a:cxn ang="0">
                    <a:pos x="66" y="36"/>
                  </a:cxn>
                  <a:cxn ang="0">
                    <a:pos x="108" y="20"/>
                  </a:cxn>
                  <a:cxn ang="0">
                    <a:pos x="132" y="16"/>
                  </a:cxn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16"/>
                    </a:moveTo>
                    <a:lnTo>
                      <a:pt x="132" y="16"/>
                    </a:lnTo>
                    <a:lnTo>
                      <a:pt x="144" y="18"/>
                    </a:lnTo>
                    <a:lnTo>
                      <a:pt x="154" y="20"/>
                    </a:lnTo>
                    <a:lnTo>
                      <a:pt x="176" y="26"/>
                    </a:lnTo>
                    <a:lnTo>
                      <a:pt x="196" y="36"/>
                    </a:lnTo>
                    <a:lnTo>
                      <a:pt x="214" y="50"/>
                    </a:lnTo>
                    <a:lnTo>
                      <a:pt x="228" y="68"/>
                    </a:lnTo>
                    <a:lnTo>
                      <a:pt x="238" y="88"/>
                    </a:lnTo>
                    <a:lnTo>
                      <a:pt x="244" y="110"/>
                    </a:lnTo>
                    <a:lnTo>
                      <a:pt x="246" y="120"/>
                    </a:lnTo>
                    <a:lnTo>
                      <a:pt x="248" y="132"/>
                    </a:lnTo>
                    <a:lnTo>
                      <a:pt x="248" y="132"/>
                    </a:lnTo>
                    <a:lnTo>
                      <a:pt x="246" y="144"/>
                    </a:lnTo>
                    <a:lnTo>
                      <a:pt x="244" y="156"/>
                    </a:lnTo>
                    <a:lnTo>
                      <a:pt x="238" y="178"/>
                    </a:lnTo>
                    <a:lnTo>
                      <a:pt x="228" y="198"/>
                    </a:lnTo>
                    <a:lnTo>
                      <a:pt x="214" y="214"/>
                    </a:lnTo>
                    <a:lnTo>
                      <a:pt x="196" y="230"/>
                    </a:lnTo>
                    <a:lnTo>
                      <a:pt x="176" y="240"/>
                    </a:lnTo>
                    <a:lnTo>
                      <a:pt x="154" y="246"/>
                    </a:lnTo>
                    <a:lnTo>
                      <a:pt x="144" y="248"/>
                    </a:lnTo>
                    <a:lnTo>
                      <a:pt x="132" y="248"/>
                    </a:lnTo>
                    <a:lnTo>
                      <a:pt x="132" y="248"/>
                    </a:lnTo>
                    <a:lnTo>
                      <a:pt x="120" y="248"/>
                    </a:lnTo>
                    <a:lnTo>
                      <a:pt x="108" y="246"/>
                    </a:lnTo>
                    <a:lnTo>
                      <a:pt x="86" y="240"/>
                    </a:lnTo>
                    <a:lnTo>
                      <a:pt x="66" y="228"/>
                    </a:lnTo>
                    <a:lnTo>
                      <a:pt x="50" y="214"/>
                    </a:lnTo>
                    <a:lnTo>
                      <a:pt x="34" y="198"/>
                    </a:lnTo>
                    <a:lnTo>
                      <a:pt x="24" y="178"/>
                    </a:lnTo>
                    <a:lnTo>
                      <a:pt x="18" y="156"/>
                    </a:lnTo>
                    <a:lnTo>
                      <a:pt x="16" y="132"/>
                    </a:lnTo>
                    <a:lnTo>
                      <a:pt x="16" y="132"/>
                    </a:lnTo>
                    <a:lnTo>
                      <a:pt x="16" y="120"/>
                    </a:lnTo>
                    <a:lnTo>
                      <a:pt x="18" y="110"/>
                    </a:lnTo>
                    <a:lnTo>
                      <a:pt x="24" y="88"/>
                    </a:lnTo>
                    <a:lnTo>
                      <a:pt x="34" y="68"/>
                    </a:lnTo>
                    <a:lnTo>
                      <a:pt x="50" y="50"/>
                    </a:lnTo>
                    <a:lnTo>
                      <a:pt x="66" y="36"/>
                    </a:lnTo>
                    <a:lnTo>
                      <a:pt x="86" y="26"/>
                    </a:lnTo>
                    <a:lnTo>
                      <a:pt x="108" y="20"/>
                    </a:lnTo>
                    <a:lnTo>
                      <a:pt x="120" y="18"/>
                    </a:lnTo>
                    <a:lnTo>
                      <a:pt x="132" y="16"/>
                    </a:lnTo>
                    <a:close/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09"/>
              <p:cNvSpPr/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4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18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18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4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18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18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10"/>
              <p:cNvSpPr/>
              <p:nvPr/>
            </p:nvSpPr>
            <p:spPr bwMode="auto">
              <a:xfrm>
                <a:off x="5948081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11"/>
              <p:cNvSpPr/>
              <p:nvPr/>
            </p:nvSpPr>
            <p:spPr bwMode="auto">
              <a:xfrm>
                <a:off x="6021828" y="2654587"/>
                <a:ext cx="360986" cy="360986"/>
              </a:xfrm>
              <a:custGeom>
                <a:avLst/>
                <a:gdLst/>
                <a:ahLst/>
                <a:cxnLst>
                  <a:cxn ang="0">
                    <a:pos x="186" y="92"/>
                  </a:cxn>
                  <a:cxn ang="0">
                    <a:pos x="186" y="92"/>
                  </a:cxn>
                  <a:cxn ang="0">
                    <a:pos x="184" y="74"/>
                  </a:cxn>
                  <a:cxn ang="0">
                    <a:pos x="178" y="56"/>
                  </a:cxn>
                  <a:cxn ang="0">
                    <a:pos x="170" y="42"/>
                  </a:cxn>
                  <a:cxn ang="0">
                    <a:pos x="158" y="28"/>
                  </a:cxn>
                  <a:cxn ang="0">
                    <a:pos x="144" y="16"/>
                  </a:cxn>
                  <a:cxn ang="0">
                    <a:pos x="130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42" y="170"/>
                  </a:cxn>
                  <a:cxn ang="0">
                    <a:pos x="58" y="178"/>
                  </a:cxn>
                  <a:cxn ang="0">
                    <a:pos x="74" y="184"/>
                  </a:cxn>
                  <a:cxn ang="0">
                    <a:pos x="94" y="186"/>
                  </a:cxn>
                  <a:cxn ang="0">
                    <a:pos x="94" y="186"/>
                  </a:cxn>
                  <a:cxn ang="0">
                    <a:pos x="112" y="184"/>
                  </a:cxn>
                  <a:cxn ang="0">
                    <a:pos x="130" y="178"/>
                  </a:cxn>
                  <a:cxn ang="0">
                    <a:pos x="144" y="170"/>
                  </a:cxn>
                  <a:cxn ang="0">
                    <a:pos x="158" y="158"/>
                  </a:cxn>
                  <a:cxn ang="0">
                    <a:pos x="170" y="144"/>
                  </a:cxn>
                  <a:cxn ang="0">
                    <a:pos x="178" y="128"/>
                  </a:cxn>
                  <a:cxn ang="0">
                    <a:pos x="184" y="112"/>
                  </a:cxn>
                  <a:cxn ang="0">
                    <a:pos x="186" y="92"/>
                  </a:cxn>
                  <a:cxn ang="0">
                    <a:pos x="186" y="92"/>
                  </a:cxn>
                </a:cxnLst>
                <a:rect l="0" t="0" r="r" b="b"/>
                <a:pathLst>
                  <a:path w="186" h="186">
                    <a:moveTo>
                      <a:pt x="186" y="92"/>
                    </a:moveTo>
                    <a:lnTo>
                      <a:pt x="186" y="92"/>
                    </a:lnTo>
                    <a:lnTo>
                      <a:pt x="184" y="74"/>
                    </a:lnTo>
                    <a:lnTo>
                      <a:pt x="178" y="56"/>
                    </a:lnTo>
                    <a:lnTo>
                      <a:pt x="170" y="42"/>
                    </a:lnTo>
                    <a:lnTo>
                      <a:pt x="158" y="28"/>
                    </a:lnTo>
                    <a:lnTo>
                      <a:pt x="144" y="16"/>
                    </a:lnTo>
                    <a:lnTo>
                      <a:pt x="130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42" y="170"/>
                    </a:lnTo>
                    <a:lnTo>
                      <a:pt x="58" y="178"/>
                    </a:lnTo>
                    <a:lnTo>
                      <a:pt x="74" y="184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112" y="184"/>
                    </a:lnTo>
                    <a:lnTo>
                      <a:pt x="130" y="178"/>
                    </a:lnTo>
                    <a:lnTo>
                      <a:pt x="144" y="170"/>
                    </a:lnTo>
                    <a:lnTo>
                      <a:pt x="158" y="158"/>
                    </a:lnTo>
                    <a:lnTo>
                      <a:pt x="170" y="144"/>
                    </a:lnTo>
                    <a:lnTo>
                      <a:pt x="178" y="128"/>
                    </a:lnTo>
                    <a:lnTo>
                      <a:pt x="184" y="112"/>
                    </a:lnTo>
                    <a:lnTo>
                      <a:pt x="186" y="92"/>
                    </a:lnTo>
                    <a:lnTo>
                      <a:pt x="186" y="92"/>
                    </a:lnTo>
                    <a:close/>
                  </a:path>
                </a:pathLst>
              </a:custGeom>
              <a:solidFill>
                <a:srgbClr val="6FDAF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12"/>
              <p:cNvSpPr/>
              <p:nvPr/>
            </p:nvSpPr>
            <p:spPr bwMode="auto">
              <a:xfrm>
                <a:off x="6021828" y="2654587"/>
                <a:ext cx="306644" cy="306644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158" y="26"/>
                  </a:cxn>
                  <a:cxn ang="0">
                    <a:pos x="158" y="26"/>
                  </a:cxn>
                  <a:cxn ang="0">
                    <a:pos x="144" y="16"/>
                  </a:cxn>
                  <a:cxn ang="0">
                    <a:pos x="128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158" h="158">
                    <a:moveTo>
                      <a:pt x="94" y="0"/>
                    </a:move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44" y="16"/>
                    </a:lnTo>
                    <a:lnTo>
                      <a:pt x="128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9CE5F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项目简介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670A-B39A-42C8-8366-D31C44E3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04519-4857-4F62-89D0-7C00726D35BD}"/>
              </a:ext>
            </a:extLst>
          </p:cNvPr>
          <p:cNvSpPr txBox="1"/>
          <p:nvPr/>
        </p:nvSpPr>
        <p:spPr>
          <a:xfrm>
            <a:off x="544166" y="949542"/>
            <a:ext cx="7864338" cy="381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果壳社团管理系统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针对学校，社团数据可视化，便于学校了解社团的发展情况和管理社团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针对社团，可以解决学生社团组织事务办理与活动开展的不便性，提高社团的运作效率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针对学生，不需要再填写复杂的表格，可以直接在线申请加入社团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2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软件开发模式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/>
          <a:lstStyle/>
          <a:p>
            <a:r>
              <a:rPr lang="en-US" altLang="zh-CN" dirty="0"/>
              <a:t>BDD</a:t>
            </a:r>
            <a:endParaRPr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9485" y="3480485"/>
            <a:ext cx="2234515" cy="2234515"/>
          </a:xfrm>
          <a:prstGeom prst="rect">
            <a:avLst/>
          </a:prstGeom>
        </p:spPr>
      </p:pic>
      <p:sp>
        <p:nvSpPr>
          <p:cNvPr id="8" name="副标题 2"/>
          <p:cNvSpPr txBox="1"/>
          <p:nvPr/>
        </p:nvSpPr>
        <p:spPr>
          <a:xfrm>
            <a:off x="332105" y="826770"/>
            <a:ext cx="8305165" cy="4796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行为驱动的设计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(Behavior-Driven Design )</a:t>
            </a:r>
          </a:p>
          <a:p>
            <a:pPr>
              <a:lnSpc>
                <a:spcPct val="20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开发之前和开发期间询问有关应用行为的问题，以减少误解</a:t>
            </a:r>
            <a:endParaRPr lang="en-US" altLang="zh-CN" sz="1800" b="0" i="0" dirty="0">
              <a:solidFill>
                <a:srgbClr val="000000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需求以</a:t>
            </a: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用户故事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的方式记录下来</a:t>
            </a:r>
            <a:r>
              <a:rPr lang="zh-CN" altLang="en-US" sz="1050" dirty="0"/>
              <a:t> </a:t>
            </a:r>
            <a:br>
              <a:rPr lang="zh-CN" altLang="en-US" sz="1050" dirty="0"/>
            </a:br>
            <a:br>
              <a:rPr lang="zh-CN" altLang="en-US" sz="1200" dirty="0"/>
            </a:br>
            <a:endParaRPr lang="en-US" altLang="zh-C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E6DCE-A515-4AE9-AD1F-A50EA735D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16" y="2948794"/>
            <a:ext cx="5788839" cy="2674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A95574-AAF6-47DD-991F-D4BFCE509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05" y="832846"/>
            <a:ext cx="6291635" cy="4790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5CD7-E742-4B8D-97F9-5F846014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交流工具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EC10A-DD38-4792-B710-41F89920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5" y="1388647"/>
            <a:ext cx="4819263" cy="3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509C87-8060-4179-9C8A-74280407A1AB}"/>
              </a:ext>
            </a:extLst>
          </p:cNvPr>
          <p:cNvSpPr txBox="1"/>
          <p:nvPr/>
        </p:nvSpPr>
        <p:spPr>
          <a:xfrm>
            <a:off x="1071603" y="1096259"/>
            <a:ext cx="1182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1B413A-94B7-4BC2-A579-0B1CD6ACEBAC}"/>
              </a:ext>
            </a:extLst>
          </p:cNvPr>
          <p:cNvSpPr txBox="1"/>
          <p:nvPr/>
        </p:nvSpPr>
        <p:spPr>
          <a:xfrm>
            <a:off x="214300" y="1684358"/>
            <a:ext cx="3756991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字节跳动旗下先进企业协作与管理平台一站式无缝办公协作，团队上下对齐目标，全面激活组织和个人。飞书，定义先进团队的工作方式。</a:t>
            </a:r>
          </a:p>
        </p:txBody>
      </p:sp>
    </p:spTree>
    <p:extLst>
      <p:ext uri="{BB962C8B-B14F-4D97-AF65-F5344CB8AC3E}">
        <p14:creationId xmlns:p14="http://schemas.microsoft.com/office/powerpoint/2010/main" val="36778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68EE-7825-4DDA-9671-A4ED4AEE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设计草图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32366-E649-478A-B031-F61F5B43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2665290"/>
            <a:ext cx="6104112" cy="2856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A10C04-ADC4-4C34-A472-86418E79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68" y="1763517"/>
            <a:ext cx="6616851" cy="3438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5A2DAF-DC72-4795-B6E2-6CD963FD3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00"/>
          <a:stretch/>
        </p:blipFill>
        <p:spPr>
          <a:xfrm>
            <a:off x="1868557" y="1107380"/>
            <a:ext cx="7086600" cy="31158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AF7C34-D85E-44DF-B37D-D46E56830DE9}"/>
              </a:ext>
            </a:extLst>
          </p:cNvPr>
          <p:cNvSpPr txBox="1"/>
          <p:nvPr/>
        </p:nvSpPr>
        <p:spPr>
          <a:xfrm>
            <a:off x="59635" y="1214377"/>
            <a:ext cx="35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9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摹客</a:t>
            </a:r>
          </a:p>
        </p:txBody>
      </p:sp>
    </p:spTree>
    <p:extLst>
      <p:ext uri="{BB962C8B-B14F-4D97-AF65-F5344CB8AC3E}">
        <p14:creationId xmlns:p14="http://schemas.microsoft.com/office/powerpoint/2010/main" val="19542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8BD5-DF3D-42D9-B304-09F37E3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A14BA-D6D1-4D57-9162-2B4B764D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1" y="919068"/>
            <a:ext cx="8291844" cy="46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8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257</Words>
  <Application>Microsoft Office PowerPoint</Application>
  <PresentationFormat>全屏显示(16:10)</PresentationFormat>
  <Paragraphs>58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SimHei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PART 1</vt:lpstr>
      <vt:lpstr>项目简介</vt:lpstr>
      <vt:lpstr>PART 2</vt:lpstr>
      <vt:lpstr>BDD</vt:lpstr>
      <vt:lpstr>交流工具</vt:lpstr>
      <vt:lpstr>设计草图</vt:lpstr>
      <vt:lpstr>任务分配</vt:lpstr>
      <vt:lpstr>PART 3</vt:lpstr>
      <vt:lpstr>项目进展</vt:lpstr>
      <vt:lpstr>开发与测试</vt:lpstr>
      <vt:lpstr>提交记录</vt:lpstr>
      <vt:lpstr>PART 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柳彤</dc:creator>
  <cp:lastModifiedBy>施 哲宇</cp:lastModifiedBy>
  <cp:revision>173</cp:revision>
  <dcterms:created xsi:type="dcterms:W3CDTF">2020-10-15T02:40:00Z</dcterms:created>
  <dcterms:modified xsi:type="dcterms:W3CDTF">2021-11-26T09:29:56Z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5C6DCFD991CA4B328BEE52CBDB5C4496</vt:lpwstr>
  </property>
  <property fmtid="{D5CDD505-2E9C-101B-9397-08002B2CF9AE}" pid="3" name="KSOProductBuildVer">
    <vt:lpwstr>2052-11.1.0.10938</vt:lpwstr>
  </property>
</Properties>
</file>