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7CE"/>
    <a:srgbClr val="F6F7FA"/>
    <a:srgbClr val="AD92ED"/>
    <a:srgbClr val="4FC1E9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07" d="100"/>
          <a:sy n="107" d="100"/>
        </p:scale>
        <p:origin x="-120" y="-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School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">
            <a:extLst>
              <a:ext uri="{FF2B5EF4-FFF2-40B4-BE49-F238E27FC236}">
                <a16:creationId xmlns:a16="http://schemas.microsoft.com/office/drawing/2014/main" xmlns="" id="{1A795609-8B2D-4115-9CD3-AEFB62EBABB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88" y="0"/>
            <a:ext cx="9140826" cy="3494088"/>
            <a:chOff x="1" y="0"/>
            <a:chExt cx="5758" cy="22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783A803C-11AE-4034-8A21-ED4CB5EC3E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0"/>
              <a:ext cx="5758" cy="2201"/>
            </a:xfrm>
            <a:custGeom>
              <a:avLst/>
              <a:gdLst>
                <a:gd name="T0" fmla="*/ 11516 w 11516"/>
                <a:gd name="T1" fmla="*/ 0 h 4401"/>
                <a:gd name="T2" fmla="*/ 11516 w 11516"/>
                <a:gd name="T3" fmla="*/ 3894 h 4401"/>
                <a:gd name="T4" fmla="*/ 0 w 11516"/>
                <a:gd name="T5" fmla="*/ 4401 h 4401"/>
                <a:gd name="T6" fmla="*/ 0 w 11516"/>
                <a:gd name="T7" fmla="*/ 0 h 4401"/>
                <a:gd name="T8" fmla="*/ 11516 w 11516"/>
                <a:gd name="T9" fmla="*/ 0 h 4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16" h="4401">
                  <a:moveTo>
                    <a:pt x="11516" y="0"/>
                  </a:moveTo>
                  <a:lnTo>
                    <a:pt x="11516" y="3894"/>
                  </a:lnTo>
                  <a:lnTo>
                    <a:pt x="0" y="4401"/>
                  </a:lnTo>
                  <a:lnTo>
                    <a:pt x="0" y="0"/>
                  </a:lnTo>
                  <a:lnTo>
                    <a:pt x="11516" y="0"/>
                  </a:lnTo>
                  <a:close/>
                </a:path>
              </a:pathLst>
            </a:custGeom>
            <a:solidFill>
              <a:srgbClr val="E3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1B59B732-BBB7-4474-B405-807A63A69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4" y="1067"/>
              <a:ext cx="330" cy="173"/>
            </a:xfrm>
            <a:custGeom>
              <a:avLst/>
              <a:gdLst>
                <a:gd name="T0" fmla="*/ 661 w 661"/>
                <a:gd name="T1" fmla="*/ 256 h 347"/>
                <a:gd name="T2" fmla="*/ 659 w 661"/>
                <a:gd name="T3" fmla="*/ 274 h 347"/>
                <a:gd name="T4" fmla="*/ 653 w 661"/>
                <a:gd name="T5" fmla="*/ 291 h 347"/>
                <a:gd name="T6" fmla="*/ 645 w 661"/>
                <a:gd name="T7" fmla="*/ 306 h 347"/>
                <a:gd name="T8" fmla="*/ 633 w 661"/>
                <a:gd name="T9" fmla="*/ 320 h 347"/>
                <a:gd name="T10" fmla="*/ 621 w 661"/>
                <a:gd name="T11" fmla="*/ 332 h 347"/>
                <a:gd name="T12" fmla="*/ 604 w 661"/>
                <a:gd name="T13" fmla="*/ 340 h 347"/>
                <a:gd name="T14" fmla="*/ 587 w 661"/>
                <a:gd name="T15" fmla="*/ 344 h 347"/>
                <a:gd name="T16" fmla="*/ 569 w 661"/>
                <a:gd name="T17" fmla="*/ 347 h 347"/>
                <a:gd name="T18" fmla="*/ 92 w 661"/>
                <a:gd name="T19" fmla="*/ 347 h 347"/>
                <a:gd name="T20" fmla="*/ 74 w 661"/>
                <a:gd name="T21" fmla="*/ 344 h 347"/>
                <a:gd name="T22" fmla="*/ 56 w 661"/>
                <a:gd name="T23" fmla="*/ 340 h 347"/>
                <a:gd name="T24" fmla="*/ 40 w 661"/>
                <a:gd name="T25" fmla="*/ 332 h 347"/>
                <a:gd name="T26" fmla="*/ 28 w 661"/>
                <a:gd name="T27" fmla="*/ 320 h 347"/>
                <a:gd name="T28" fmla="*/ 16 w 661"/>
                <a:gd name="T29" fmla="*/ 306 h 347"/>
                <a:gd name="T30" fmla="*/ 7 w 661"/>
                <a:gd name="T31" fmla="*/ 291 h 347"/>
                <a:gd name="T32" fmla="*/ 2 w 661"/>
                <a:gd name="T33" fmla="*/ 274 h 347"/>
                <a:gd name="T34" fmla="*/ 0 w 661"/>
                <a:gd name="T35" fmla="*/ 256 h 347"/>
                <a:gd name="T36" fmla="*/ 1 w 661"/>
                <a:gd name="T37" fmla="*/ 245 h 347"/>
                <a:gd name="T38" fmla="*/ 4 w 661"/>
                <a:gd name="T39" fmla="*/ 228 h 347"/>
                <a:gd name="T40" fmla="*/ 11 w 661"/>
                <a:gd name="T41" fmla="*/ 212 h 347"/>
                <a:gd name="T42" fmla="*/ 21 w 661"/>
                <a:gd name="T43" fmla="*/ 197 h 347"/>
                <a:gd name="T44" fmla="*/ 33 w 661"/>
                <a:gd name="T45" fmla="*/ 184 h 347"/>
                <a:gd name="T46" fmla="*/ 48 w 661"/>
                <a:gd name="T47" fmla="*/ 175 h 347"/>
                <a:gd name="T48" fmla="*/ 64 w 661"/>
                <a:gd name="T49" fmla="*/ 168 h 347"/>
                <a:gd name="T50" fmla="*/ 83 w 661"/>
                <a:gd name="T51" fmla="*/ 163 h 347"/>
                <a:gd name="T52" fmla="*/ 92 w 661"/>
                <a:gd name="T53" fmla="*/ 163 h 347"/>
                <a:gd name="T54" fmla="*/ 122 w 661"/>
                <a:gd name="T55" fmla="*/ 169 h 347"/>
                <a:gd name="T56" fmla="*/ 148 w 661"/>
                <a:gd name="T57" fmla="*/ 183 h 347"/>
                <a:gd name="T58" fmla="*/ 148 w 661"/>
                <a:gd name="T59" fmla="*/ 177 h 347"/>
                <a:gd name="T60" fmla="*/ 150 w 661"/>
                <a:gd name="T61" fmla="*/ 159 h 347"/>
                <a:gd name="T62" fmla="*/ 156 w 661"/>
                <a:gd name="T63" fmla="*/ 124 h 347"/>
                <a:gd name="T64" fmla="*/ 169 w 661"/>
                <a:gd name="T65" fmla="*/ 93 h 347"/>
                <a:gd name="T66" fmla="*/ 189 w 661"/>
                <a:gd name="T67" fmla="*/ 64 h 347"/>
                <a:gd name="T68" fmla="*/ 213 w 661"/>
                <a:gd name="T69" fmla="*/ 40 h 347"/>
                <a:gd name="T70" fmla="*/ 242 w 661"/>
                <a:gd name="T71" fmla="*/ 22 h 347"/>
                <a:gd name="T72" fmla="*/ 273 w 661"/>
                <a:gd name="T73" fmla="*/ 8 h 347"/>
                <a:gd name="T74" fmla="*/ 307 w 661"/>
                <a:gd name="T75" fmla="*/ 1 h 347"/>
                <a:gd name="T76" fmla="*/ 326 w 661"/>
                <a:gd name="T77" fmla="*/ 0 h 347"/>
                <a:gd name="T78" fmla="*/ 361 w 661"/>
                <a:gd name="T79" fmla="*/ 3 h 347"/>
                <a:gd name="T80" fmla="*/ 395 w 661"/>
                <a:gd name="T81" fmla="*/ 14 h 347"/>
                <a:gd name="T82" fmla="*/ 425 w 661"/>
                <a:gd name="T83" fmla="*/ 30 h 347"/>
                <a:gd name="T84" fmla="*/ 451 w 661"/>
                <a:gd name="T85" fmla="*/ 52 h 347"/>
                <a:gd name="T86" fmla="*/ 473 w 661"/>
                <a:gd name="T87" fmla="*/ 78 h 347"/>
                <a:gd name="T88" fmla="*/ 489 w 661"/>
                <a:gd name="T89" fmla="*/ 108 h 347"/>
                <a:gd name="T90" fmla="*/ 500 w 661"/>
                <a:gd name="T91" fmla="*/ 142 h 347"/>
                <a:gd name="T92" fmla="*/ 503 w 661"/>
                <a:gd name="T93" fmla="*/ 177 h 347"/>
                <a:gd name="T94" fmla="*/ 503 w 661"/>
                <a:gd name="T95" fmla="*/ 191 h 347"/>
                <a:gd name="T96" fmla="*/ 510 w 661"/>
                <a:gd name="T97" fmla="*/ 185 h 347"/>
                <a:gd name="T98" fmla="*/ 524 w 661"/>
                <a:gd name="T99" fmla="*/ 175 h 347"/>
                <a:gd name="T100" fmla="*/ 541 w 661"/>
                <a:gd name="T101" fmla="*/ 168 h 347"/>
                <a:gd name="T102" fmla="*/ 560 w 661"/>
                <a:gd name="T103" fmla="*/ 163 h 347"/>
                <a:gd name="T104" fmla="*/ 569 w 661"/>
                <a:gd name="T105" fmla="*/ 163 h 347"/>
                <a:gd name="T106" fmla="*/ 587 w 661"/>
                <a:gd name="T107" fmla="*/ 166 h 347"/>
                <a:gd name="T108" fmla="*/ 604 w 661"/>
                <a:gd name="T109" fmla="*/ 170 h 347"/>
                <a:gd name="T110" fmla="*/ 621 w 661"/>
                <a:gd name="T111" fmla="*/ 180 h 347"/>
                <a:gd name="T112" fmla="*/ 633 w 661"/>
                <a:gd name="T113" fmla="*/ 190 h 347"/>
                <a:gd name="T114" fmla="*/ 645 w 661"/>
                <a:gd name="T115" fmla="*/ 204 h 347"/>
                <a:gd name="T116" fmla="*/ 653 w 661"/>
                <a:gd name="T117" fmla="*/ 220 h 347"/>
                <a:gd name="T118" fmla="*/ 659 w 661"/>
                <a:gd name="T119" fmla="*/ 237 h 347"/>
                <a:gd name="T120" fmla="*/ 661 w 661"/>
                <a:gd name="T121" fmla="*/ 25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1" h="347">
                  <a:moveTo>
                    <a:pt x="661" y="256"/>
                  </a:moveTo>
                  <a:lnTo>
                    <a:pt x="661" y="256"/>
                  </a:lnTo>
                  <a:lnTo>
                    <a:pt x="660" y="265"/>
                  </a:lnTo>
                  <a:lnTo>
                    <a:pt x="659" y="274"/>
                  </a:lnTo>
                  <a:lnTo>
                    <a:pt x="656" y="282"/>
                  </a:lnTo>
                  <a:lnTo>
                    <a:pt x="653" y="291"/>
                  </a:lnTo>
                  <a:lnTo>
                    <a:pt x="649" y="299"/>
                  </a:lnTo>
                  <a:lnTo>
                    <a:pt x="645" y="306"/>
                  </a:lnTo>
                  <a:lnTo>
                    <a:pt x="639" y="313"/>
                  </a:lnTo>
                  <a:lnTo>
                    <a:pt x="633" y="320"/>
                  </a:lnTo>
                  <a:lnTo>
                    <a:pt x="627" y="326"/>
                  </a:lnTo>
                  <a:lnTo>
                    <a:pt x="621" y="332"/>
                  </a:lnTo>
                  <a:lnTo>
                    <a:pt x="613" y="336"/>
                  </a:lnTo>
                  <a:lnTo>
                    <a:pt x="604" y="340"/>
                  </a:lnTo>
                  <a:lnTo>
                    <a:pt x="596" y="343"/>
                  </a:lnTo>
                  <a:lnTo>
                    <a:pt x="587" y="344"/>
                  </a:lnTo>
                  <a:lnTo>
                    <a:pt x="578" y="347"/>
                  </a:lnTo>
                  <a:lnTo>
                    <a:pt x="569" y="347"/>
                  </a:lnTo>
                  <a:lnTo>
                    <a:pt x="92" y="347"/>
                  </a:lnTo>
                  <a:lnTo>
                    <a:pt x="92" y="347"/>
                  </a:lnTo>
                  <a:lnTo>
                    <a:pt x="83" y="347"/>
                  </a:lnTo>
                  <a:lnTo>
                    <a:pt x="74" y="344"/>
                  </a:lnTo>
                  <a:lnTo>
                    <a:pt x="64" y="343"/>
                  </a:lnTo>
                  <a:lnTo>
                    <a:pt x="56" y="340"/>
                  </a:lnTo>
                  <a:lnTo>
                    <a:pt x="48" y="336"/>
                  </a:lnTo>
                  <a:lnTo>
                    <a:pt x="40" y="332"/>
                  </a:lnTo>
                  <a:lnTo>
                    <a:pt x="33" y="326"/>
                  </a:lnTo>
                  <a:lnTo>
                    <a:pt x="28" y="320"/>
                  </a:lnTo>
                  <a:lnTo>
                    <a:pt x="21" y="313"/>
                  </a:lnTo>
                  <a:lnTo>
                    <a:pt x="16" y="306"/>
                  </a:lnTo>
                  <a:lnTo>
                    <a:pt x="11" y="299"/>
                  </a:lnTo>
                  <a:lnTo>
                    <a:pt x="7" y="291"/>
                  </a:lnTo>
                  <a:lnTo>
                    <a:pt x="4" y="282"/>
                  </a:lnTo>
                  <a:lnTo>
                    <a:pt x="2" y="274"/>
                  </a:lnTo>
                  <a:lnTo>
                    <a:pt x="1" y="265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45"/>
                  </a:lnTo>
                  <a:lnTo>
                    <a:pt x="2" y="237"/>
                  </a:lnTo>
                  <a:lnTo>
                    <a:pt x="4" y="228"/>
                  </a:lnTo>
                  <a:lnTo>
                    <a:pt x="7" y="220"/>
                  </a:lnTo>
                  <a:lnTo>
                    <a:pt x="11" y="212"/>
                  </a:lnTo>
                  <a:lnTo>
                    <a:pt x="16" y="204"/>
                  </a:lnTo>
                  <a:lnTo>
                    <a:pt x="21" y="197"/>
                  </a:lnTo>
                  <a:lnTo>
                    <a:pt x="28" y="190"/>
                  </a:lnTo>
                  <a:lnTo>
                    <a:pt x="33" y="184"/>
                  </a:lnTo>
                  <a:lnTo>
                    <a:pt x="40" y="180"/>
                  </a:lnTo>
                  <a:lnTo>
                    <a:pt x="48" y="175"/>
                  </a:lnTo>
                  <a:lnTo>
                    <a:pt x="56" y="170"/>
                  </a:lnTo>
                  <a:lnTo>
                    <a:pt x="64" y="168"/>
                  </a:lnTo>
                  <a:lnTo>
                    <a:pt x="74" y="166"/>
                  </a:lnTo>
                  <a:lnTo>
                    <a:pt x="83" y="163"/>
                  </a:lnTo>
                  <a:lnTo>
                    <a:pt x="92" y="163"/>
                  </a:lnTo>
                  <a:lnTo>
                    <a:pt x="92" y="163"/>
                  </a:lnTo>
                  <a:lnTo>
                    <a:pt x="107" y="165"/>
                  </a:lnTo>
                  <a:lnTo>
                    <a:pt x="122" y="169"/>
                  </a:lnTo>
                  <a:lnTo>
                    <a:pt x="136" y="175"/>
                  </a:lnTo>
                  <a:lnTo>
                    <a:pt x="148" y="183"/>
                  </a:lnTo>
                  <a:lnTo>
                    <a:pt x="148" y="183"/>
                  </a:lnTo>
                  <a:lnTo>
                    <a:pt x="148" y="177"/>
                  </a:lnTo>
                  <a:lnTo>
                    <a:pt x="148" y="177"/>
                  </a:lnTo>
                  <a:lnTo>
                    <a:pt x="150" y="159"/>
                  </a:lnTo>
                  <a:lnTo>
                    <a:pt x="152" y="142"/>
                  </a:lnTo>
                  <a:lnTo>
                    <a:pt x="156" y="124"/>
                  </a:lnTo>
                  <a:lnTo>
                    <a:pt x="162" y="108"/>
                  </a:lnTo>
                  <a:lnTo>
                    <a:pt x="169" y="93"/>
                  </a:lnTo>
                  <a:lnTo>
                    <a:pt x="178" y="78"/>
                  </a:lnTo>
                  <a:lnTo>
                    <a:pt x="189" y="64"/>
                  </a:lnTo>
                  <a:lnTo>
                    <a:pt x="200" y="52"/>
                  </a:lnTo>
                  <a:lnTo>
                    <a:pt x="213" y="40"/>
                  </a:lnTo>
                  <a:lnTo>
                    <a:pt x="227" y="30"/>
                  </a:lnTo>
                  <a:lnTo>
                    <a:pt x="242" y="22"/>
                  </a:lnTo>
                  <a:lnTo>
                    <a:pt x="257" y="14"/>
                  </a:lnTo>
                  <a:lnTo>
                    <a:pt x="273" y="8"/>
                  </a:lnTo>
                  <a:lnTo>
                    <a:pt x="290" y="3"/>
                  </a:lnTo>
                  <a:lnTo>
                    <a:pt x="307" y="1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44" y="1"/>
                  </a:lnTo>
                  <a:lnTo>
                    <a:pt x="361" y="3"/>
                  </a:lnTo>
                  <a:lnTo>
                    <a:pt x="379" y="8"/>
                  </a:lnTo>
                  <a:lnTo>
                    <a:pt x="395" y="14"/>
                  </a:lnTo>
                  <a:lnTo>
                    <a:pt x="411" y="22"/>
                  </a:lnTo>
                  <a:lnTo>
                    <a:pt x="425" y="30"/>
                  </a:lnTo>
                  <a:lnTo>
                    <a:pt x="439" y="40"/>
                  </a:lnTo>
                  <a:lnTo>
                    <a:pt x="451" y="52"/>
                  </a:lnTo>
                  <a:lnTo>
                    <a:pt x="463" y="64"/>
                  </a:lnTo>
                  <a:lnTo>
                    <a:pt x="473" y="78"/>
                  </a:lnTo>
                  <a:lnTo>
                    <a:pt x="482" y="93"/>
                  </a:lnTo>
                  <a:lnTo>
                    <a:pt x="489" y="108"/>
                  </a:lnTo>
                  <a:lnTo>
                    <a:pt x="495" y="124"/>
                  </a:lnTo>
                  <a:lnTo>
                    <a:pt x="500" y="142"/>
                  </a:lnTo>
                  <a:lnTo>
                    <a:pt x="503" y="159"/>
                  </a:lnTo>
                  <a:lnTo>
                    <a:pt x="503" y="177"/>
                  </a:lnTo>
                  <a:lnTo>
                    <a:pt x="503" y="177"/>
                  </a:lnTo>
                  <a:lnTo>
                    <a:pt x="503" y="191"/>
                  </a:lnTo>
                  <a:lnTo>
                    <a:pt x="503" y="191"/>
                  </a:lnTo>
                  <a:lnTo>
                    <a:pt x="510" y="185"/>
                  </a:lnTo>
                  <a:lnTo>
                    <a:pt x="517" y="180"/>
                  </a:lnTo>
                  <a:lnTo>
                    <a:pt x="524" y="175"/>
                  </a:lnTo>
                  <a:lnTo>
                    <a:pt x="532" y="172"/>
                  </a:lnTo>
                  <a:lnTo>
                    <a:pt x="541" y="168"/>
                  </a:lnTo>
                  <a:lnTo>
                    <a:pt x="550" y="166"/>
                  </a:lnTo>
                  <a:lnTo>
                    <a:pt x="560" y="163"/>
                  </a:lnTo>
                  <a:lnTo>
                    <a:pt x="569" y="163"/>
                  </a:lnTo>
                  <a:lnTo>
                    <a:pt x="569" y="163"/>
                  </a:lnTo>
                  <a:lnTo>
                    <a:pt x="578" y="163"/>
                  </a:lnTo>
                  <a:lnTo>
                    <a:pt x="587" y="166"/>
                  </a:lnTo>
                  <a:lnTo>
                    <a:pt x="596" y="168"/>
                  </a:lnTo>
                  <a:lnTo>
                    <a:pt x="604" y="170"/>
                  </a:lnTo>
                  <a:lnTo>
                    <a:pt x="613" y="175"/>
                  </a:lnTo>
                  <a:lnTo>
                    <a:pt x="621" y="180"/>
                  </a:lnTo>
                  <a:lnTo>
                    <a:pt x="627" y="184"/>
                  </a:lnTo>
                  <a:lnTo>
                    <a:pt x="633" y="190"/>
                  </a:lnTo>
                  <a:lnTo>
                    <a:pt x="639" y="197"/>
                  </a:lnTo>
                  <a:lnTo>
                    <a:pt x="645" y="204"/>
                  </a:lnTo>
                  <a:lnTo>
                    <a:pt x="649" y="212"/>
                  </a:lnTo>
                  <a:lnTo>
                    <a:pt x="653" y="220"/>
                  </a:lnTo>
                  <a:lnTo>
                    <a:pt x="656" y="228"/>
                  </a:lnTo>
                  <a:lnTo>
                    <a:pt x="659" y="237"/>
                  </a:lnTo>
                  <a:lnTo>
                    <a:pt x="660" y="245"/>
                  </a:lnTo>
                  <a:lnTo>
                    <a:pt x="661" y="256"/>
                  </a:lnTo>
                  <a:lnTo>
                    <a:pt x="661" y="256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xmlns="" id="{523F611E-875F-47C2-8190-47531252A2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3" y="933"/>
              <a:ext cx="476" cy="202"/>
            </a:xfrm>
            <a:custGeom>
              <a:avLst/>
              <a:gdLst>
                <a:gd name="T0" fmla="*/ 851 w 951"/>
                <a:gd name="T1" fmla="*/ 165 h 405"/>
                <a:gd name="T2" fmla="*/ 823 w 951"/>
                <a:gd name="T3" fmla="*/ 172 h 405"/>
                <a:gd name="T4" fmla="*/ 800 w 951"/>
                <a:gd name="T5" fmla="*/ 186 h 405"/>
                <a:gd name="T6" fmla="*/ 794 w 951"/>
                <a:gd name="T7" fmla="*/ 179 h 405"/>
                <a:gd name="T8" fmla="*/ 791 w 951"/>
                <a:gd name="T9" fmla="*/ 143 h 405"/>
                <a:gd name="T10" fmla="*/ 774 w 951"/>
                <a:gd name="T11" fmla="*/ 94 h 405"/>
                <a:gd name="T12" fmla="*/ 743 w 951"/>
                <a:gd name="T13" fmla="*/ 53 h 405"/>
                <a:gd name="T14" fmla="*/ 701 w 951"/>
                <a:gd name="T15" fmla="*/ 22 h 405"/>
                <a:gd name="T16" fmla="*/ 653 w 951"/>
                <a:gd name="T17" fmla="*/ 5 h 405"/>
                <a:gd name="T18" fmla="*/ 617 w 951"/>
                <a:gd name="T19" fmla="*/ 0 h 405"/>
                <a:gd name="T20" fmla="*/ 577 w 951"/>
                <a:gd name="T21" fmla="*/ 5 h 405"/>
                <a:gd name="T22" fmla="*/ 540 w 951"/>
                <a:gd name="T23" fmla="*/ 19 h 405"/>
                <a:gd name="T24" fmla="*/ 507 w 951"/>
                <a:gd name="T25" fmla="*/ 40 h 405"/>
                <a:gd name="T26" fmla="*/ 479 w 951"/>
                <a:gd name="T27" fmla="*/ 66 h 405"/>
                <a:gd name="T28" fmla="*/ 458 w 951"/>
                <a:gd name="T29" fmla="*/ 100 h 405"/>
                <a:gd name="T30" fmla="*/ 440 w 951"/>
                <a:gd name="T31" fmla="*/ 100 h 405"/>
                <a:gd name="T32" fmla="*/ 396 w 951"/>
                <a:gd name="T33" fmla="*/ 72 h 405"/>
                <a:gd name="T34" fmla="*/ 344 w 951"/>
                <a:gd name="T35" fmla="*/ 59 h 405"/>
                <a:gd name="T36" fmla="*/ 308 w 951"/>
                <a:gd name="T37" fmla="*/ 59 h 405"/>
                <a:gd name="T38" fmla="*/ 257 w 951"/>
                <a:gd name="T39" fmla="*/ 72 h 405"/>
                <a:gd name="T40" fmla="*/ 213 w 951"/>
                <a:gd name="T41" fmla="*/ 98 h 405"/>
                <a:gd name="T42" fmla="*/ 178 w 951"/>
                <a:gd name="T43" fmla="*/ 136 h 405"/>
                <a:gd name="T44" fmla="*/ 156 w 951"/>
                <a:gd name="T45" fmla="*/ 182 h 405"/>
                <a:gd name="T46" fmla="*/ 148 w 951"/>
                <a:gd name="T47" fmla="*/ 235 h 405"/>
                <a:gd name="T48" fmla="*/ 148 w 951"/>
                <a:gd name="T49" fmla="*/ 241 h 405"/>
                <a:gd name="T50" fmla="*/ 108 w 951"/>
                <a:gd name="T51" fmla="*/ 223 h 405"/>
                <a:gd name="T52" fmla="*/ 83 w 951"/>
                <a:gd name="T53" fmla="*/ 222 h 405"/>
                <a:gd name="T54" fmla="*/ 56 w 951"/>
                <a:gd name="T55" fmla="*/ 229 h 405"/>
                <a:gd name="T56" fmla="*/ 33 w 951"/>
                <a:gd name="T57" fmla="*/ 242 h 405"/>
                <a:gd name="T58" fmla="*/ 16 w 951"/>
                <a:gd name="T59" fmla="*/ 262 h 405"/>
                <a:gd name="T60" fmla="*/ 4 w 951"/>
                <a:gd name="T61" fmla="*/ 286 h 405"/>
                <a:gd name="T62" fmla="*/ 0 w 951"/>
                <a:gd name="T63" fmla="*/ 313 h 405"/>
                <a:gd name="T64" fmla="*/ 2 w 951"/>
                <a:gd name="T65" fmla="*/ 331 h 405"/>
                <a:gd name="T66" fmla="*/ 11 w 951"/>
                <a:gd name="T67" fmla="*/ 356 h 405"/>
                <a:gd name="T68" fmla="*/ 27 w 951"/>
                <a:gd name="T69" fmla="*/ 378 h 405"/>
                <a:gd name="T70" fmla="*/ 48 w 951"/>
                <a:gd name="T71" fmla="*/ 393 h 405"/>
                <a:gd name="T72" fmla="*/ 74 w 951"/>
                <a:gd name="T73" fmla="*/ 403 h 405"/>
                <a:gd name="T74" fmla="*/ 569 w 951"/>
                <a:gd name="T75" fmla="*/ 405 h 405"/>
                <a:gd name="T76" fmla="*/ 596 w 951"/>
                <a:gd name="T77" fmla="*/ 400 h 405"/>
                <a:gd name="T78" fmla="*/ 631 w 951"/>
                <a:gd name="T79" fmla="*/ 381 h 405"/>
                <a:gd name="T80" fmla="*/ 654 w 951"/>
                <a:gd name="T81" fmla="*/ 348 h 405"/>
                <a:gd name="T82" fmla="*/ 869 w 951"/>
                <a:gd name="T83" fmla="*/ 347 h 405"/>
                <a:gd name="T84" fmla="*/ 896 w 951"/>
                <a:gd name="T85" fmla="*/ 340 h 405"/>
                <a:gd name="T86" fmla="*/ 918 w 951"/>
                <a:gd name="T87" fmla="*/ 326 h 405"/>
                <a:gd name="T88" fmla="*/ 936 w 951"/>
                <a:gd name="T89" fmla="*/ 308 h 405"/>
                <a:gd name="T90" fmla="*/ 948 w 951"/>
                <a:gd name="T91" fmla="*/ 284 h 405"/>
                <a:gd name="T92" fmla="*/ 951 w 951"/>
                <a:gd name="T93" fmla="*/ 256 h 405"/>
                <a:gd name="T94" fmla="*/ 950 w 951"/>
                <a:gd name="T95" fmla="*/ 238 h 405"/>
                <a:gd name="T96" fmla="*/ 941 w 951"/>
                <a:gd name="T97" fmla="*/ 212 h 405"/>
                <a:gd name="T98" fmla="*/ 925 w 951"/>
                <a:gd name="T99" fmla="*/ 192 h 405"/>
                <a:gd name="T100" fmla="*/ 904 w 951"/>
                <a:gd name="T101" fmla="*/ 176 h 405"/>
                <a:gd name="T102" fmla="*/ 879 w 951"/>
                <a:gd name="T103" fmla="*/ 166 h 405"/>
                <a:gd name="T104" fmla="*/ 860 w 951"/>
                <a:gd name="T105" fmla="*/ 16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1" h="405">
                  <a:moveTo>
                    <a:pt x="860" y="164"/>
                  </a:moveTo>
                  <a:lnTo>
                    <a:pt x="860" y="164"/>
                  </a:lnTo>
                  <a:lnTo>
                    <a:pt x="851" y="165"/>
                  </a:lnTo>
                  <a:lnTo>
                    <a:pt x="842" y="166"/>
                  </a:lnTo>
                  <a:lnTo>
                    <a:pt x="832" y="169"/>
                  </a:lnTo>
                  <a:lnTo>
                    <a:pt x="823" y="172"/>
                  </a:lnTo>
                  <a:lnTo>
                    <a:pt x="815" y="176"/>
                  </a:lnTo>
                  <a:lnTo>
                    <a:pt x="808" y="181"/>
                  </a:lnTo>
                  <a:lnTo>
                    <a:pt x="800" y="186"/>
                  </a:lnTo>
                  <a:lnTo>
                    <a:pt x="794" y="193"/>
                  </a:lnTo>
                  <a:lnTo>
                    <a:pt x="794" y="193"/>
                  </a:lnTo>
                  <a:lnTo>
                    <a:pt x="794" y="179"/>
                  </a:lnTo>
                  <a:lnTo>
                    <a:pt x="794" y="179"/>
                  </a:lnTo>
                  <a:lnTo>
                    <a:pt x="793" y="161"/>
                  </a:lnTo>
                  <a:lnTo>
                    <a:pt x="791" y="143"/>
                  </a:lnTo>
                  <a:lnTo>
                    <a:pt x="786" y="126"/>
                  </a:lnTo>
                  <a:lnTo>
                    <a:pt x="781" y="110"/>
                  </a:lnTo>
                  <a:lnTo>
                    <a:pt x="774" y="94"/>
                  </a:lnTo>
                  <a:lnTo>
                    <a:pt x="765" y="79"/>
                  </a:lnTo>
                  <a:lnTo>
                    <a:pt x="754" y="66"/>
                  </a:lnTo>
                  <a:lnTo>
                    <a:pt x="743" y="53"/>
                  </a:lnTo>
                  <a:lnTo>
                    <a:pt x="730" y="42"/>
                  </a:lnTo>
                  <a:lnTo>
                    <a:pt x="716" y="32"/>
                  </a:lnTo>
                  <a:lnTo>
                    <a:pt x="701" y="22"/>
                  </a:lnTo>
                  <a:lnTo>
                    <a:pt x="686" y="14"/>
                  </a:lnTo>
                  <a:lnTo>
                    <a:pt x="670" y="8"/>
                  </a:lnTo>
                  <a:lnTo>
                    <a:pt x="653" y="5"/>
                  </a:lnTo>
                  <a:lnTo>
                    <a:pt x="636" y="2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03" y="2"/>
                  </a:lnTo>
                  <a:lnTo>
                    <a:pt x="589" y="3"/>
                  </a:lnTo>
                  <a:lnTo>
                    <a:pt x="577" y="5"/>
                  </a:lnTo>
                  <a:lnTo>
                    <a:pt x="564" y="8"/>
                  </a:lnTo>
                  <a:lnTo>
                    <a:pt x="551" y="13"/>
                  </a:lnTo>
                  <a:lnTo>
                    <a:pt x="540" y="19"/>
                  </a:lnTo>
                  <a:lnTo>
                    <a:pt x="528" y="25"/>
                  </a:lnTo>
                  <a:lnTo>
                    <a:pt x="517" y="32"/>
                  </a:lnTo>
                  <a:lnTo>
                    <a:pt x="507" y="40"/>
                  </a:lnTo>
                  <a:lnTo>
                    <a:pt x="497" y="48"/>
                  </a:lnTo>
                  <a:lnTo>
                    <a:pt x="488" y="57"/>
                  </a:lnTo>
                  <a:lnTo>
                    <a:pt x="479" y="66"/>
                  </a:lnTo>
                  <a:lnTo>
                    <a:pt x="472" y="76"/>
                  </a:lnTo>
                  <a:lnTo>
                    <a:pt x="464" y="88"/>
                  </a:lnTo>
                  <a:lnTo>
                    <a:pt x="458" y="100"/>
                  </a:lnTo>
                  <a:lnTo>
                    <a:pt x="452" y="111"/>
                  </a:lnTo>
                  <a:lnTo>
                    <a:pt x="452" y="111"/>
                  </a:lnTo>
                  <a:lnTo>
                    <a:pt x="440" y="100"/>
                  </a:lnTo>
                  <a:lnTo>
                    <a:pt x="426" y="89"/>
                  </a:lnTo>
                  <a:lnTo>
                    <a:pt x="412" y="80"/>
                  </a:lnTo>
                  <a:lnTo>
                    <a:pt x="396" y="72"/>
                  </a:lnTo>
                  <a:lnTo>
                    <a:pt x="380" y="66"/>
                  </a:lnTo>
                  <a:lnTo>
                    <a:pt x="363" y="61"/>
                  </a:lnTo>
                  <a:lnTo>
                    <a:pt x="344" y="59"/>
                  </a:lnTo>
                  <a:lnTo>
                    <a:pt x="326" y="58"/>
                  </a:lnTo>
                  <a:lnTo>
                    <a:pt x="326" y="58"/>
                  </a:lnTo>
                  <a:lnTo>
                    <a:pt x="308" y="59"/>
                  </a:lnTo>
                  <a:lnTo>
                    <a:pt x="290" y="61"/>
                  </a:lnTo>
                  <a:lnTo>
                    <a:pt x="273" y="66"/>
                  </a:lnTo>
                  <a:lnTo>
                    <a:pt x="257" y="72"/>
                  </a:lnTo>
                  <a:lnTo>
                    <a:pt x="242" y="79"/>
                  </a:lnTo>
                  <a:lnTo>
                    <a:pt x="227" y="88"/>
                  </a:lnTo>
                  <a:lnTo>
                    <a:pt x="213" y="98"/>
                  </a:lnTo>
                  <a:lnTo>
                    <a:pt x="200" y="110"/>
                  </a:lnTo>
                  <a:lnTo>
                    <a:pt x="189" y="123"/>
                  </a:lnTo>
                  <a:lnTo>
                    <a:pt x="178" y="136"/>
                  </a:lnTo>
                  <a:lnTo>
                    <a:pt x="170" y="150"/>
                  </a:lnTo>
                  <a:lnTo>
                    <a:pt x="162" y="166"/>
                  </a:lnTo>
                  <a:lnTo>
                    <a:pt x="156" y="182"/>
                  </a:lnTo>
                  <a:lnTo>
                    <a:pt x="152" y="200"/>
                  </a:lnTo>
                  <a:lnTo>
                    <a:pt x="150" y="217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48" y="241"/>
                  </a:lnTo>
                  <a:lnTo>
                    <a:pt x="148" y="241"/>
                  </a:lnTo>
                  <a:lnTo>
                    <a:pt x="136" y="233"/>
                  </a:lnTo>
                  <a:lnTo>
                    <a:pt x="123" y="226"/>
                  </a:lnTo>
                  <a:lnTo>
                    <a:pt x="108" y="223"/>
                  </a:lnTo>
                  <a:lnTo>
                    <a:pt x="92" y="222"/>
                  </a:lnTo>
                  <a:lnTo>
                    <a:pt x="92" y="222"/>
                  </a:lnTo>
                  <a:lnTo>
                    <a:pt x="83" y="222"/>
                  </a:lnTo>
                  <a:lnTo>
                    <a:pt x="74" y="223"/>
                  </a:lnTo>
                  <a:lnTo>
                    <a:pt x="64" y="225"/>
                  </a:lnTo>
                  <a:lnTo>
                    <a:pt x="56" y="229"/>
                  </a:lnTo>
                  <a:lnTo>
                    <a:pt x="48" y="232"/>
                  </a:lnTo>
                  <a:lnTo>
                    <a:pt x="41" y="237"/>
                  </a:lnTo>
                  <a:lnTo>
                    <a:pt x="33" y="242"/>
                  </a:lnTo>
                  <a:lnTo>
                    <a:pt x="27" y="248"/>
                  </a:lnTo>
                  <a:lnTo>
                    <a:pt x="22" y="255"/>
                  </a:lnTo>
                  <a:lnTo>
                    <a:pt x="16" y="262"/>
                  </a:lnTo>
                  <a:lnTo>
                    <a:pt x="11" y="269"/>
                  </a:lnTo>
                  <a:lnTo>
                    <a:pt x="8" y="277"/>
                  </a:lnTo>
                  <a:lnTo>
                    <a:pt x="4" y="286"/>
                  </a:lnTo>
                  <a:lnTo>
                    <a:pt x="2" y="294"/>
                  </a:lnTo>
                  <a:lnTo>
                    <a:pt x="1" y="30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23"/>
                  </a:lnTo>
                  <a:lnTo>
                    <a:pt x="2" y="331"/>
                  </a:lnTo>
                  <a:lnTo>
                    <a:pt x="4" y="340"/>
                  </a:lnTo>
                  <a:lnTo>
                    <a:pt x="8" y="348"/>
                  </a:lnTo>
                  <a:lnTo>
                    <a:pt x="11" y="356"/>
                  </a:lnTo>
                  <a:lnTo>
                    <a:pt x="16" y="365"/>
                  </a:lnTo>
                  <a:lnTo>
                    <a:pt x="22" y="371"/>
                  </a:lnTo>
                  <a:lnTo>
                    <a:pt x="27" y="378"/>
                  </a:lnTo>
                  <a:lnTo>
                    <a:pt x="33" y="384"/>
                  </a:lnTo>
                  <a:lnTo>
                    <a:pt x="41" y="389"/>
                  </a:lnTo>
                  <a:lnTo>
                    <a:pt x="48" y="393"/>
                  </a:lnTo>
                  <a:lnTo>
                    <a:pt x="56" y="398"/>
                  </a:lnTo>
                  <a:lnTo>
                    <a:pt x="64" y="400"/>
                  </a:lnTo>
                  <a:lnTo>
                    <a:pt x="74" y="403"/>
                  </a:lnTo>
                  <a:lnTo>
                    <a:pt x="83" y="404"/>
                  </a:lnTo>
                  <a:lnTo>
                    <a:pt x="92" y="405"/>
                  </a:lnTo>
                  <a:lnTo>
                    <a:pt x="569" y="405"/>
                  </a:lnTo>
                  <a:lnTo>
                    <a:pt x="569" y="405"/>
                  </a:lnTo>
                  <a:lnTo>
                    <a:pt x="584" y="404"/>
                  </a:lnTo>
                  <a:lnTo>
                    <a:pt x="596" y="400"/>
                  </a:lnTo>
                  <a:lnTo>
                    <a:pt x="609" y="396"/>
                  </a:lnTo>
                  <a:lnTo>
                    <a:pt x="621" y="389"/>
                  </a:lnTo>
                  <a:lnTo>
                    <a:pt x="631" y="381"/>
                  </a:lnTo>
                  <a:lnTo>
                    <a:pt x="640" y="370"/>
                  </a:lnTo>
                  <a:lnTo>
                    <a:pt x="648" y="360"/>
                  </a:lnTo>
                  <a:lnTo>
                    <a:pt x="654" y="348"/>
                  </a:lnTo>
                  <a:lnTo>
                    <a:pt x="860" y="348"/>
                  </a:lnTo>
                  <a:lnTo>
                    <a:pt x="860" y="348"/>
                  </a:lnTo>
                  <a:lnTo>
                    <a:pt x="869" y="347"/>
                  </a:lnTo>
                  <a:lnTo>
                    <a:pt x="879" y="346"/>
                  </a:lnTo>
                  <a:lnTo>
                    <a:pt x="888" y="344"/>
                  </a:lnTo>
                  <a:lnTo>
                    <a:pt x="896" y="340"/>
                  </a:lnTo>
                  <a:lnTo>
                    <a:pt x="904" y="337"/>
                  </a:lnTo>
                  <a:lnTo>
                    <a:pt x="911" y="332"/>
                  </a:lnTo>
                  <a:lnTo>
                    <a:pt x="918" y="326"/>
                  </a:lnTo>
                  <a:lnTo>
                    <a:pt x="925" y="321"/>
                  </a:lnTo>
                  <a:lnTo>
                    <a:pt x="930" y="315"/>
                  </a:lnTo>
                  <a:lnTo>
                    <a:pt x="936" y="308"/>
                  </a:lnTo>
                  <a:lnTo>
                    <a:pt x="941" y="300"/>
                  </a:lnTo>
                  <a:lnTo>
                    <a:pt x="944" y="292"/>
                  </a:lnTo>
                  <a:lnTo>
                    <a:pt x="948" y="284"/>
                  </a:lnTo>
                  <a:lnTo>
                    <a:pt x="950" y="275"/>
                  </a:lnTo>
                  <a:lnTo>
                    <a:pt x="951" y="265"/>
                  </a:lnTo>
                  <a:lnTo>
                    <a:pt x="951" y="256"/>
                  </a:lnTo>
                  <a:lnTo>
                    <a:pt x="951" y="256"/>
                  </a:lnTo>
                  <a:lnTo>
                    <a:pt x="951" y="247"/>
                  </a:lnTo>
                  <a:lnTo>
                    <a:pt x="950" y="238"/>
                  </a:lnTo>
                  <a:lnTo>
                    <a:pt x="948" y="229"/>
                  </a:lnTo>
                  <a:lnTo>
                    <a:pt x="944" y="220"/>
                  </a:lnTo>
                  <a:lnTo>
                    <a:pt x="941" y="212"/>
                  </a:lnTo>
                  <a:lnTo>
                    <a:pt x="936" y="206"/>
                  </a:lnTo>
                  <a:lnTo>
                    <a:pt x="930" y="197"/>
                  </a:lnTo>
                  <a:lnTo>
                    <a:pt x="925" y="192"/>
                  </a:lnTo>
                  <a:lnTo>
                    <a:pt x="918" y="186"/>
                  </a:lnTo>
                  <a:lnTo>
                    <a:pt x="911" y="180"/>
                  </a:lnTo>
                  <a:lnTo>
                    <a:pt x="904" y="176"/>
                  </a:lnTo>
                  <a:lnTo>
                    <a:pt x="896" y="172"/>
                  </a:lnTo>
                  <a:lnTo>
                    <a:pt x="888" y="169"/>
                  </a:lnTo>
                  <a:lnTo>
                    <a:pt x="879" y="166"/>
                  </a:lnTo>
                  <a:lnTo>
                    <a:pt x="869" y="165"/>
                  </a:lnTo>
                  <a:lnTo>
                    <a:pt x="860" y="164"/>
                  </a:lnTo>
                  <a:lnTo>
                    <a:pt x="860" y="164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420E971B-4B6A-4EC2-BDC0-3FA448FCC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6" y="967"/>
              <a:ext cx="330" cy="173"/>
            </a:xfrm>
            <a:custGeom>
              <a:avLst/>
              <a:gdLst>
                <a:gd name="T0" fmla="*/ 93 w 661"/>
                <a:gd name="T1" fmla="*/ 347 h 347"/>
                <a:gd name="T2" fmla="*/ 74 w 661"/>
                <a:gd name="T3" fmla="*/ 346 h 347"/>
                <a:gd name="T4" fmla="*/ 57 w 661"/>
                <a:gd name="T5" fmla="*/ 340 h 347"/>
                <a:gd name="T6" fmla="*/ 41 w 661"/>
                <a:gd name="T7" fmla="*/ 332 h 347"/>
                <a:gd name="T8" fmla="*/ 27 w 661"/>
                <a:gd name="T9" fmla="*/ 321 h 347"/>
                <a:gd name="T10" fmla="*/ 17 w 661"/>
                <a:gd name="T11" fmla="*/ 307 h 347"/>
                <a:gd name="T12" fmla="*/ 7 w 661"/>
                <a:gd name="T13" fmla="*/ 292 h 347"/>
                <a:gd name="T14" fmla="*/ 3 w 661"/>
                <a:gd name="T15" fmla="*/ 275 h 347"/>
                <a:gd name="T16" fmla="*/ 0 w 661"/>
                <a:gd name="T17" fmla="*/ 256 h 347"/>
                <a:gd name="T18" fmla="*/ 2 w 661"/>
                <a:gd name="T19" fmla="*/ 247 h 347"/>
                <a:gd name="T20" fmla="*/ 5 w 661"/>
                <a:gd name="T21" fmla="*/ 229 h 347"/>
                <a:gd name="T22" fmla="*/ 12 w 661"/>
                <a:gd name="T23" fmla="*/ 212 h 347"/>
                <a:gd name="T24" fmla="*/ 21 w 661"/>
                <a:gd name="T25" fmla="*/ 197 h 347"/>
                <a:gd name="T26" fmla="*/ 34 w 661"/>
                <a:gd name="T27" fmla="*/ 185 h 347"/>
                <a:gd name="T28" fmla="*/ 49 w 661"/>
                <a:gd name="T29" fmla="*/ 176 h 347"/>
                <a:gd name="T30" fmla="*/ 65 w 661"/>
                <a:gd name="T31" fmla="*/ 169 h 347"/>
                <a:gd name="T32" fmla="*/ 83 w 661"/>
                <a:gd name="T33" fmla="*/ 165 h 347"/>
                <a:gd name="T34" fmla="*/ 93 w 661"/>
                <a:gd name="T35" fmla="*/ 164 h 347"/>
                <a:gd name="T36" fmla="*/ 122 w 661"/>
                <a:gd name="T37" fmla="*/ 170 h 347"/>
                <a:gd name="T38" fmla="*/ 149 w 661"/>
                <a:gd name="T39" fmla="*/ 184 h 347"/>
                <a:gd name="T40" fmla="*/ 149 w 661"/>
                <a:gd name="T41" fmla="*/ 178 h 347"/>
                <a:gd name="T42" fmla="*/ 150 w 661"/>
                <a:gd name="T43" fmla="*/ 161 h 347"/>
                <a:gd name="T44" fmla="*/ 157 w 661"/>
                <a:gd name="T45" fmla="*/ 126 h 347"/>
                <a:gd name="T46" fmla="*/ 170 w 661"/>
                <a:gd name="T47" fmla="*/ 94 h 347"/>
                <a:gd name="T48" fmla="*/ 189 w 661"/>
                <a:gd name="T49" fmla="*/ 65 h 347"/>
                <a:gd name="T50" fmla="*/ 213 w 661"/>
                <a:gd name="T51" fmla="*/ 41 h 347"/>
                <a:gd name="T52" fmla="*/ 241 w 661"/>
                <a:gd name="T53" fmla="*/ 22 h 347"/>
                <a:gd name="T54" fmla="*/ 273 w 661"/>
                <a:gd name="T55" fmla="*/ 8 h 347"/>
                <a:gd name="T56" fmla="*/ 308 w 661"/>
                <a:gd name="T57" fmla="*/ 2 h 347"/>
                <a:gd name="T58" fmla="*/ 326 w 661"/>
                <a:gd name="T59" fmla="*/ 0 h 347"/>
                <a:gd name="T60" fmla="*/ 362 w 661"/>
                <a:gd name="T61" fmla="*/ 4 h 347"/>
                <a:gd name="T62" fmla="*/ 395 w 661"/>
                <a:gd name="T63" fmla="*/ 14 h 347"/>
                <a:gd name="T64" fmla="*/ 425 w 661"/>
                <a:gd name="T65" fmla="*/ 32 h 347"/>
                <a:gd name="T66" fmla="*/ 452 w 661"/>
                <a:gd name="T67" fmla="*/ 52 h 347"/>
                <a:gd name="T68" fmla="*/ 474 w 661"/>
                <a:gd name="T69" fmla="*/ 79 h 347"/>
                <a:gd name="T70" fmla="*/ 490 w 661"/>
                <a:gd name="T71" fmla="*/ 109 h 347"/>
                <a:gd name="T72" fmla="*/ 500 w 661"/>
                <a:gd name="T73" fmla="*/ 142 h 347"/>
                <a:gd name="T74" fmla="*/ 504 w 661"/>
                <a:gd name="T75" fmla="*/ 178 h 347"/>
                <a:gd name="T76" fmla="*/ 504 w 661"/>
                <a:gd name="T77" fmla="*/ 193 h 347"/>
                <a:gd name="T78" fmla="*/ 504 w 661"/>
                <a:gd name="T79" fmla="*/ 193 h 347"/>
                <a:gd name="T80" fmla="*/ 509 w 661"/>
                <a:gd name="T81" fmla="*/ 186 h 347"/>
                <a:gd name="T82" fmla="*/ 524 w 661"/>
                <a:gd name="T83" fmla="*/ 176 h 347"/>
                <a:gd name="T84" fmla="*/ 542 w 661"/>
                <a:gd name="T85" fmla="*/ 169 h 347"/>
                <a:gd name="T86" fmla="*/ 560 w 661"/>
                <a:gd name="T87" fmla="*/ 165 h 347"/>
                <a:gd name="T88" fmla="*/ 569 w 661"/>
                <a:gd name="T89" fmla="*/ 164 h 347"/>
                <a:gd name="T90" fmla="*/ 588 w 661"/>
                <a:gd name="T91" fmla="*/ 166 h 347"/>
                <a:gd name="T92" fmla="*/ 605 w 661"/>
                <a:gd name="T93" fmla="*/ 172 h 347"/>
                <a:gd name="T94" fmla="*/ 620 w 661"/>
                <a:gd name="T95" fmla="*/ 180 h 347"/>
                <a:gd name="T96" fmla="*/ 634 w 661"/>
                <a:gd name="T97" fmla="*/ 192 h 347"/>
                <a:gd name="T98" fmla="*/ 645 w 661"/>
                <a:gd name="T99" fmla="*/ 204 h 347"/>
                <a:gd name="T100" fmla="*/ 653 w 661"/>
                <a:gd name="T101" fmla="*/ 220 h 347"/>
                <a:gd name="T102" fmla="*/ 659 w 661"/>
                <a:gd name="T103" fmla="*/ 238 h 347"/>
                <a:gd name="T104" fmla="*/ 661 w 661"/>
                <a:gd name="T105" fmla="*/ 256 h 347"/>
                <a:gd name="T106" fmla="*/ 660 w 661"/>
                <a:gd name="T107" fmla="*/ 265 h 347"/>
                <a:gd name="T108" fmla="*/ 657 w 661"/>
                <a:gd name="T109" fmla="*/ 284 h 347"/>
                <a:gd name="T110" fmla="*/ 650 w 661"/>
                <a:gd name="T111" fmla="*/ 300 h 347"/>
                <a:gd name="T112" fmla="*/ 640 w 661"/>
                <a:gd name="T113" fmla="*/ 314 h 347"/>
                <a:gd name="T114" fmla="*/ 628 w 661"/>
                <a:gd name="T115" fmla="*/ 326 h 347"/>
                <a:gd name="T116" fmla="*/ 613 w 661"/>
                <a:gd name="T117" fmla="*/ 337 h 347"/>
                <a:gd name="T118" fmla="*/ 597 w 661"/>
                <a:gd name="T119" fmla="*/ 344 h 347"/>
                <a:gd name="T120" fmla="*/ 579 w 661"/>
                <a:gd name="T121" fmla="*/ 347 h 347"/>
                <a:gd name="T122" fmla="*/ 93 w 661"/>
                <a:gd name="T12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347">
                  <a:moveTo>
                    <a:pt x="93" y="347"/>
                  </a:moveTo>
                  <a:lnTo>
                    <a:pt x="93" y="347"/>
                  </a:lnTo>
                  <a:lnTo>
                    <a:pt x="83" y="347"/>
                  </a:lnTo>
                  <a:lnTo>
                    <a:pt x="74" y="346"/>
                  </a:lnTo>
                  <a:lnTo>
                    <a:pt x="65" y="344"/>
                  </a:lnTo>
                  <a:lnTo>
                    <a:pt x="57" y="340"/>
                  </a:lnTo>
                  <a:lnTo>
                    <a:pt x="49" y="337"/>
                  </a:lnTo>
                  <a:lnTo>
                    <a:pt x="41" y="332"/>
                  </a:lnTo>
                  <a:lnTo>
                    <a:pt x="34" y="326"/>
                  </a:lnTo>
                  <a:lnTo>
                    <a:pt x="27" y="321"/>
                  </a:lnTo>
                  <a:lnTo>
                    <a:pt x="21" y="314"/>
                  </a:lnTo>
                  <a:lnTo>
                    <a:pt x="17" y="307"/>
                  </a:lnTo>
                  <a:lnTo>
                    <a:pt x="12" y="300"/>
                  </a:lnTo>
                  <a:lnTo>
                    <a:pt x="7" y="292"/>
                  </a:lnTo>
                  <a:lnTo>
                    <a:pt x="5" y="284"/>
                  </a:lnTo>
                  <a:lnTo>
                    <a:pt x="3" y="275"/>
                  </a:lnTo>
                  <a:lnTo>
                    <a:pt x="2" y="265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47"/>
                  </a:lnTo>
                  <a:lnTo>
                    <a:pt x="3" y="238"/>
                  </a:lnTo>
                  <a:lnTo>
                    <a:pt x="5" y="229"/>
                  </a:lnTo>
                  <a:lnTo>
                    <a:pt x="7" y="220"/>
                  </a:lnTo>
                  <a:lnTo>
                    <a:pt x="12" y="212"/>
                  </a:lnTo>
                  <a:lnTo>
                    <a:pt x="17" y="204"/>
                  </a:lnTo>
                  <a:lnTo>
                    <a:pt x="21" y="197"/>
                  </a:lnTo>
                  <a:lnTo>
                    <a:pt x="27" y="192"/>
                  </a:lnTo>
                  <a:lnTo>
                    <a:pt x="34" y="185"/>
                  </a:lnTo>
                  <a:lnTo>
                    <a:pt x="41" y="180"/>
                  </a:lnTo>
                  <a:lnTo>
                    <a:pt x="49" y="176"/>
                  </a:lnTo>
                  <a:lnTo>
                    <a:pt x="57" y="172"/>
                  </a:lnTo>
                  <a:lnTo>
                    <a:pt x="65" y="169"/>
                  </a:lnTo>
                  <a:lnTo>
                    <a:pt x="74" y="166"/>
                  </a:lnTo>
                  <a:lnTo>
                    <a:pt x="83" y="165"/>
                  </a:lnTo>
                  <a:lnTo>
                    <a:pt x="93" y="164"/>
                  </a:lnTo>
                  <a:lnTo>
                    <a:pt x="93" y="164"/>
                  </a:lnTo>
                  <a:lnTo>
                    <a:pt x="108" y="165"/>
                  </a:lnTo>
                  <a:lnTo>
                    <a:pt x="122" y="170"/>
                  </a:lnTo>
                  <a:lnTo>
                    <a:pt x="136" y="176"/>
                  </a:lnTo>
                  <a:lnTo>
                    <a:pt x="149" y="184"/>
                  </a:lnTo>
                  <a:lnTo>
                    <a:pt x="149" y="184"/>
                  </a:lnTo>
                  <a:lnTo>
                    <a:pt x="149" y="178"/>
                  </a:lnTo>
                  <a:lnTo>
                    <a:pt x="149" y="178"/>
                  </a:lnTo>
                  <a:lnTo>
                    <a:pt x="150" y="161"/>
                  </a:lnTo>
                  <a:lnTo>
                    <a:pt x="152" y="142"/>
                  </a:lnTo>
                  <a:lnTo>
                    <a:pt x="157" y="126"/>
                  </a:lnTo>
                  <a:lnTo>
                    <a:pt x="163" y="109"/>
                  </a:lnTo>
                  <a:lnTo>
                    <a:pt x="170" y="94"/>
                  </a:lnTo>
                  <a:lnTo>
                    <a:pt x="179" y="79"/>
                  </a:lnTo>
                  <a:lnTo>
                    <a:pt x="189" y="65"/>
                  </a:lnTo>
                  <a:lnTo>
                    <a:pt x="201" y="52"/>
                  </a:lnTo>
                  <a:lnTo>
                    <a:pt x="213" y="41"/>
                  </a:lnTo>
                  <a:lnTo>
                    <a:pt x="227" y="32"/>
                  </a:lnTo>
                  <a:lnTo>
                    <a:pt x="241" y="22"/>
                  </a:lnTo>
                  <a:lnTo>
                    <a:pt x="257" y="14"/>
                  </a:lnTo>
                  <a:lnTo>
                    <a:pt x="273" y="8"/>
                  </a:lnTo>
                  <a:lnTo>
                    <a:pt x="291" y="4"/>
                  </a:lnTo>
                  <a:lnTo>
                    <a:pt x="308" y="2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45" y="2"/>
                  </a:lnTo>
                  <a:lnTo>
                    <a:pt x="362" y="4"/>
                  </a:lnTo>
                  <a:lnTo>
                    <a:pt x="379" y="8"/>
                  </a:lnTo>
                  <a:lnTo>
                    <a:pt x="395" y="14"/>
                  </a:lnTo>
                  <a:lnTo>
                    <a:pt x="412" y="22"/>
                  </a:lnTo>
                  <a:lnTo>
                    <a:pt x="425" y="32"/>
                  </a:lnTo>
                  <a:lnTo>
                    <a:pt x="439" y="41"/>
                  </a:lnTo>
                  <a:lnTo>
                    <a:pt x="452" y="52"/>
                  </a:lnTo>
                  <a:lnTo>
                    <a:pt x="463" y="65"/>
                  </a:lnTo>
                  <a:lnTo>
                    <a:pt x="474" y="79"/>
                  </a:lnTo>
                  <a:lnTo>
                    <a:pt x="483" y="94"/>
                  </a:lnTo>
                  <a:lnTo>
                    <a:pt x="490" y="109"/>
                  </a:lnTo>
                  <a:lnTo>
                    <a:pt x="496" y="126"/>
                  </a:lnTo>
                  <a:lnTo>
                    <a:pt x="500" y="142"/>
                  </a:lnTo>
                  <a:lnTo>
                    <a:pt x="503" y="161"/>
                  </a:lnTo>
                  <a:lnTo>
                    <a:pt x="504" y="178"/>
                  </a:lnTo>
                  <a:lnTo>
                    <a:pt x="504" y="178"/>
                  </a:lnTo>
                  <a:lnTo>
                    <a:pt x="504" y="193"/>
                  </a:lnTo>
                  <a:lnTo>
                    <a:pt x="504" y="193"/>
                  </a:lnTo>
                  <a:lnTo>
                    <a:pt x="504" y="193"/>
                  </a:lnTo>
                  <a:lnTo>
                    <a:pt x="504" y="193"/>
                  </a:lnTo>
                  <a:lnTo>
                    <a:pt x="509" y="186"/>
                  </a:lnTo>
                  <a:lnTo>
                    <a:pt x="517" y="180"/>
                  </a:lnTo>
                  <a:lnTo>
                    <a:pt x="524" y="176"/>
                  </a:lnTo>
                  <a:lnTo>
                    <a:pt x="532" y="172"/>
                  </a:lnTo>
                  <a:lnTo>
                    <a:pt x="542" y="169"/>
                  </a:lnTo>
                  <a:lnTo>
                    <a:pt x="551" y="166"/>
                  </a:lnTo>
                  <a:lnTo>
                    <a:pt x="560" y="165"/>
                  </a:lnTo>
                  <a:lnTo>
                    <a:pt x="569" y="164"/>
                  </a:lnTo>
                  <a:lnTo>
                    <a:pt x="569" y="164"/>
                  </a:lnTo>
                  <a:lnTo>
                    <a:pt x="579" y="165"/>
                  </a:lnTo>
                  <a:lnTo>
                    <a:pt x="588" y="166"/>
                  </a:lnTo>
                  <a:lnTo>
                    <a:pt x="597" y="169"/>
                  </a:lnTo>
                  <a:lnTo>
                    <a:pt x="605" y="172"/>
                  </a:lnTo>
                  <a:lnTo>
                    <a:pt x="613" y="176"/>
                  </a:lnTo>
                  <a:lnTo>
                    <a:pt x="620" y="180"/>
                  </a:lnTo>
                  <a:lnTo>
                    <a:pt x="628" y="185"/>
                  </a:lnTo>
                  <a:lnTo>
                    <a:pt x="634" y="192"/>
                  </a:lnTo>
                  <a:lnTo>
                    <a:pt x="640" y="197"/>
                  </a:lnTo>
                  <a:lnTo>
                    <a:pt x="645" y="204"/>
                  </a:lnTo>
                  <a:lnTo>
                    <a:pt x="650" y="212"/>
                  </a:lnTo>
                  <a:lnTo>
                    <a:pt x="653" y="220"/>
                  </a:lnTo>
                  <a:lnTo>
                    <a:pt x="657" y="229"/>
                  </a:lnTo>
                  <a:lnTo>
                    <a:pt x="659" y="238"/>
                  </a:lnTo>
                  <a:lnTo>
                    <a:pt x="660" y="247"/>
                  </a:lnTo>
                  <a:lnTo>
                    <a:pt x="661" y="256"/>
                  </a:lnTo>
                  <a:lnTo>
                    <a:pt x="661" y="256"/>
                  </a:lnTo>
                  <a:lnTo>
                    <a:pt x="660" y="265"/>
                  </a:lnTo>
                  <a:lnTo>
                    <a:pt x="659" y="275"/>
                  </a:lnTo>
                  <a:lnTo>
                    <a:pt x="657" y="284"/>
                  </a:lnTo>
                  <a:lnTo>
                    <a:pt x="653" y="292"/>
                  </a:lnTo>
                  <a:lnTo>
                    <a:pt x="650" y="300"/>
                  </a:lnTo>
                  <a:lnTo>
                    <a:pt x="645" y="307"/>
                  </a:lnTo>
                  <a:lnTo>
                    <a:pt x="640" y="314"/>
                  </a:lnTo>
                  <a:lnTo>
                    <a:pt x="634" y="321"/>
                  </a:lnTo>
                  <a:lnTo>
                    <a:pt x="628" y="326"/>
                  </a:lnTo>
                  <a:lnTo>
                    <a:pt x="620" y="332"/>
                  </a:lnTo>
                  <a:lnTo>
                    <a:pt x="613" y="337"/>
                  </a:lnTo>
                  <a:lnTo>
                    <a:pt x="605" y="340"/>
                  </a:lnTo>
                  <a:lnTo>
                    <a:pt x="597" y="344"/>
                  </a:lnTo>
                  <a:lnTo>
                    <a:pt x="588" y="346"/>
                  </a:lnTo>
                  <a:lnTo>
                    <a:pt x="579" y="347"/>
                  </a:lnTo>
                  <a:lnTo>
                    <a:pt x="569" y="347"/>
                  </a:lnTo>
                  <a:lnTo>
                    <a:pt x="93" y="347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BB74CB79-A3D1-4A36-BC0A-9125285F23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" y="832"/>
              <a:ext cx="383" cy="202"/>
            </a:xfrm>
            <a:custGeom>
              <a:avLst/>
              <a:gdLst>
                <a:gd name="T0" fmla="*/ 767 w 767"/>
                <a:gd name="T1" fmla="*/ 296 h 403"/>
                <a:gd name="T2" fmla="*/ 765 w 767"/>
                <a:gd name="T3" fmla="*/ 318 h 403"/>
                <a:gd name="T4" fmla="*/ 758 w 767"/>
                <a:gd name="T5" fmla="*/ 338 h 403"/>
                <a:gd name="T6" fmla="*/ 749 w 767"/>
                <a:gd name="T7" fmla="*/ 356 h 403"/>
                <a:gd name="T8" fmla="*/ 736 w 767"/>
                <a:gd name="T9" fmla="*/ 372 h 403"/>
                <a:gd name="T10" fmla="*/ 720 w 767"/>
                <a:gd name="T11" fmla="*/ 385 h 403"/>
                <a:gd name="T12" fmla="*/ 701 w 767"/>
                <a:gd name="T13" fmla="*/ 394 h 403"/>
                <a:gd name="T14" fmla="*/ 682 w 767"/>
                <a:gd name="T15" fmla="*/ 401 h 403"/>
                <a:gd name="T16" fmla="*/ 660 w 767"/>
                <a:gd name="T17" fmla="*/ 403 h 403"/>
                <a:gd name="T18" fmla="*/ 106 w 767"/>
                <a:gd name="T19" fmla="*/ 403 h 403"/>
                <a:gd name="T20" fmla="*/ 84 w 767"/>
                <a:gd name="T21" fmla="*/ 401 h 403"/>
                <a:gd name="T22" fmla="*/ 64 w 767"/>
                <a:gd name="T23" fmla="*/ 394 h 403"/>
                <a:gd name="T24" fmla="*/ 46 w 767"/>
                <a:gd name="T25" fmla="*/ 385 h 403"/>
                <a:gd name="T26" fmla="*/ 31 w 767"/>
                <a:gd name="T27" fmla="*/ 372 h 403"/>
                <a:gd name="T28" fmla="*/ 17 w 767"/>
                <a:gd name="T29" fmla="*/ 356 h 403"/>
                <a:gd name="T30" fmla="*/ 8 w 767"/>
                <a:gd name="T31" fmla="*/ 338 h 403"/>
                <a:gd name="T32" fmla="*/ 2 w 767"/>
                <a:gd name="T33" fmla="*/ 318 h 403"/>
                <a:gd name="T34" fmla="*/ 0 w 767"/>
                <a:gd name="T35" fmla="*/ 296 h 403"/>
                <a:gd name="T36" fmla="*/ 0 w 767"/>
                <a:gd name="T37" fmla="*/ 286 h 403"/>
                <a:gd name="T38" fmla="*/ 5 w 767"/>
                <a:gd name="T39" fmla="*/ 265 h 403"/>
                <a:gd name="T40" fmla="*/ 13 w 767"/>
                <a:gd name="T41" fmla="*/ 245 h 403"/>
                <a:gd name="T42" fmla="*/ 24 w 767"/>
                <a:gd name="T43" fmla="*/ 228 h 403"/>
                <a:gd name="T44" fmla="*/ 38 w 767"/>
                <a:gd name="T45" fmla="*/ 214 h 403"/>
                <a:gd name="T46" fmla="*/ 55 w 767"/>
                <a:gd name="T47" fmla="*/ 203 h 403"/>
                <a:gd name="T48" fmla="*/ 75 w 767"/>
                <a:gd name="T49" fmla="*/ 195 h 403"/>
                <a:gd name="T50" fmla="*/ 96 w 767"/>
                <a:gd name="T51" fmla="*/ 190 h 403"/>
                <a:gd name="T52" fmla="*/ 106 w 767"/>
                <a:gd name="T53" fmla="*/ 190 h 403"/>
                <a:gd name="T54" fmla="*/ 124 w 767"/>
                <a:gd name="T55" fmla="*/ 191 h 403"/>
                <a:gd name="T56" fmla="*/ 142 w 767"/>
                <a:gd name="T57" fmla="*/ 196 h 403"/>
                <a:gd name="T58" fmla="*/ 158 w 767"/>
                <a:gd name="T59" fmla="*/ 203 h 403"/>
                <a:gd name="T60" fmla="*/ 172 w 767"/>
                <a:gd name="T61" fmla="*/ 213 h 403"/>
                <a:gd name="T62" fmla="*/ 172 w 767"/>
                <a:gd name="T63" fmla="*/ 206 h 403"/>
                <a:gd name="T64" fmla="*/ 173 w 767"/>
                <a:gd name="T65" fmla="*/ 185 h 403"/>
                <a:gd name="T66" fmla="*/ 181 w 767"/>
                <a:gd name="T67" fmla="*/ 145 h 403"/>
                <a:gd name="T68" fmla="*/ 197 w 767"/>
                <a:gd name="T69" fmla="*/ 108 h 403"/>
                <a:gd name="T70" fmla="*/ 219 w 767"/>
                <a:gd name="T71" fmla="*/ 75 h 403"/>
                <a:gd name="T72" fmla="*/ 246 w 767"/>
                <a:gd name="T73" fmla="*/ 47 h 403"/>
                <a:gd name="T74" fmla="*/ 280 w 767"/>
                <a:gd name="T75" fmla="*/ 24 h 403"/>
                <a:gd name="T76" fmla="*/ 317 w 767"/>
                <a:gd name="T77" fmla="*/ 9 h 403"/>
                <a:gd name="T78" fmla="*/ 357 w 767"/>
                <a:gd name="T79" fmla="*/ 1 h 403"/>
                <a:gd name="T80" fmla="*/ 378 w 767"/>
                <a:gd name="T81" fmla="*/ 0 h 403"/>
                <a:gd name="T82" fmla="*/ 419 w 767"/>
                <a:gd name="T83" fmla="*/ 3 h 403"/>
                <a:gd name="T84" fmla="*/ 458 w 767"/>
                <a:gd name="T85" fmla="*/ 16 h 403"/>
                <a:gd name="T86" fmla="*/ 493 w 767"/>
                <a:gd name="T87" fmla="*/ 35 h 403"/>
                <a:gd name="T88" fmla="*/ 524 w 767"/>
                <a:gd name="T89" fmla="*/ 60 h 403"/>
                <a:gd name="T90" fmla="*/ 549 w 767"/>
                <a:gd name="T91" fmla="*/ 91 h 403"/>
                <a:gd name="T92" fmla="*/ 568 w 767"/>
                <a:gd name="T93" fmla="*/ 126 h 403"/>
                <a:gd name="T94" fmla="*/ 580 w 767"/>
                <a:gd name="T95" fmla="*/ 165 h 403"/>
                <a:gd name="T96" fmla="*/ 584 w 767"/>
                <a:gd name="T97" fmla="*/ 206 h 403"/>
                <a:gd name="T98" fmla="*/ 584 w 767"/>
                <a:gd name="T99" fmla="*/ 222 h 403"/>
                <a:gd name="T100" fmla="*/ 591 w 767"/>
                <a:gd name="T101" fmla="*/ 215 h 403"/>
                <a:gd name="T102" fmla="*/ 608 w 767"/>
                <a:gd name="T103" fmla="*/ 203 h 403"/>
                <a:gd name="T104" fmla="*/ 628 w 767"/>
                <a:gd name="T105" fmla="*/ 195 h 403"/>
                <a:gd name="T106" fmla="*/ 649 w 767"/>
                <a:gd name="T107" fmla="*/ 190 h 403"/>
                <a:gd name="T108" fmla="*/ 660 w 767"/>
                <a:gd name="T109" fmla="*/ 190 h 403"/>
                <a:gd name="T110" fmla="*/ 682 w 767"/>
                <a:gd name="T111" fmla="*/ 192 h 403"/>
                <a:gd name="T112" fmla="*/ 701 w 767"/>
                <a:gd name="T113" fmla="*/ 198 h 403"/>
                <a:gd name="T114" fmla="*/ 720 w 767"/>
                <a:gd name="T115" fmla="*/ 208 h 403"/>
                <a:gd name="T116" fmla="*/ 736 w 767"/>
                <a:gd name="T117" fmla="*/ 221 h 403"/>
                <a:gd name="T118" fmla="*/ 749 w 767"/>
                <a:gd name="T119" fmla="*/ 237 h 403"/>
                <a:gd name="T120" fmla="*/ 758 w 767"/>
                <a:gd name="T121" fmla="*/ 255 h 403"/>
                <a:gd name="T122" fmla="*/ 765 w 767"/>
                <a:gd name="T123" fmla="*/ 275 h 403"/>
                <a:gd name="T124" fmla="*/ 767 w 767"/>
                <a:gd name="T125" fmla="*/ 29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7" h="403">
                  <a:moveTo>
                    <a:pt x="767" y="296"/>
                  </a:moveTo>
                  <a:lnTo>
                    <a:pt x="767" y="296"/>
                  </a:lnTo>
                  <a:lnTo>
                    <a:pt x="766" y="308"/>
                  </a:lnTo>
                  <a:lnTo>
                    <a:pt x="765" y="318"/>
                  </a:lnTo>
                  <a:lnTo>
                    <a:pt x="762" y="328"/>
                  </a:lnTo>
                  <a:lnTo>
                    <a:pt x="758" y="338"/>
                  </a:lnTo>
                  <a:lnTo>
                    <a:pt x="754" y="347"/>
                  </a:lnTo>
                  <a:lnTo>
                    <a:pt x="749" y="356"/>
                  </a:lnTo>
                  <a:lnTo>
                    <a:pt x="743" y="364"/>
                  </a:lnTo>
                  <a:lnTo>
                    <a:pt x="736" y="372"/>
                  </a:lnTo>
                  <a:lnTo>
                    <a:pt x="728" y="379"/>
                  </a:lnTo>
                  <a:lnTo>
                    <a:pt x="720" y="385"/>
                  </a:lnTo>
                  <a:lnTo>
                    <a:pt x="711" y="389"/>
                  </a:lnTo>
                  <a:lnTo>
                    <a:pt x="701" y="394"/>
                  </a:lnTo>
                  <a:lnTo>
                    <a:pt x="692" y="397"/>
                  </a:lnTo>
                  <a:lnTo>
                    <a:pt x="682" y="401"/>
                  </a:lnTo>
                  <a:lnTo>
                    <a:pt x="671" y="402"/>
                  </a:lnTo>
                  <a:lnTo>
                    <a:pt x="660" y="403"/>
                  </a:lnTo>
                  <a:lnTo>
                    <a:pt x="106" y="403"/>
                  </a:lnTo>
                  <a:lnTo>
                    <a:pt x="106" y="403"/>
                  </a:lnTo>
                  <a:lnTo>
                    <a:pt x="96" y="402"/>
                  </a:lnTo>
                  <a:lnTo>
                    <a:pt x="84" y="401"/>
                  </a:lnTo>
                  <a:lnTo>
                    <a:pt x="75" y="397"/>
                  </a:lnTo>
                  <a:lnTo>
                    <a:pt x="64" y="394"/>
                  </a:lnTo>
                  <a:lnTo>
                    <a:pt x="55" y="389"/>
                  </a:lnTo>
                  <a:lnTo>
                    <a:pt x="46" y="385"/>
                  </a:lnTo>
                  <a:lnTo>
                    <a:pt x="38" y="379"/>
                  </a:lnTo>
                  <a:lnTo>
                    <a:pt x="31" y="372"/>
                  </a:lnTo>
                  <a:lnTo>
                    <a:pt x="24" y="364"/>
                  </a:lnTo>
                  <a:lnTo>
                    <a:pt x="17" y="356"/>
                  </a:lnTo>
                  <a:lnTo>
                    <a:pt x="13" y="347"/>
                  </a:lnTo>
                  <a:lnTo>
                    <a:pt x="8" y="338"/>
                  </a:lnTo>
                  <a:lnTo>
                    <a:pt x="5" y="328"/>
                  </a:lnTo>
                  <a:lnTo>
                    <a:pt x="2" y="318"/>
                  </a:lnTo>
                  <a:lnTo>
                    <a:pt x="0" y="308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86"/>
                  </a:lnTo>
                  <a:lnTo>
                    <a:pt x="2" y="275"/>
                  </a:lnTo>
                  <a:lnTo>
                    <a:pt x="5" y="265"/>
                  </a:lnTo>
                  <a:lnTo>
                    <a:pt x="8" y="255"/>
                  </a:lnTo>
                  <a:lnTo>
                    <a:pt x="13" y="245"/>
                  </a:lnTo>
                  <a:lnTo>
                    <a:pt x="17" y="237"/>
                  </a:lnTo>
                  <a:lnTo>
                    <a:pt x="24" y="228"/>
                  </a:lnTo>
                  <a:lnTo>
                    <a:pt x="31" y="221"/>
                  </a:lnTo>
                  <a:lnTo>
                    <a:pt x="38" y="214"/>
                  </a:lnTo>
                  <a:lnTo>
                    <a:pt x="46" y="208"/>
                  </a:lnTo>
                  <a:lnTo>
                    <a:pt x="55" y="203"/>
                  </a:lnTo>
                  <a:lnTo>
                    <a:pt x="64" y="198"/>
                  </a:lnTo>
                  <a:lnTo>
                    <a:pt x="75" y="195"/>
                  </a:lnTo>
                  <a:lnTo>
                    <a:pt x="84" y="192"/>
                  </a:lnTo>
                  <a:lnTo>
                    <a:pt x="96" y="190"/>
                  </a:lnTo>
                  <a:lnTo>
                    <a:pt x="106" y="190"/>
                  </a:lnTo>
                  <a:lnTo>
                    <a:pt x="106" y="190"/>
                  </a:lnTo>
                  <a:lnTo>
                    <a:pt x="115" y="190"/>
                  </a:lnTo>
                  <a:lnTo>
                    <a:pt x="124" y="191"/>
                  </a:lnTo>
                  <a:lnTo>
                    <a:pt x="134" y="194"/>
                  </a:lnTo>
                  <a:lnTo>
                    <a:pt x="142" y="196"/>
                  </a:lnTo>
                  <a:lnTo>
                    <a:pt x="150" y="199"/>
                  </a:lnTo>
                  <a:lnTo>
                    <a:pt x="158" y="203"/>
                  </a:lnTo>
                  <a:lnTo>
                    <a:pt x="165" y="207"/>
                  </a:lnTo>
                  <a:lnTo>
                    <a:pt x="172" y="213"/>
                  </a:lnTo>
                  <a:lnTo>
                    <a:pt x="172" y="213"/>
                  </a:lnTo>
                  <a:lnTo>
                    <a:pt x="172" y="206"/>
                  </a:lnTo>
                  <a:lnTo>
                    <a:pt x="172" y="206"/>
                  </a:lnTo>
                  <a:lnTo>
                    <a:pt x="173" y="185"/>
                  </a:lnTo>
                  <a:lnTo>
                    <a:pt x="176" y="165"/>
                  </a:lnTo>
                  <a:lnTo>
                    <a:pt x="181" y="145"/>
                  </a:lnTo>
                  <a:lnTo>
                    <a:pt x="188" y="126"/>
                  </a:lnTo>
                  <a:lnTo>
                    <a:pt x="197" y="108"/>
                  </a:lnTo>
                  <a:lnTo>
                    <a:pt x="207" y="91"/>
                  </a:lnTo>
                  <a:lnTo>
                    <a:pt x="219" y="75"/>
                  </a:lnTo>
                  <a:lnTo>
                    <a:pt x="233" y="60"/>
                  </a:lnTo>
                  <a:lnTo>
                    <a:pt x="246" y="47"/>
                  </a:lnTo>
                  <a:lnTo>
                    <a:pt x="263" y="35"/>
                  </a:lnTo>
                  <a:lnTo>
                    <a:pt x="280" y="24"/>
                  </a:lnTo>
                  <a:lnTo>
                    <a:pt x="297" y="16"/>
                  </a:lnTo>
                  <a:lnTo>
                    <a:pt x="317" y="9"/>
                  </a:lnTo>
                  <a:lnTo>
                    <a:pt x="336" y="3"/>
                  </a:lnTo>
                  <a:lnTo>
                    <a:pt x="357" y="1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400" y="1"/>
                  </a:lnTo>
                  <a:lnTo>
                    <a:pt x="419" y="3"/>
                  </a:lnTo>
                  <a:lnTo>
                    <a:pt x="439" y="9"/>
                  </a:lnTo>
                  <a:lnTo>
                    <a:pt x="458" y="16"/>
                  </a:lnTo>
                  <a:lnTo>
                    <a:pt x="477" y="24"/>
                  </a:lnTo>
                  <a:lnTo>
                    <a:pt x="493" y="35"/>
                  </a:lnTo>
                  <a:lnTo>
                    <a:pt x="509" y="47"/>
                  </a:lnTo>
                  <a:lnTo>
                    <a:pt x="524" y="60"/>
                  </a:lnTo>
                  <a:lnTo>
                    <a:pt x="537" y="75"/>
                  </a:lnTo>
                  <a:lnTo>
                    <a:pt x="549" y="91"/>
                  </a:lnTo>
                  <a:lnTo>
                    <a:pt x="560" y="108"/>
                  </a:lnTo>
                  <a:lnTo>
                    <a:pt x="568" y="126"/>
                  </a:lnTo>
                  <a:lnTo>
                    <a:pt x="575" y="145"/>
                  </a:lnTo>
                  <a:lnTo>
                    <a:pt x="580" y="165"/>
                  </a:lnTo>
                  <a:lnTo>
                    <a:pt x="584" y="185"/>
                  </a:lnTo>
                  <a:lnTo>
                    <a:pt x="584" y="206"/>
                  </a:lnTo>
                  <a:lnTo>
                    <a:pt x="584" y="206"/>
                  </a:lnTo>
                  <a:lnTo>
                    <a:pt x="584" y="222"/>
                  </a:lnTo>
                  <a:lnTo>
                    <a:pt x="584" y="222"/>
                  </a:lnTo>
                  <a:lnTo>
                    <a:pt x="591" y="215"/>
                  </a:lnTo>
                  <a:lnTo>
                    <a:pt x="600" y="208"/>
                  </a:lnTo>
                  <a:lnTo>
                    <a:pt x="608" y="203"/>
                  </a:lnTo>
                  <a:lnTo>
                    <a:pt x="618" y="198"/>
                  </a:lnTo>
                  <a:lnTo>
                    <a:pt x="628" y="195"/>
                  </a:lnTo>
                  <a:lnTo>
                    <a:pt x="638" y="192"/>
                  </a:lnTo>
                  <a:lnTo>
                    <a:pt x="649" y="190"/>
                  </a:lnTo>
                  <a:lnTo>
                    <a:pt x="660" y="190"/>
                  </a:lnTo>
                  <a:lnTo>
                    <a:pt x="660" y="190"/>
                  </a:lnTo>
                  <a:lnTo>
                    <a:pt x="671" y="190"/>
                  </a:lnTo>
                  <a:lnTo>
                    <a:pt x="682" y="192"/>
                  </a:lnTo>
                  <a:lnTo>
                    <a:pt x="692" y="195"/>
                  </a:lnTo>
                  <a:lnTo>
                    <a:pt x="701" y="198"/>
                  </a:lnTo>
                  <a:lnTo>
                    <a:pt x="711" y="203"/>
                  </a:lnTo>
                  <a:lnTo>
                    <a:pt x="720" y="208"/>
                  </a:lnTo>
                  <a:lnTo>
                    <a:pt x="728" y="214"/>
                  </a:lnTo>
                  <a:lnTo>
                    <a:pt x="736" y="221"/>
                  </a:lnTo>
                  <a:lnTo>
                    <a:pt x="743" y="228"/>
                  </a:lnTo>
                  <a:lnTo>
                    <a:pt x="749" y="237"/>
                  </a:lnTo>
                  <a:lnTo>
                    <a:pt x="754" y="245"/>
                  </a:lnTo>
                  <a:lnTo>
                    <a:pt x="758" y="255"/>
                  </a:lnTo>
                  <a:lnTo>
                    <a:pt x="762" y="265"/>
                  </a:lnTo>
                  <a:lnTo>
                    <a:pt x="765" y="275"/>
                  </a:lnTo>
                  <a:lnTo>
                    <a:pt x="766" y="286"/>
                  </a:lnTo>
                  <a:lnTo>
                    <a:pt x="767" y="296"/>
                  </a:lnTo>
                  <a:lnTo>
                    <a:pt x="767" y="296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398AA57A-53D1-4995-87D0-FF5567F618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9" y="1034"/>
              <a:ext cx="134" cy="106"/>
            </a:xfrm>
            <a:custGeom>
              <a:avLst/>
              <a:gdLst>
                <a:gd name="T0" fmla="*/ 0 w 267"/>
                <a:gd name="T1" fmla="*/ 158 h 212"/>
                <a:gd name="T2" fmla="*/ 3 w 267"/>
                <a:gd name="T3" fmla="*/ 180 h 212"/>
                <a:gd name="T4" fmla="*/ 15 w 267"/>
                <a:gd name="T5" fmla="*/ 197 h 212"/>
                <a:gd name="T6" fmla="*/ 32 w 267"/>
                <a:gd name="T7" fmla="*/ 209 h 212"/>
                <a:gd name="T8" fmla="*/ 54 w 267"/>
                <a:gd name="T9" fmla="*/ 212 h 212"/>
                <a:gd name="T10" fmla="*/ 160 w 267"/>
                <a:gd name="T11" fmla="*/ 212 h 212"/>
                <a:gd name="T12" fmla="*/ 182 w 267"/>
                <a:gd name="T13" fmla="*/ 210 h 212"/>
                <a:gd name="T14" fmla="*/ 202 w 267"/>
                <a:gd name="T15" fmla="*/ 204 h 212"/>
                <a:gd name="T16" fmla="*/ 220 w 267"/>
                <a:gd name="T17" fmla="*/ 195 h 212"/>
                <a:gd name="T18" fmla="*/ 235 w 267"/>
                <a:gd name="T19" fmla="*/ 181 h 212"/>
                <a:gd name="T20" fmla="*/ 249 w 267"/>
                <a:gd name="T21" fmla="*/ 166 h 212"/>
                <a:gd name="T22" fmla="*/ 258 w 267"/>
                <a:gd name="T23" fmla="*/ 148 h 212"/>
                <a:gd name="T24" fmla="*/ 265 w 267"/>
                <a:gd name="T25" fmla="*/ 128 h 212"/>
                <a:gd name="T26" fmla="*/ 267 w 267"/>
                <a:gd name="T27" fmla="*/ 106 h 212"/>
                <a:gd name="T28" fmla="*/ 266 w 267"/>
                <a:gd name="T29" fmla="*/ 96 h 212"/>
                <a:gd name="T30" fmla="*/ 261 w 267"/>
                <a:gd name="T31" fmla="*/ 75 h 212"/>
                <a:gd name="T32" fmla="*/ 253 w 267"/>
                <a:gd name="T33" fmla="*/ 56 h 212"/>
                <a:gd name="T34" fmla="*/ 242 w 267"/>
                <a:gd name="T35" fmla="*/ 38 h 212"/>
                <a:gd name="T36" fmla="*/ 228 w 267"/>
                <a:gd name="T37" fmla="*/ 24 h 212"/>
                <a:gd name="T38" fmla="*/ 211 w 267"/>
                <a:gd name="T39" fmla="*/ 13 h 212"/>
                <a:gd name="T40" fmla="*/ 192 w 267"/>
                <a:gd name="T41" fmla="*/ 5 h 212"/>
                <a:gd name="T42" fmla="*/ 172 w 267"/>
                <a:gd name="T43" fmla="*/ 0 h 212"/>
                <a:gd name="T44" fmla="*/ 160 w 267"/>
                <a:gd name="T45" fmla="*/ 0 h 212"/>
                <a:gd name="T46" fmla="*/ 139 w 267"/>
                <a:gd name="T47" fmla="*/ 1 h 212"/>
                <a:gd name="T48" fmla="*/ 120 w 267"/>
                <a:gd name="T49" fmla="*/ 8 h 212"/>
                <a:gd name="T50" fmla="*/ 101 w 267"/>
                <a:gd name="T51" fmla="*/ 17 h 212"/>
                <a:gd name="T52" fmla="*/ 85 w 267"/>
                <a:gd name="T53" fmla="*/ 30 h 212"/>
                <a:gd name="T54" fmla="*/ 73 w 267"/>
                <a:gd name="T55" fmla="*/ 45 h 212"/>
                <a:gd name="T56" fmla="*/ 63 w 267"/>
                <a:gd name="T57" fmla="*/ 64 h 212"/>
                <a:gd name="T58" fmla="*/ 56 w 267"/>
                <a:gd name="T59" fmla="*/ 83 h 212"/>
                <a:gd name="T60" fmla="*/ 54 w 267"/>
                <a:gd name="T61" fmla="*/ 104 h 212"/>
                <a:gd name="T62" fmla="*/ 54 w 267"/>
                <a:gd name="T63" fmla="*/ 104 h 212"/>
                <a:gd name="T64" fmla="*/ 32 w 267"/>
                <a:gd name="T65" fmla="*/ 109 h 212"/>
                <a:gd name="T66" fmla="*/ 15 w 267"/>
                <a:gd name="T67" fmla="*/ 120 h 212"/>
                <a:gd name="T68" fmla="*/ 3 w 267"/>
                <a:gd name="T69" fmla="*/ 137 h 212"/>
                <a:gd name="T70" fmla="*/ 0 w 267"/>
                <a:gd name="T71" fmla="*/ 15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7" h="212">
                  <a:moveTo>
                    <a:pt x="0" y="158"/>
                  </a:moveTo>
                  <a:lnTo>
                    <a:pt x="0" y="158"/>
                  </a:lnTo>
                  <a:lnTo>
                    <a:pt x="1" y="170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5" y="197"/>
                  </a:lnTo>
                  <a:lnTo>
                    <a:pt x="23" y="203"/>
                  </a:lnTo>
                  <a:lnTo>
                    <a:pt x="32" y="209"/>
                  </a:lnTo>
                  <a:lnTo>
                    <a:pt x="43" y="211"/>
                  </a:lnTo>
                  <a:lnTo>
                    <a:pt x="54" y="212"/>
                  </a:lnTo>
                  <a:lnTo>
                    <a:pt x="160" y="212"/>
                  </a:lnTo>
                  <a:lnTo>
                    <a:pt x="160" y="212"/>
                  </a:lnTo>
                  <a:lnTo>
                    <a:pt x="172" y="212"/>
                  </a:lnTo>
                  <a:lnTo>
                    <a:pt x="182" y="210"/>
                  </a:lnTo>
                  <a:lnTo>
                    <a:pt x="192" y="208"/>
                  </a:lnTo>
                  <a:lnTo>
                    <a:pt x="202" y="204"/>
                  </a:lnTo>
                  <a:lnTo>
                    <a:pt x="211" y="200"/>
                  </a:lnTo>
                  <a:lnTo>
                    <a:pt x="220" y="195"/>
                  </a:lnTo>
                  <a:lnTo>
                    <a:pt x="228" y="188"/>
                  </a:lnTo>
                  <a:lnTo>
                    <a:pt x="235" y="181"/>
                  </a:lnTo>
                  <a:lnTo>
                    <a:pt x="242" y="174"/>
                  </a:lnTo>
                  <a:lnTo>
                    <a:pt x="249" y="166"/>
                  </a:lnTo>
                  <a:lnTo>
                    <a:pt x="253" y="157"/>
                  </a:lnTo>
                  <a:lnTo>
                    <a:pt x="258" y="148"/>
                  </a:lnTo>
                  <a:lnTo>
                    <a:pt x="261" y="137"/>
                  </a:lnTo>
                  <a:lnTo>
                    <a:pt x="265" y="128"/>
                  </a:lnTo>
                  <a:lnTo>
                    <a:pt x="266" y="117"/>
                  </a:lnTo>
                  <a:lnTo>
                    <a:pt x="267" y="106"/>
                  </a:lnTo>
                  <a:lnTo>
                    <a:pt x="267" y="106"/>
                  </a:lnTo>
                  <a:lnTo>
                    <a:pt x="266" y="96"/>
                  </a:lnTo>
                  <a:lnTo>
                    <a:pt x="265" y="84"/>
                  </a:lnTo>
                  <a:lnTo>
                    <a:pt x="261" y="75"/>
                  </a:lnTo>
                  <a:lnTo>
                    <a:pt x="258" y="65"/>
                  </a:lnTo>
                  <a:lnTo>
                    <a:pt x="253" y="56"/>
                  </a:lnTo>
                  <a:lnTo>
                    <a:pt x="249" y="46"/>
                  </a:lnTo>
                  <a:lnTo>
                    <a:pt x="242" y="38"/>
                  </a:lnTo>
                  <a:lnTo>
                    <a:pt x="235" y="31"/>
                  </a:lnTo>
                  <a:lnTo>
                    <a:pt x="228" y="24"/>
                  </a:lnTo>
                  <a:lnTo>
                    <a:pt x="220" y="17"/>
                  </a:lnTo>
                  <a:lnTo>
                    <a:pt x="211" y="13"/>
                  </a:lnTo>
                  <a:lnTo>
                    <a:pt x="202" y="8"/>
                  </a:lnTo>
                  <a:lnTo>
                    <a:pt x="192" y="5"/>
                  </a:lnTo>
                  <a:lnTo>
                    <a:pt x="182" y="3"/>
                  </a:lnTo>
                  <a:lnTo>
                    <a:pt x="172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0" y="0"/>
                  </a:lnTo>
                  <a:lnTo>
                    <a:pt x="139" y="1"/>
                  </a:lnTo>
                  <a:lnTo>
                    <a:pt x="129" y="5"/>
                  </a:lnTo>
                  <a:lnTo>
                    <a:pt x="120" y="8"/>
                  </a:lnTo>
                  <a:lnTo>
                    <a:pt x="111" y="13"/>
                  </a:lnTo>
                  <a:lnTo>
                    <a:pt x="101" y="17"/>
                  </a:lnTo>
                  <a:lnTo>
                    <a:pt x="93" y="23"/>
                  </a:lnTo>
                  <a:lnTo>
                    <a:pt x="85" y="30"/>
                  </a:lnTo>
                  <a:lnTo>
                    <a:pt x="79" y="38"/>
                  </a:lnTo>
                  <a:lnTo>
                    <a:pt x="73" y="45"/>
                  </a:lnTo>
                  <a:lnTo>
                    <a:pt x="68" y="54"/>
                  </a:lnTo>
                  <a:lnTo>
                    <a:pt x="63" y="64"/>
                  </a:lnTo>
                  <a:lnTo>
                    <a:pt x="59" y="73"/>
                  </a:lnTo>
                  <a:lnTo>
                    <a:pt x="56" y="83"/>
                  </a:lnTo>
                  <a:lnTo>
                    <a:pt x="55" y="94"/>
                  </a:lnTo>
                  <a:lnTo>
                    <a:pt x="54" y="104"/>
                  </a:lnTo>
                  <a:lnTo>
                    <a:pt x="54" y="104"/>
                  </a:lnTo>
                  <a:lnTo>
                    <a:pt x="54" y="104"/>
                  </a:lnTo>
                  <a:lnTo>
                    <a:pt x="43" y="105"/>
                  </a:lnTo>
                  <a:lnTo>
                    <a:pt x="32" y="109"/>
                  </a:lnTo>
                  <a:lnTo>
                    <a:pt x="23" y="113"/>
                  </a:lnTo>
                  <a:lnTo>
                    <a:pt x="15" y="120"/>
                  </a:lnTo>
                  <a:lnTo>
                    <a:pt x="9" y="128"/>
                  </a:lnTo>
                  <a:lnTo>
                    <a:pt x="3" y="137"/>
                  </a:lnTo>
                  <a:lnTo>
                    <a:pt x="1" y="148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73D3ACE-B3CF-411E-8B98-07FF6FB4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School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897707"/>
            <a:ext cx="8208912" cy="40523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School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School PPT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6D6AB61-0A35-4EF4-AA92-861DCF75F7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2603"/>
            <a:ext cx="3720014" cy="29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School PP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erville.co.kr/harim98/contents/813.edu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랜덤 자리 배치 프로그램</a:t>
            </a:r>
            <a:endParaRPr lang="en-US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83518"/>
            <a:ext cx="6829002" cy="857250"/>
          </a:xfrm>
        </p:spPr>
        <p:txBody>
          <a:bodyPr/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목차</a:t>
            </a:r>
            <a:endParaRPr 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259632" y="1563638"/>
            <a:ext cx="6818658" cy="2448272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200" dirty="0" smtClean="0"/>
              <a:t>프로그램 소개</a:t>
            </a:r>
            <a:endParaRPr lang="en-US" altLang="ko-KR" sz="3200" dirty="0" smtClean="0"/>
          </a:p>
          <a:p>
            <a:pPr marL="514350" indent="-514350">
              <a:buFont typeface="+mj-lt"/>
              <a:buAutoNum type="romanUcPeriod"/>
            </a:pPr>
            <a:endParaRPr lang="en-US" sz="32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3200" dirty="0" smtClean="0"/>
              <a:t>코드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문제</a:t>
            </a:r>
            <a:r>
              <a:rPr lang="ko-KR" altLang="en-US" sz="3200" dirty="0"/>
              <a:t>점</a:t>
            </a:r>
            <a:endParaRPr lang="en-US" altLang="ko-KR" sz="3200" dirty="0" smtClean="0"/>
          </a:p>
          <a:p>
            <a:pPr marL="514350" indent="-514350">
              <a:buFont typeface="+mj-lt"/>
              <a:buAutoNum type="romanUcPeriod"/>
            </a:pPr>
            <a:endParaRPr lang="en-US" sz="32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3200" dirty="0" smtClean="0"/>
              <a:t>출처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18" y="834472"/>
            <a:ext cx="4623451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" y="1347614"/>
            <a:ext cx="280950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9702"/>
            <a:ext cx="292522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Elbow Connector 17"/>
          <p:cNvCxnSpPr/>
          <p:nvPr/>
        </p:nvCxnSpPr>
        <p:spPr>
          <a:xfrm>
            <a:off x="3049535" y="2211710"/>
            <a:ext cx="2674593" cy="115212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662" y="267494"/>
            <a:ext cx="454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원본 코드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11510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문제</a:t>
            </a:r>
            <a:r>
              <a:rPr lang="ko-KR" altLang="en-US" sz="3200" dirty="0">
                <a:latin typeface="HY동녘B" pitchFamily="18" charset="-127"/>
                <a:ea typeface="HY동녘B" pitchFamily="18" charset="-127"/>
              </a:rPr>
              <a:t>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2" y="1203598"/>
            <a:ext cx="2880000" cy="196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644008" y="1491630"/>
            <a:ext cx="3528392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If 17</a:t>
            </a:r>
            <a:r>
              <a:rPr lang="ko-KR" altLang="en-US" sz="2000" dirty="0" smtClean="0">
                <a:solidFill>
                  <a:schemeClr val="tx1"/>
                </a:solidFill>
              </a:rPr>
              <a:t>명의 자리배치만 원한다면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19712" y="2067694"/>
            <a:ext cx="115228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60" y="281361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동녘B" pitchFamily="18" charset="-127"/>
                <a:ea typeface="HY동녘B" pitchFamily="18" charset="-127"/>
              </a:rPr>
              <a:t>업그레이드 코드</a:t>
            </a:r>
            <a:endParaRPr lang="ko-KR" altLang="en-US" sz="32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66136"/>
            <a:ext cx="2880000" cy="324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lded Corner 5"/>
          <p:cNvSpPr/>
          <p:nvPr/>
        </p:nvSpPr>
        <p:spPr>
          <a:xfrm>
            <a:off x="3308783" y="3147814"/>
            <a:ext cx="1728192" cy="1368152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Seat_arrangement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함수에서 조건문</a:t>
            </a:r>
            <a:r>
              <a:rPr lang="en-US" altLang="ko-KR" sz="1000" dirty="0" smtClean="0">
                <a:solidFill>
                  <a:schemeClr val="tx1"/>
                </a:solidFill>
              </a:rPr>
              <a:t>if(count==student)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Return;</a:t>
            </a:r>
            <a:r>
              <a:rPr lang="ko-KR" altLang="en-US" sz="1000" dirty="0" smtClean="0">
                <a:solidFill>
                  <a:schemeClr val="tx1"/>
                </a:solidFill>
              </a:rPr>
              <a:t> 을 추가하여 학생 수에 맞게 자리가 배정되게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95476" y="3374976"/>
            <a:ext cx="1224136" cy="3960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9612" y="3572998"/>
            <a:ext cx="7891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12032"/>
            <a:ext cx="2880000" cy="206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Elbow Connector 22"/>
          <p:cNvCxnSpPr/>
          <p:nvPr/>
        </p:nvCxnSpPr>
        <p:spPr>
          <a:xfrm>
            <a:off x="3275536" y="1843494"/>
            <a:ext cx="2674593" cy="115212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11510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출처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4761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사진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www.teacherville.co.kr/harim98/contents/813.edu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 참고</a:t>
            </a:r>
            <a:r>
              <a:rPr lang="en-US" altLang="ko-KR" dirty="0"/>
              <a:t> : https://jaimemin.tistory.com/227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1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게임프로그래밍ppt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201.potx" id="{B84EA177-09C9-4D2C-BE9C-57197989899B}" vid="{E9C65E44-F7F0-4F7A-9BD3-22D20C9DD6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게임프로그래밍ppt</Template>
  <TotalTime>69</TotalTime>
  <Words>52</Words>
  <Application>Microsoft Office PowerPoint</Application>
  <PresentationFormat>On-screen Show (16:9)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게임프로그래밍ppt</vt:lpstr>
      <vt:lpstr>랜덤 자리 배치 프로그램</vt:lpstr>
      <vt:lpstr>목차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랜덤 자리 배치 프로그램</dc:title>
  <dc:creator>user</dc:creator>
  <cp:lastModifiedBy>user</cp:lastModifiedBy>
  <cp:revision>3</cp:revision>
  <dcterms:created xsi:type="dcterms:W3CDTF">2021-09-30T07:09:47Z</dcterms:created>
  <dcterms:modified xsi:type="dcterms:W3CDTF">2021-09-30T08:20:05Z</dcterms:modified>
</cp:coreProperties>
</file>