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BEE-BE75-8847-B61F-1502878A0966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F15D-FDF1-4648-ABDD-598796B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jvoxEYmQHN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pic>
        <p:nvPicPr>
          <p:cNvPr id="2050" name="Picture 2" descr="mage result for paranorm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33680" cy="48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38287" y="1714552"/>
            <a:ext cx="45357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83644" y="5461052"/>
            <a:ext cx="5633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9430" y="6159552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9643" y="39163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pic>
        <p:nvPicPr>
          <p:cNvPr id="3074" name="Picture 2" descr="mage result for hist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47" y="3005603"/>
            <a:ext cx="50006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Skew – how “not normal” a distribution is (how much it leans).</a:t>
            </a:r>
          </a:p>
          <a:p>
            <a:pPr lvl="1"/>
            <a:r>
              <a:rPr lang="en-US" dirty="0" smtClean="0"/>
              <a:t>Negative skew: scores are on the top (right side) of the distribution, tail is on the left side, sometimes called a ceiling effect.</a:t>
            </a:r>
          </a:p>
          <a:p>
            <a:pPr lvl="1"/>
            <a:r>
              <a:rPr lang="en-US" dirty="0" smtClean="0"/>
              <a:t>Positive skew: scores are on the bottom (left side) of the distribution, tail is on the right side, sometimes called a floor effect.</a:t>
            </a:r>
          </a:p>
        </p:txBody>
      </p:sp>
      <p:pic>
        <p:nvPicPr>
          <p:cNvPr id="4098" name="Picture 2" descr="mage result for skewed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001294"/>
            <a:ext cx="6563497" cy="25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pic>
        <p:nvPicPr>
          <p:cNvPr id="5122" name="Picture 2" descr="mage result for cat skew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7524"/>
            <a:ext cx="5163524" cy="38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Kurtosis – how different from normal in shape a distribution is (skinnier, flatter).</a:t>
            </a:r>
          </a:p>
          <a:p>
            <a:endParaRPr lang="en-US" dirty="0"/>
          </a:p>
        </p:txBody>
      </p:sp>
      <p:pic>
        <p:nvPicPr>
          <p:cNvPr id="5" name="Picture 2" descr="mage result for kurto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0" y="2718487"/>
            <a:ext cx="4886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mage result for kurto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0" y="1871662"/>
            <a:ext cx="7737389" cy="34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versus Non-parametric</a:t>
            </a:r>
          </a:p>
          <a:p>
            <a:pPr lvl="1"/>
            <a:r>
              <a:rPr lang="en-US" dirty="0" smtClean="0"/>
              <a:t>A brief reminder of types of data</a:t>
            </a:r>
          </a:p>
          <a:p>
            <a:pPr lvl="1"/>
            <a:r>
              <a:rPr lang="en-US" dirty="0" smtClean="0"/>
              <a:t>All about that dependent variable </a:t>
            </a:r>
          </a:p>
          <a:p>
            <a:r>
              <a:rPr lang="en-US" dirty="0" err="1" smtClean="0"/>
              <a:t>Descriptives</a:t>
            </a:r>
            <a:r>
              <a:rPr lang="en-US" dirty="0" smtClean="0"/>
              <a:t> versus </a:t>
            </a:r>
            <a:r>
              <a:rPr lang="en-US" dirty="0" err="1" smtClean="0"/>
              <a:t>Inferentials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Non-continuous / discrete</a:t>
            </a:r>
          </a:p>
          <a:p>
            <a:pPr lvl="1"/>
            <a:r>
              <a:rPr lang="en-US" dirty="0" smtClean="0"/>
              <a:t>Nominal </a:t>
            </a:r>
            <a:r>
              <a:rPr lang="mr-IN" dirty="0" smtClean="0"/>
              <a:t>–</a:t>
            </a:r>
            <a:r>
              <a:rPr lang="en-US" dirty="0" smtClean="0"/>
              <a:t> data that is clearly defined into categories  </a:t>
            </a:r>
          </a:p>
          <a:p>
            <a:pPr lvl="1"/>
            <a:r>
              <a:rPr lang="en-US" dirty="0" smtClean="0"/>
              <a:t>Ordinal </a:t>
            </a:r>
            <a:r>
              <a:rPr lang="mr-IN" dirty="0" smtClean="0"/>
              <a:t>–</a:t>
            </a:r>
            <a:r>
              <a:rPr lang="en-US" dirty="0" smtClean="0"/>
              <a:t> ranked data</a:t>
            </a:r>
          </a:p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Interval </a:t>
            </a:r>
            <a:r>
              <a:rPr lang="mr-IN" dirty="0" smtClean="0"/>
              <a:t>–</a:t>
            </a:r>
            <a:r>
              <a:rPr lang="en-US" dirty="0" smtClean="0"/>
              <a:t> data with equal space between numbers, no true zero</a:t>
            </a:r>
          </a:p>
          <a:p>
            <a:pPr lvl="1"/>
            <a:r>
              <a:rPr lang="en-US" dirty="0" smtClean="0"/>
              <a:t>Ratio </a:t>
            </a:r>
            <a:r>
              <a:rPr lang="mr-IN" dirty="0" smtClean="0"/>
              <a:t>–</a:t>
            </a:r>
            <a:r>
              <a:rPr lang="en-US" dirty="0" smtClean="0"/>
              <a:t> data with equal space between numbers, a true zero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v Non-Parametric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Parametric – used on interval and ratio </a:t>
            </a:r>
            <a:r>
              <a:rPr lang="en-US" dirty="0" smtClean="0"/>
              <a:t>data</a:t>
            </a:r>
            <a:r>
              <a:rPr lang="en-US" dirty="0"/>
              <a:t>, numbers that are continuous in </a:t>
            </a:r>
            <a:r>
              <a:rPr lang="en-US" dirty="0" smtClean="0"/>
              <a:t>nature </a:t>
            </a:r>
            <a:endParaRPr lang="en-US" dirty="0"/>
          </a:p>
          <a:p>
            <a:pPr lvl="1"/>
            <a:r>
              <a:rPr lang="en-US" dirty="0"/>
              <a:t>Requires more assumptions</a:t>
            </a:r>
          </a:p>
          <a:p>
            <a:pPr lvl="1"/>
            <a:r>
              <a:rPr lang="en-US" dirty="0"/>
              <a:t>Most of the stats we will use (ANOVA, regression)</a:t>
            </a:r>
          </a:p>
          <a:p>
            <a:r>
              <a:rPr lang="en-US" dirty="0"/>
              <a:t>Non-parametric – used on all data types (especially nominal, categorical)</a:t>
            </a:r>
          </a:p>
          <a:p>
            <a:pPr lvl="1"/>
            <a:r>
              <a:rPr lang="en-US" dirty="0"/>
              <a:t>Does not require same assumptions</a:t>
            </a:r>
          </a:p>
          <a:p>
            <a:pPr lvl="1"/>
            <a:r>
              <a:rPr lang="en-US" dirty="0" smtClean="0"/>
              <a:t>Chi-square, log regression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Statistics: create a picture of the data – describe</a:t>
            </a:r>
          </a:p>
          <a:p>
            <a:pPr lvl="1"/>
            <a:r>
              <a:rPr lang="en-US" dirty="0"/>
              <a:t>Mean – average of all scores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/>
              <a:t>– average distance of scores from the </a:t>
            </a:r>
            <a:r>
              <a:rPr lang="en-US" dirty="0" smtClean="0"/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Standard deviation – standardized variance (or standard average distance from the mean)</a:t>
            </a:r>
          </a:p>
          <a:p>
            <a:pPr lvl="1"/>
            <a:r>
              <a:rPr lang="en-US" dirty="0" smtClean="0"/>
              <a:t>Standard error – standardized standard deviation (the estimate of SD for the population = SD / square root (N)).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the love of all things: go watch the distribution bunnies video to understand the Central Limit Theorem and why we use standard error:</a:t>
            </a:r>
          </a:p>
          <a:p>
            <a:pPr lvl="1"/>
            <a:r>
              <a:rPr lang="en-US" dirty="0" smtClean="0">
                <a:hlinkClick r:id="rId2"/>
              </a:rPr>
              <a:t>https://youtu.be/jvoxEYmQHNM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and Frequency Tables</a:t>
            </a:r>
          </a:p>
          <a:p>
            <a:pPr lvl="1"/>
            <a:r>
              <a:rPr lang="en-US" dirty="0" smtClean="0"/>
              <a:t>Frequency table show each individual data point, and the frequency of each of those points</a:t>
            </a:r>
          </a:p>
          <a:p>
            <a:pPr lvl="1"/>
            <a:r>
              <a:rPr lang="en-US" dirty="0" smtClean="0"/>
              <a:t>Histogram is a graphical display of a frequency table</a:t>
            </a:r>
          </a:p>
          <a:p>
            <a:pPr lvl="2"/>
            <a:r>
              <a:rPr lang="en-US" dirty="0" smtClean="0"/>
              <a:t>Shows you the </a:t>
            </a:r>
            <a:r>
              <a:rPr lang="en-US" i="1" dirty="0" smtClean="0"/>
              <a:t>distribution</a:t>
            </a:r>
            <a:r>
              <a:rPr lang="en-US" dirty="0" smtClean="0"/>
              <a:t>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descriptors: Unimodal, bimodal, multimodal, </a:t>
            </a:r>
            <a:r>
              <a:rPr lang="en-US" dirty="0" smtClean="0"/>
              <a:t>rectangular (uniform) </a:t>
            </a:r>
            <a:r>
              <a:rPr lang="en-US" dirty="0"/>
              <a:t>– describes the number of “humps” the distribution has.</a:t>
            </a:r>
          </a:p>
          <a:p>
            <a:r>
              <a:rPr lang="en-US" dirty="0"/>
              <a:t>Normal distributions – centered at the mean, </a:t>
            </a:r>
            <a:r>
              <a:rPr lang="en-US" dirty="0" err="1"/>
              <a:t>unimodal</a:t>
            </a:r>
            <a:r>
              <a:rPr lang="en-US" dirty="0"/>
              <a:t>, symmetric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pic>
        <p:nvPicPr>
          <p:cNvPr id="1026" name="Picture 2" descr="mage result for unimod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6950"/>
            <a:ext cx="6567962" cy="212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uniform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1532235"/>
            <a:ext cx="3752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389</Words>
  <Application>Microsoft Macintosh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Basic Statistics</vt:lpstr>
      <vt:lpstr>Types of Statistics</vt:lpstr>
      <vt:lpstr>Types of Data</vt:lpstr>
      <vt:lpstr>Parametric v Non-Parametric</vt:lpstr>
      <vt:lpstr>Descriptives</vt:lpstr>
      <vt:lpstr>Descriptives</vt:lpstr>
      <vt:lpstr>Descriptives</vt:lpstr>
      <vt:lpstr>Distributions</vt:lpstr>
      <vt:lpstr>Distributions</vt:lpstr>
      <vt:lpstr>Distributions</vt:lpstr>
      <vt:lpstr>PowerPoint Presentation</vt:lpstr>
      <vt:lpstr>Distributions</vt:lpstr>
      <vt:lpstr>Distributions</vt:lpstr>
      <vt:lpstr>Distributions</vt:lpstr>
      <vt:lpstr>Distributions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</dc:title>
  <dc:creator>Buchanan, Erin M</dc:creator>
  <cp:lastModifiedBy>Buchanan, Erin M</cp:lastModifiedBy>
  <cp:revision>12</cp:revision>
  <dcterms:created xsi:type="dcterms:W3CDTF">2016-12-29T03:40:58Z</dcterms:created>
  <dcterms:modified xsi:type="dcterms:W3CDTF">2016-12-29T18:37:32Z</dcterms:modified>
</cp:coreProperties>
</file>