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57" r:id="rId4"/>
    <p:sldId id="292" r:id="rId5"/>
    <p:sldId id="287" r:id="rId6"/>
    <p:sldId id="294" r:id="rId7"/>
    <p:sldId id="295" r:id="rId8"/>
    <p:sldId id="297" r:id="rId9"/>
    <p:sldId id="296" r:id="rId10"/>
    <p:sldId id="288" r:id="rId11"/>
    <p:sldId id="289" r:id="rId12"/>
    <p:sldId id="258" r:id="rId13"/>
    <p:sldId id="290" r:id="rId14"/>
    <p:sldId id="298" r:id="rId15"/>
    <p:sldId id="299" r:id="rId16"/>
    <p:sldId id="306" r:id="rId17"/>
    <p:sldId id="300" r:id="rId18"/>
    <p:sldId id="307" r:id="rId19"/>
    <p:sldId id="304" r:id="rId20"/>
    <p:sldId id="305" r:id="rId21"/>
    <p:sldId id="301" r:id="rId22"/>
    <p:sldId id="308" r:id="rId23"/>
    <p:sldId id="309" r:id="rId24"/>
    <p:sldId id="302" r:id="rId25"/>
    <p:sldId id="303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07"/>
  </p:normalViewPr>
  <p:slideViewPr>
    <p:cSldViewPr snapToGrid="0" snapToObjects="1">
      <p:cViewPr>
        <p:scale>
          <a:sx n="100" d="100"/>
          <a:sy n="100" d="100"/>
        </p:scale>
        <p:origin x="1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ABB95-63F5-B24A-BFB7-3DA9A0D20E0C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D54A-CF5E-9B4E-AB62-2C93E5550B23}">
      <dgm:prSet phldrT="[Text]"/>
      <dgm:spPr/>
      <dgm:t>
        <a:bodyPr/>
        <a:lstStyle/>
        <a:p>
          <a:r>
            <a:rPr lang="en-US" dirty="0" smtClean="0"/>
            <a:t>Chi-square</a:t>
          </a:r>
          <a:endParaRPr lang="en-US" dirty="0"/>
        </a:p>
      </dgm:t>
    </dgm:pt>
    <dgm:pt modelId="{3B083366-BAD5-B641-B518-529817C8BE2D}" type="parTrans" cxnId="{CDBCB961-0D4C-A34D-AF04-94F0153ADD6C}">
      <dgm:prSet/>
      <dgm:spPr/>
      <dgm:t>
        <a:bodyPr/>
        <a:lstStyle/>
        <a:p>
          <a:endParaRPr lang="en-US"/>
        </a:p>
      </dgm:t>
    </dgm:pt>
    <dgm:pt modelId="{1C78E51E-29C2-A34D-A92F-E81D764ABF95}" type="sibTrans" cxnId="{CDBCB961-0D4C-A34D-AF04-94F0153ADD6C}">
      <dgm:prSet/>
      <dgm:spPr/>
      <dgm:t>
        <a:bodyPr/>
        <a:lstStyle/>
        <a:p>
          <a:endParaRPr lang="en-US"/>
        </a:p>
      </dgm:t>
    </dgm:pt>
    <dgm:pt modelId="{F886E43B-383B-F04C-8272-86D73E48A81C}">
      <dgm:prSet phldrT="[Text]"/>
      <dgm:spPr/>
      <dgm:t>
        <a:bodyPr/>
        <a:lstStyle/>
        <a:p>
          <a:r>
            <a:rPr lang="en-US" dirty="0" smtClean="0"/>
            <a:t>One Variable</a:t>
          </a:r>
          <a:endParaRPr lang="en-US" dirty="0"/>
        </a:p>
      </dgm:t>
    </dgm:pt>
    <dgm:pt modelId="{FD7E1EAA-A368-1F4F-A7E3-C97171249DBE}" type="parTrans" cxnId="{4AEF1A75-E333-7A46-8131-7434CE6E9211}">
      <dgm:prSet/>
      <dgm:spPr/>
      <dgm:t>
        <a:bodyPr/>
        <a:lstStyle/>
        <a:p>
          <a:endParaRPr lang="en-US"/>
        </a:p>
      </dgm:t>
    </dgm:pt>
    <dgm:pt modelId="{BB3234DA-350E-B641-B66B-6B5F32888065}" type="sibTrans" cxnId="{4AEF1A75-E333-7A46-8131-7434CE6E9211}">
      <dgm:prSet/>
      <dgm:spPr/>
      <dgm:t>
        <a:bodyPr/>
        <a:lstStyle/>
        <a:p>
          <a:endParaRPr lang="en-US"/>
        </a:p>
      </dgm:t>
    </dgm:pt>
    <dgm:pt modelId="{09CBC083-942B-9543-A980-EC9CF4A94050}">
      <dgm:prSet phldrT="[Text]"/>
      <dgm:spPr/>
      <dgm:t>
        <a:bodyPr/>
        <a:lstStyle/>
        <a:p>
          <a:r>
            <a:rPr lang="en-US" dirty="0" smtClean="0"/>
            <a:t>Proportion Test</a:t>
          </a:r>
          <a:endParaRPr lang="en-US" dirty="0"/>
        </a:p>
      </dgm:t>
    </dgm:pt>
    <dgm:pt modelId="{2EA82821-4B0A-384C-BAA0-0C278470C24C}" type="parTrans" cxnId="{651DF2BA-2C4D-9A49-8223-87807F2B14DA}">
      <dgm:prSet/>
      <dgm:spPr/>
      <dgm:t>
        <a:bodyPr/>
        <a:lstStyle/>
        <a:p>
          <a:endParaRPr lang="en-US"/>
        </a:p>
      </dgm:t>
    </dgm:pt>
    <dgm:pt modelId="{832D0A75-1025-5442-B162-AF42D295B5C9}" type="sibTrans" cxnId="{651DF2BA-2C4D-9A49-8223-87807F2B14DA}">
      <dgm:prSet/>
      <dgm:spPr/>
      <dgm:t>
        <a:bodyPr/>
        <a:lstStyle/>
        <a:p>
          <a:endParaRPr lang="en-US"/>
        </a:p>
      </dgm:t>
    </dgm:pt>
    <dgm:pt modelId="{93029161-EADE-3043-91A9-0E1667786467}">
      <dgm:prSet phldrT="[Text]"/>
      <dgm:spPr/>
      <dgm:t>
        <a:bodyPr/>
        <a:lstStyle/>
        <a:p>
          <a:r>
            <a:rPr lang="en-US" dirty="0" smtClean="0"/>
            <a:t>Goodness of fit</a:t>
          </a:r>
          <a:endParaRPr lang="en-US" dirty="0"/>
        </a:p>
      </dgm:t>
    </dgm:pt>
    <dgm:pt modelId="{632DD68B-D9C9-1346-B2CE-16B213634495}" type="parTrans" cxnId="{C9280B86-F543-0747-B582-0EB0560997AE}">
      <dgm:prSet/>
      <dgm:spPr/>
      <dgm:t>
        <a:bodyPr/>
        <a:lstStyle/>
        <a:p>
          <a:endParaRPr lang="en-US"/>
        </a:p>
      </dgm:t>
    </dgm:pt>
    <dgm:pt modelId="{24B703DF-BE65-D74C-9D61-D4C3A87286A9}" type="sibTrans" cxnId="{C9280B86-F543-0747-B582-0EB0560997AE}">
      <dgm:prSet/>
      <dgm:spPr/>
      <dgm:t>
        <a:bodyPr/>
        <a:lstStyle/>
        <a:p>
          <a:endParaRPr lang="en-US"/>
        </a:p>
      </dgm:t>
    </dgm:pt>
    <dgm:pt modelId="{AB76BE63-B0AC-3943-A5EC-448FDBC9955E}">
      <dgm:prSet phldrT="[Text]"/>
      <dgm:spPr/>
      <dgm:t>
        <a:bodyPr/>
        <a:lstStyle/>
        <a:p>
          <a:r>
            <a:rPr lang="en-US" dirty="0" smtClean="0"/>
            <a:t>Two Variables</a:t>
          </a:r>
          <a:endParaRPr lang="en-US" dirty="0"/>
        </a:p>
      </dgm:t>
    </dgm:pt>
    <dgm:pt modelId="{C92AD87C-D628-5146-8745-43EDD99D1E14}" type="parTrans" cxnId="{3B8F5ED4-13DC-C84B-928C-C790EE8DD44B}">
      <dgm:prSet/>
      <dgm:spPr/>
      <dgm:t>
        <a:bodyPr/>
        <a:lstStyle/>
        <a:p>
          <a:endParaRPr lang="en-US"/>
        </a:p>
      </dgm:t>
    </dgm:pt>
    <dgm:pt modelId="{4FFF6144-9073-784F-9E2E-65E8E63A752C}" type="sibTrans" cxnId="{3B8F5ED4-13DC-C84B-928C-C790EE8DD44B}">
      <dgm:prSet/>
      <dgm:spPr/>
      <dgm:t>
        <a:bodyPr/>
        <a:lstStyle/>
        <a:p>
          <a:endParaRPr lang="en-US"/>
        </a:p>
      </dgm:t>
    </dgm:pt>
    <dgm:pt modelId="{E28F5164-7CB1-174F-9F0C-31872B5A9CEE}">
      <dgm:prSet phldrT="[Text]"/>
      <dgm:spPr/>
      <dgm:t>
        <a:bodyPr/>
        <a:lstStyle/>
        <a:p>
          <a:r>
            <a:rPr lang="en-US" dirty="0" smtClean="0"/>
            <a:t>Independence</a:t>
          </a:r>
          <a:endParaRPr lang="en-US" dirty="0"/>
        </a:p>
      </dgm:t>
    </dgm:pt>
    <dgm:pt modelId="{347DD733-4E91-D34B-B484-D50A7F7B7B20}" type="parTrans" cxnId="{102ABE0C-0F99-DE46-B37A-1B8B7ED3E9E7}">
      <dgm:prSet/>
      <dgm:spPr/>
      <dgm:t>
        <a:bodyPr/>
        <a:lstStyle/>
        <a:p>
          <a:endParaRPr lang="en-US"/>
        </a:p>
      </dgm:t>
    </dgm:pt>
    <dgm:pt modelId="{5D37F55B-A674-444F-80AE-63A43160D750}" type="sibTrans" cxnId="{102ABE0C-0F99-DE46-B37A-1B8B7ED3E9E7}">
      <dgm:prSet/>
      <dgm:spPr/>
      <dgm:t>
        <a:bodyPr/>
        <a:lstStyle/>
        <a:p>
          <a:endParaRPr lang="en-US"/>
        </a:p>
      </dgm:t>
    </dgm:pt>
    <dgm:pt modelId="{B1D4A750-F46C-F649-BBCF-EA2068FE552A}">
      <dgm:prSet phldrT="[Text]"/>
      <dgm:spPr/>
      <dgm:t>
        <a:bodyPr/>
        <a:lstStyle/>
        <a:p>
          <a:r>
            <a:rPr lang="en-US" dirty="0" smtClean="0"/>
            <a:t>Fisher's</a:t>
          </a:r>
          <a:endParaRPr lang="en-US" dirty="0"/>
        </a:p>
      </dgm:t>
    </dgm:pt>
    <dgm:pt modelId="{DFB92D6D-8C73-524A-BA29-7AB7AD72FABF}" type="parTrans" cxnId="{94B89660-F5CC-E845-A270-A369F214D686}">
      <dgm:prSet/>
      <dgm:spPr/>
      <dgm:t>
        <a:bodyPr/>
        <a:lstStyle/>
        <a:p>
          <a:endParaRPr lang="en-US"/>
        </a:p>
      </dgm:t>
    </dgm:pt>
    <dgm:pt modelId="{081FA3B6-E396-7646-B353-64D2DF8A7835}" type="sibTrans" cxnId="{94B89660-F5CC-E845-A270-A369F214D686}">
      <dgm:prSet/>
      <dgm:spPr/>
      <dgm:t>
        <a:bodyPr/>
        <a:lstStyle/>
        <a:p>
          <a:endParaRPr lang="en-US"/>
        </a:p>
      </dgm:t>
    </dgm:pt>
    <dgm:pt modelId="{FB9C935C-BA67-4049-8B83-61540B009847}">
      <dgm:prSet phldrT="[Text]"/>
      <dgm:spPr/>
      <dgm:t>
        <a:bodyPr/>
        <a:lstStyle/>
        <a:p>
          <a:r>
            <a:rPr lang="en-US" dirty="0" err="1" smtClean="0"/>
            <a:t>McNemar's</a:t>
          </a:r>
          <a:endParaRPr lang="en-US" dirty="0"/>
        </a:p>
      </dgm:t>
    </dgm:pt>
    <dgm:pt modelId="{15A1CC0F-60D1-B34D-8D8B-6653F79D620D}" type="parTrans" cxnId="{23FFE90D-8B16-9946-8686-1DF9247C5EAA}">
      <dgm:prSet/>
      <dgm:spPr/>
      <dgm:t>
        <a:bodyPr/>
        <a:lstStyle/>
        <a:p>
          <a:endParaRPr lang="en-US"/>
        </a:p>
      </dgm:t>
    </dgm:pt>
    <dgm:pt modelId="{2592EDEE-56B5-F14B-9559-512A45733972}" type="sibTrans" cxnId="{23FFE90D-8B16-9946-8686-1DF9247C5EAA}">
      <dgm:prSet/>
      <dgm:spPr/>
    </dgm:pt>
    <dgm:pt modelId="{DA1FBAB4-0572-7941-9BAD-A479A8D4DE1D}" type="pres">
      <dgm:prSet presAssocID="{AEFABB95-63F5-B24A-BFB7-3DA9A0D20E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CCE8EE-C44F-7147-9701-80D5FB5B6BBE}" type="pres">
      <dgm:prSet presAssocID="{7212D54A-CF5E-9B4E-AB62-2C93E5550B23}" presName="root1" presStyleCnt="0"/>
      <dgm:spPr/>
    </dgm:pt>
    <dgm:pt modelId="{BF1537C3-AA5D-5B45-9FA7-35E0B001E745}" type="pres">
      <dgm:prSet presAssocID="{7212D54A-CF5E-9B4E-AB62-2C93E5550B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41783-300B-0D4B-94E3-392E281F1222}" type="pres">
      <dgm:prSet presAssocID="{7212D54A-CF5E-9B4E-AB62-2C93E5550B23}" presName="level2hierChild" presStyleCnt="0"/>
      <dgm:spPr/>
    </dgm:pt>
    <dgm:pt modelId="{A66FD986-0C9D-D143-8D85-C77F5FD79708}" type="pres">
      <dgm:prSet presAssocID="{FD7E1EAA-A368-1F4F-A7E3-C97171249DB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C9103B7-E3B7-314C-8EE1-7EFEDD8D3729}" type="pres">
      <dgm:prSet presAssocID="{FD7E1EAA-A368-1F4F-A7E3-C97171249DB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AA7FAA2-2E32-8A49-8B37-64C3C39AE4E6}" type="pres">
      <dgm:prSet presAssocID="{F886E43B-383B-F04C-8272-86D73E48A81C}" presName="root2" presStyleCnt="0"/>
      <dgm:spPr/>
    </dgm:pt>
    <dgm:pt modelId="{923C357E-9B99-D642-B06D-3478C3067656}" type="pres">
      <dgm:prSet presAssocID="{F886E43B-383B-F04C-8272-86D73E48A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32503-1633-9C43-86C3-E2B007232C07}" type="pres">
      <dgm:prSet presAssocID="{F886E43B-383B-F04C-8272-86D73E48A81C}" presName="level3hierChild" presStyleCnt="0"/>
      <dgm:spPr/>
    </dgm:pt>
    <dgm:pt modelId="{00192917-6D27-5F40-8F7D-EFB52FBAF154}" type="pres">
      <dgm:prSet presAssocID="{2EA82821-4B0A-384C-BAA0-0C278470C24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960F8E96-D836-AD43-B3C4-FDAB0F21D427}" type="pres">
      <dgm:prSet presAssocID="{2EA82821-4B0A-384C-BAA0-0C278470C24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6D7AF087-CEB8-6844-B4A3-65E8E9E4D46C}" type="pres">
      <dgm:prSet presAssocID="{09CBC083-942B-9543-A980-EC9CF4A94050}" presName="root2" presStyleCnt="0"/>
      <dgm:spPr/>
    </dgm:pt>
    <dgm:pt modelId="{FA6A8CAB-F957-DF40-A48D-E5CBFAB1E327}" type="pres">
      <dgm:prSet presAssocID="{09CBC083-942B-9543-A980-EC9CF4A94050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7924-8790-DB41-9204-6589647234A2}" type="pres">
      <dgm:prSet presAssocID="{09CBC083-942B-9543-A980-EC9CF4A94050}" presName="level3hierChild" presStyleCnt="0"/>
      <dgm:spPr/>
    </dgm:pt>
    <dgm:pt modelId="{938557A5-04CC-4145-B92F-CD1E039FB74D}" type="pres">
      <dgm:prSet presAssocID="{632DD68B-D9C9-1346-B2CE-16B213634495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89D21993-44D9-AC4C-A5A1-ACB9D9563D56}" type="pres">
      <dgm:prSet presAssocID="{632DD68B-D9C9-1346-B2CE-16B213634495}" presName="connTx" presStyleLbl="parChTrans1D3" presStyleIdx="1" presStyleCnt="5"/>
      <dgm:spPr/>
      <dgm:t>
        <a:bodyPr/>
        <a:lstStyle/>
        <a:p>
          <a:endParaRPr lang="en-US"/>
        </a:p>
      </dgm:t>
    </dgm:pt>
    <dgm:pt modelId="{D279F523-C0D1-DC4E-8352-F416EE5243C6}" type="pres">
      <dgm:prSet presAssocID="{93029161-EADE-3043-91A9-0E1667786467}" presName="root2" presStyleCnt="0"/>
      <dgm:spPr/>
    </dgm:pt>
    <dgm:pt modelId="{C93465A3-2698-0E48-9459-824F5D5FDF3D}" type="pres">
      <dgm:prSet presAssocID="{93029161-EADE-3043-91A9-0E1667786467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4F490-CD86-154E-B425-3EB50003980D}" type="pres">
      <dgm:prSet presAssocID="{93029161-EADE-3043-91A9-0E1667786467}" presName="level3hierChild" presStyleCnt="0"/>
      <dgm:spPr/>
    </dgm:pt>
    <dgm:pt modelId="{7F7ECEEC-B8E0-ED47-86C6-69DE165565B4}" type="pres">
      <dgm:prSet presAssocID="{C92AD87C-D628-5146-8745-43EDD99D1E1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C3C29EC-EE05-C044-BCF8-81E6F736730C}" type="pres">
      <dgm:prSet presAssocID="{C92AD87C-D628-5146-8745-43EDD99D1E1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B3410DB-6874-0A48-8686-A70989334071}" type="pres">
      <dgm:prSet presAssocID="{AB76BE63-B0AC-3943-A5EC-448FDBC9955E}" presName="root2" presStyleCnt="0"/>
      <dgm:spPr/>
    </dgm:pt>
    <dgm:pt modelId="{851105E6-C6F7-3C4A-9AF9-38F1EE375B49}" type="pres">
      <dgm:prSet presAssocID="{AB76BE63-B0AC-3943-A5EC-448FDBC9955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C30DD-DB47-1840-9919-D41A1357D9D0}" type="pres">
      <dgm:prSet presAssocID="{AB76BE63-B0AC-3943-A5EC-448FDBC9955E}" presName="level3hierChild" presStyleCnt="0"/>
      <dgm:spPr/>
    </dgm:pt>
    <dgm:pt modelId="{AD9E1EC7-903A-C946-98D1-7B6982294C8D}" type="pres">
      <dgm:prSet presAssocID="{347DD733-4E91-D34B-B484-D50A7F7B7B20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76D8DD21-0FE2-614C-AB40-5102D055060A}" type="pres">
      <dgm:prSet presAssocID="{347DD733-4E91-D34B-B484-D50A7F7B7B20}" presName="connTx" presStyleLbl="parChTrans1D3" presStyleIdx="2" presStyleCnt="5"/>
      <dgm:spPr/>
      <dgm:t>
        <a:bodyPr/>
        <a:lstStyle/>
        <a:p>
          <a:endParaRPr lang="en-US"/>
        </a:p>
      </dgm:t>
    </dgm:pt>
    <dgm:pt modelId="{FC41353E-871F-4342-BFB3-A3C425A28D93}" type="pres">
      <dgm:prSet presAssocID="{E28F5164-7CB1-174F-9F0C-31872B5A9CEE}" presName="root2" presStyleCnt="0"/>
      <dgm:spPr/>
    </dgm:pt>
    <dgm:pt modelId="{EF841C97-23ED-E548-B95C-E79015876BE1}" type="pres">
      <dgm:prSet presAssocID="{E28F5164-7CB1-174F-9F0C-31872B5A9CEE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1F656-4870-DD42-BCF9-F198FF2C0F38}" type="pres">
      <dgm:prSet presAssocID="{E28F5164-7CB1-174F-9F0C-31872B5A9CEE}" presName="level3hierChild" presStyleCnt="0"/>
      <dgm:spPr/>
    </dgm:pt>
    <dgm:pt modelId="{8EFCF704-2605-7046-922A-386243B401A8}" type="pres">
      <dgm:prSet presAssocID="{DFB92D6D-8C73-524A-BA29-7AB7AD72FABF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0A7BA3F2-4B42-9B40-90A1-BB519CE9CE06}" type="pres">
      <dgm:prSet presAssocID="{DFB92D6D-8C73-524A-BA29-7AB7AD72FABF}" presName="connTx" presStyleLbl="parChTrans1D3" presStyleIdx="3" presStyleCnt="5"/>
      <dgm:spPr/>
      <dgm:t>
        <a:bodyPr/>
        <a:lstStyle/>
        <a:p>
          <a:endParaRPr lang="en-US"/>
        </a:p>
      </dgm:t>
    </dgm:pt>
    <dgm:pt modelId="{641C7F67-7C94-594B-84A2-CDF1A670B829}" type="pres">
      <dgm:prSet presAssocID="{B1D4A750-F46C-F649-BBCF-EA2068FE552A}" presName="root2" presStyleCnt="0"/>
      <dgm:spPr/>
    </dgm:pt>
    <dgm:pt modelId="{147B5F19-6222-CB4A-95A5-096151021DE0}" type="pres">
      <dgm:prSet presAssocID="{B1D4A750-F46C-F649-BBCF-EA2068FE552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A60C1-9AB3-944D-9892-9A7233D3B1E2}" type="pres">
      <dgm:prSet presAssocID="{B1D4A750-F46C-F649-BBCF-EA2068FE552A}" presName="level3hierChild" presStyleCnt="0"/>
      <dgm:spPr/>
    </dgm:pt>
    <dgm:pt modelId="{8543C5F2-0750-E247-BA1E-3797A670DF4F}" type="pres">
      <dgm:prSet presAssocID="{15A1CC0F-60D1-B34D-8D8B-6653F79D620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EC780B2-B671-5B4C-9467-9C0CC6ECE56D}" type="pres">
      <dgm:prSet presAssocID="{15A1CC0F-60D1-B34D-8D8B-6653F79D620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FAF0BE62-EA2E-7A41-82BB-6A3F91A7C620}" type="pres">
      <dgm:prSet presAssocID="{FB9C935C-BA67-4049-8B83-61540B009847}" presName="root2" presStyleCnt="0"/>
      <dgm:spPr/>
    </dgm:pt>
    <dgm:pt modelId="{59538419-0AC9-144C-8AF9-716695ECE90A}" type="pres">
      <dgm:prSet presAssocID="{FB9C935C-BA67-4049-8B83-61540B00984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72188-8193-D249-B997-49F16CB8F022}" type="pres">
      <dgm:prSet presAssocID="{FB9C935C-BA67-4049-8B83-61540B009847}" presName="level3hierChild" presStyleCnt="0"/>
      <dgm:spPr/>
    </dgm:pt>
  </dgm:ptLst>
  <dgm:cxnLst>
    <dgm:cxn modelId="{F230FF73-D4DC-7744-A084-37935C345EFA}" type="presOf" srcId="{C92AD87C-D628-5146-8745-43EDD99D1E14}" destId="{7F7ECEEC-B8E0-ED47-86C6-69DE165565B4}" srcOrd="0" destOrd="0" presId="urn:microsoft.com/office/officeart/2005/8/layout/hierarchy2"/>
    <dgm:cxn modelId="{BD6E11EA-B4BD-C44D-8356-18E7F1082E21}" type="presOf" srcId="{AB76BE63-B0AC-3943-A5EC-448FDBC9955E}" destId="{851105E6-C6F7-3C4A-9AF9-38F1EE375B49}" srcOrd="0" destOrd="0" presId="urn:microsoft.com/office/officeart/2005/8/layout/hierarchy2"/>
    <dgm:cxn modelId="{94B89660-F5CC-E845-A270-A369F214D686}" srcId="{AB76BE63-B0AC-3943-A5EC-448FDBC9955E}" destId="{B1D4A750-F46C-F649-BBCF-EA2068FE552A}" srcOrd="1" destOrd="0" parTransId="{DFB92D6D-8C73-524A-BA29-7AB7AD72FABF}" sibTransId="{081FA3B6-E396-7646-B353-64D2DF8A7835}"/>
    <dgm:cxn modelId="{B84AEB1A-D8C0-C84C-BB20-30A29E257EB6}" type="presOf" srcId="{C92AD87C-D628-5146-8745-43EDD99D1E14}" destId="{FC3C29EC-EE05-C044-BCF8-81E6F736730C}" srcOrd="1" destOrd="0" presId="urn:microsoft.com/office/officeart/2005/8/layout/hierarchy2"/>
    <dgm:cxn modelId="{26CF8621-6A12-844F-BEED-8636EE23048A}" type="presOf" srcId="{93029161-EADE-3043-91A9-0E1667786467}" destId="{C93465A3-2698-0E48-9459-824F5D5FDF3D}" srcOrd="0" destOrd="0" presId="urn:microsoft.com/office/officeart/2005/8/layout/hierarchy2"/>
    <dgm:cxn modelId="{4B2B6051-A147-334B-B0FB-A7E05F735D2D}" type="presOf" srcId="{FB9C935C-BA67-4049-8B83-61540B009847}" destId="{59538419-0AC9-144C-8AF9-716695ECE90A}" srcOrd="0" destOrd="0" presId="urn:microsoft.com/office/officeart/2005/8/layout/hierarchy2"/>
    <dgm:cxn modelId="{CDBCB961-0D4C-A34D-AF04-94F0153ADD6C}" srcId="{AEFABB95-63F5-B24A-BFB7-3DA9A0D20E0C}" destId="{7212D54A-CF5E-9B4E-AB62-2C93E5550B23}" srcOrd="0" destOrd="0" parTransId="{3B083366-BAD5-B641-B518-529817C8BE2D}" sibTransId="{1C78E51E-29C2-A34D-A92F-E81D764ABF95}"/>
    <dgm:cxn modelId="{D71BAA6E-19EE-9A48-AC2A-31E4928E1633}" type="presOf" srcId="{347DD733-4E91-D34B-B484-D50A7F7B7B20}" destId="{AD9E1EC7-903A-C946-98D1-7B6982294C8D}" srcOrd="0" destOrd="0" presId="urn:microsoft.com/office/officeart/2005/8/layout/hierarchy2"/>
    <dgm:cxn modelId="{4B8E9998-C008-5F4F-A03E-58D5020E9015}" type="presOf" srcId="{DFB92D6D-8C73-524A-BA29-7AB7AD72FABF}" destId="{0A7BA3F2-4B42-9B40-90A1-BB519CE9CE06}" srcOrd="1" destOrd="0" presId="urn:microsoft.com/office/officeart/2005/8/layout/hierarchy2"/>
    <dgm:cxn modelId="{651DF2BA-2C4D-9A49-8223-87807F2B14DA}" srcId="{F886E43B-383B-F04C-8272-86D73E48A81C}" destId="{09CBC083-942B-9543-A980-EC9CF4A94050}" srcOrd="0" destOrd="0" parTransId="{2EA82821-4B0A-384C-BAA0-0C278470C24C}" sibTransId="{832D0A75-1025-5442-B162-AF42D295B5C9}"/>
    <dgm:cxn modelId="{20F6EAC1-C7C4-B94F-9FC2-451BCAD77D14}" type="presOf" srcId="{2EA82821-4B0A-384C-BAA0-0C278470C24C}" destId="{00192917-6D27-5F40-8F7D-EFB52FBAF154}" srcOrd="0" destOrd="0" presId="urn:microsoft.com/office/officeart/2005/8/layout/hierarchy2"/>
    <dgm:cxn modelId="{6D17EB85-6F9D-3549-A2C4-A5EAC9C6AEAA}" type="presOf" srcId="{632DD68B-D9C9-1346-B2CE-16B213634495}" destId="{938557A5-04CC-4145-B92F-CD1E039FB74D}" srcOrd="0" destOrd="0" presId="urn:microsoft.com/office/officeart/2005/8/layout/hierarchy2"/>
    <dgm:cxn modelId="{CC2141DE-066A-BB47-B577-43735BD78C0E}" type="presOf" srcId="{DFB92D6D-8C73-524A-BA29-7AB7AD72FABF}" destId="{8EFCF704-2605-7046-922A-386243B401A8}" srcOrd="0" destOrd="0" presId="urn:microsoft.com/office/officeart/2005/8/layout/hierarchy2"/>
    <dgm:cxn modelId="{4A510843-1179-A046-AD4C-090BAA561435}" type="presOf" srcId="{15A1CC0F-60D1-B34D-8D8B-6653F79D620D}" destId="{8543C5F2-0750-E247-BA1E-3797A670DF4F}" srcOrd="0" destOrd="0" presId="urn:microsoft.com/office/officeart/2005/8/layout/hierarchy2"/>
    <dgm:cxn modelId="{70251D7D-EDB8-CB4E-B8B5-599B0371B2F4}" type="presOf" srcId="{FD7E1EAA-A368-1F4F-A7E3-C97171249DBE}" destId="{A66FD986-0C9D-D143-8D85-C77F5FD79708}" srcOrd="0" destOrd="0" presId="urn:microsoft.com/office/officeart/2005/8/layout/hierarchy2"/>
    <dgm:cxn modelId="{107DF93D-6BD8-B94E-AE97-719F58A19B3E}" type="presOf" srcId="{09CBC083-942B-9543-A980-EC9CF4A94050}" destId="{FA6A8CAB-F957-DF40-A48D-E5CBFAB1E327}" srcOrd="0" destOrd="0" presId="urn:microsoft.com/office/officeart/2005/8/layout/hierarchy2"/>
    <dgm:cxn modelId="{3B8F5ED4-13DC-C84B-928C-C790EE8DD44B}" srcId="{7212D54A-CF5E-9B4E-AB62-2C93E5550B23}" destId="{AB76BE63-B0AC-3943-A5EC-448FDBC9955E}" srcOrd="1" destOrd="0" parTransId="{C92AD87C-D628-5146-8745-43EDD99D1E14}" sibTransId="{4FFF6144-9073-784F-9E2E-65E8E63A752C}"/>
    <dgm:cxn modelId="{0BBCC8F2-389C-874E-B574-EF5BEF707DAE}" type="presOf" srcId="{FD7E1EAA-A368-1F4F-A7E3-C97171249DBE}" destId="{7C9103B7-E3B7-314C-8EE1-7EFEDD8D3729}" srcOrd="1" destOrd="0" presId="urn:microsoft.com/office/officeart/2005/8/layout/hierarchy2"/>
    <dgm:cxn modelId="{268DC227-0F98-D741-A2BE-024A0C5B89F8}" type="presOf" srcId="{AEFABB95-63F5-B24A-BFB7-3DA9A0D20E0C}" destId="{DA1FBAB4-0572-7941-9BAD-A479A8D4DE1D}" srcOrd="0" destOrd="0" presId="urn:microsoft.com/office/officeart/2005/8/layout/hierarchy2"/>
    <dgm:cxn modelId="{C9280B86-F543-0747-B582-0EB0560997AE}" srcId="{F886E43B-383B-F04C-8272-86D73E48A81C}" destId="{93029161-EADE-3043-91A9-0E1667786467}" srcOrd="1" destOrd="0" parTransId="{632DD68B-D9C9-1346-B2CE-16B213634495}" sibTransId="{24B703DF-BE65-D74C-9D61-D4C3A87286A9}"/>
    <dgm:cxn modelId="{946AAD94-92B2-1F4D-9B43-E823DB51A62F}" type="presOf" srcId="{E28F5164-7CB1-174F-9F0C-31872B5A9CEE}" destId="{EF841C97-23ED-E548-B95C-E79015876BE1}" srcOrd="0" destOrd="0" presId="urn:microsoft.com/office/officeart/2005/8/layout/hierarchy2"/>
    <dgm:cxn modelId="{C4290C2F-458B-854F-9634-873EED4E8FB9}" type="presOf" srcId="{15A1CC0F-60D1-B34D-8D8B-6653F79D620D}" destId="{8EC780B2-B671-5B4C-9467-9C0CC6ECE56D}" srcOrd="1" destOrd="0" presId="urn:microsoft.com/office/officeart/2005/8/layout/hierarchy2"/>
    <dgm:cxn modelId="{102ABE0C-0F99-DE46-B37A-1B8B7ED3E9E7}" srcId="{AB76BE63-B0AC-3943-A5EC-448FDBC9955E}" destId="{E28F5164-7CB1-174F-9F0C-31872B5A9CEE}" srcOrd="0" destOrd="0" parTransId="{347DD733-4E91-D34B-B484-D50A7F7B7B20}" sibTransId="{5D37F55B-A674-444F-80AE-63A43160D750}"/>
    <dgm:cxn modelId="{A6735DDF-33A1-F843-88E6-5F0366406D03}" type="presOf" srcId="{F886E43B-383B-F04C-8272-86D73E48A81C}" destId="{923C357E-9B99-D642-B06D-3478C3067656}" srcOrd="0" destOrd="0" presId="urn:microsoft.com/office/officeart/2005/8/layout/hierarchy2"/>
    <dgm:cxn modelId="{6EF8B5D4-1368-574E-BF1E-5A4246962259}" type="presOf" srcId="{632DD68B-D9C9-1346-B2CE-16B213634495}" destId="{89D21993-44D9-AC4C-A5A1-ACB9D9563D56}" srcOrd="1" destOrd="0" presId="urn:microsoft.com/office/officeart/2005/8/layout/hierarchy2"/>
    <dgm:cxn modelId="{AF19DF17-203E-6042-8A00-4265600AEE2A}" type="presOf" srcId="{B1D4A750-F46C-F649-BBCF-EA2068FE552A}" destId="{147B5F19-6222-CB4A-95A5-096151021DE0}" srcOrd="0" destOrd="0" presId="urn:microsoft.com/office/officeart/2005/8/layout/hierarchy2"/>
    <dgm:cxn modelId="{4AEF1A75-E333-7A46-8131-7434CE6E9211}" srcId="{7212D54A-CF5E-9B4E-AB62-2C93E5550B23}" destId="{F886E43B-383B-F04C-8272-86D73E48A81C}" srcOrd="0" destOrd="0" parTransId="{FD7E1EAA-A368-1F4F-A7E3-C97171249DBE}" sibTransId="{BB3234DA-350E-B641-B66B-6B5F32888065}"/>
    <dgm:cxn modelId="{23FFE90D-8B16-9946-8686-1DF9247C5EAA}" srcId="{AB76BE63-B0AC-3943-A5EC-448FDBC9955E}" destId="{FB9C935C-BA67-4049-8B83-61540B009847}" srcOrd="2" destOrd="0" parTransId="{15A1CC0F-60D1-B34D-8D8B-6653F79D620D}" sibTransId="{2592EDEE-56B5-F14B-9559-512A45733972}"/>
    <dgm:cxn modelId="{51A29529-46F5-9D40-8921-4B048227CE04}" type="presOf" srcId="{347DD733-4E91-D34B-B484-D50A7F7B7B20}" destId="{76D8DD21-0FE2-614C-AB40-5102D055060A}" srcOrd="1" destOrd="0" presId="urn:microsoft.com/office/officeart/2005/8/layout/hierarchy2"/>
    <dgm:cxn modelId="{5B0A579F-954F-7B4A-904A-D41FCEE7F49C}" type="presOf" srcId="{7212D54A-CF5E-9B4E-AB62-2C93E5550B23}" destId="{BF1537C3-AA5D-5B45-9FA7-35E0B001E745}" srcOrd="0" destOrd="0" presId="urn:microsoft.com/office/officeart/2005/8/layout/hierarchy2"/>
    <dgm:cxn modelId="{28B82035-DD48-AB4A-B536-43C67933283D}" type="presOf" srcId="{2EA82821-4B0A-384C-BAA0-0C278470C24C}" destId="{960F8E96-D836-AD43-B3C4-FDAB0F21D427}" srcOrd="1" destOrd="0" presId="urn:microsoft.com/office/officeart/2005/8/layout/hierarchy2"/>
    <dgm:cxn modelId="{89DDC9B5-ADFE-7C4B-81CC-0E226C04BBA1}" type="presParOf" srcId="{DA1FBAB4-0572-7941-9BAD-A479A8D4DE1D}" destId="{54CCE8EE-C44F-7147-9701-80D5FB5B6BBE}" srcOrd="0" destOrd="0" presId="urn:microsoft.com/office/officeart/2005/8/layout/hierarchy2"/>
    <dgm:cxn modelId="{79563622-B25E-3F45-85E3-49C98380CB9B}" type="presParOf" srcId="{54CCE8EE-C44F-7147-9701-80D5FB5B6BBE}" destId="{BF1537C3-AA5D-5B45-9FA7-35E0B001E745}" srcOrd="0" destOrd="0" presId="urn:microsoft.com/office/officeart/2005/8/layout/hierarchy2"/>
    <dgm:cxn modelId="{54FFA283-D1E1-FD4B-8656-6CB5E85083E9}" type="presParOf" srcId="{54CCE8EE-C44F-7147-9701-80D5FB5B6BBE}" destId="{13641783-300B-0D4B-94E3-392E281F1222}" srcOrd="1" destOrd="0" presId="urn:microsoft.com/office/officeart/2005/8/layout/hierarchy2"/>
    <dgm:cxn modelId="{BB046827-8674-7D45-B0F1-B6E16AFB4589}" type="presParOf" srcId="{13641783-300B-0D4B-94E3-392E281F1222}" destId="{A66FD986-0C9D-D143-8D85-C77F5FD79708}" srcOrd="0" destOrd="0" presId="urn:microsoft.com/office/officeart/2005/8/layout/hierarchy2"/>
    <dgm:cxn modelId="{0F6BC6C0-5BB9-E54C-847B-CFD69F0283AE}" type="presParOf" srcId="{A66FD986-0C9D-D143-8D85-C77F5FD79708}" destId="{7C9103B7-E3B7-314C-8EE1-7EFEDD8D3729}" srcOrd="0" destOrd="0" presId="urn:microsoft.com/office/officeart/2005/8/layout/hierarchy2"/>
    <dgm:cxn modelId="{6E0930F8-4F5B-CB44-A541-3BB42A9008F4}" type="presParOf" srcId="{13641783-300B-0D4B-94E3-392E281F1222}" destId="{CAA7FAA2-2E32-8A49-8B37-64C3C39AE4E6}" srcOrd="1" destOrd="0" presId="urn:microsoft.com/office/officeart/2005/8/layout/hierarchy2"/>
    <dgm:cxn modelId="{2666548C-D942-0D4A-93A8-C747544992D7}" type="presParOf" srcId="{CAA7FAA2-2E32-8A49-8B37-64C3C39AE4E6}" destId="{923C357E-9B99-D642-B06D-3478C3067656}" srcOrd="0" destOrd="0" presId="urn:microsoft.com/office/officeart/2005/8/layout/hierarchy2"/>
    <dgm:cxn modelId="{0F21D1AA-577F-1E43-B989-186B3A35CBFF}" type="presParOf" srcId="{CAA7FAA2-2E32-8A49-8B37-64C3C39AE4E6}" destId="{2B732503-1633-9C43-86C3-E2B007232C07}" srcOrd="1" destOrd="0" presId="urn:microsoft.com/office/officeart/2005/8/layout/hierarchy2"/>
    <dgm:cxn modelId="{64757C2D-DB90-3748-8E93-4B3B01D96312}" type="presParOf" srcId="{2B732503-1633-9C43-86C3-E2B007232C07}" destId="{00192917-6D27-5F40-8F7D-EFB52FBAF154}" srcOrd="0" destOrd="0" presId="urn:microsoft.com/office/officeart/2005/8/layout/hierarchy2"/>
    <dgm:cxn modelId="{C34D4B05-BD92-2A46-AD82-CF160938F2A9}" type="presParOf" srcId="{00192917-6D27-5F40-8F7D-EFB52FBAF154}" destId="{960F8E96-D836-AD43-B3C4-FDAB0F21D427}" srcOrd="0" destOrd="0" presId="urn:microsoft.com/office/officeart/2005/8/layout/hierarchy2"/>
    <dgm:cxn modelId="{0AC047D6-DBAF-A44B-8CEE-68A6F4D54C5A}" type="presParOf" srcId="{2B732503-1633-9C43-86C3-E2B007232C07}" destId="{6D7AF087-CEB8-6844-B4A3-65E8E9E4D46C}" srcOrd="1" destOrd="0" presId="urn:microsoft.com/office/officeart/2005/8/layout/hierarchy2"/>
    <dgm:cxn modelId="{5512A37A-DEFA-1248-9DBF-6030A1E9FA4F}" type="presParOf" srcId="{6D7AF087-CEB8-6844-B4A3-65E8E9E4D46C}" destId="{FA6A8CAB-F957-DF40-A48D-E5CBFAB1E327}" srcOrd="0" destOrd="0" presId="urn:microsoft.com/office/officeart/2005/8/layout/hierarchy2"/>
    <dgm:cxn modelId="{1BF1D1D3-784E-0342-80B5-B8BEA26F3682}" type="presParOf" srcId="{6D7AF087-CEB8-6844-B4A3-65E8E9E4D46C}" destId="{79D47924-8790-DB41-9204-6589647234A2}" srcOrd="1" destOrd="0" presId="urn:microsoft.com/office/officeart/2005/8/layout/hierarchy2"/>
    <dgm:cxn modelId="{E722CF65-F36B-E142-901D-D4FFE8C181AD}" type="presParOf" srcId="{2B732503-1633-9C43-86C3-E2B007232C07}" destId="{938557A5-04CC-4145-B92F-CD1E039FB74D}" srcOrd="2" destOrd="0" presId="urn:microsoft.com/office/officeart/2005/8/layout/hierarchy2"/>
    <dgm:cxn modelId="{5378E170-F1ED-6346-B0C2-1730ADDF54F4}" type="presParOf" srcId="{938557A5-04CC-4145-B92F-CD1E039FB74D}" destId="{89D21993-44D9-AC4C-A5A1-ACB9D9563D56}" srcOrd="0" destOrd="0" presId="urn:microsoft.com/office/officeart/2005/8/layout/hierarchy2"/>
    <dgm:cxn modelId="{4EEE700D-5239-B441-B379-122C385FCF73}" type="presParOf" srcId="{2B732503-1633-9C43-86C3-E2B007232C07}" destId="{D279F523-C0D1-DC4E-8352-F416EE5243C6}" srcOrd="3" destOrd="0" presId="urn:microsoft.com/office/officeart/2005/8/layout/hierarchy2"/>
    <dgm:cxn modelId="{B5DE2531-3762-584C-B0A9-8A82E82010CE}" type="presParOf" srcId="{D279F523-C0D1-DC4E-8352-F416EE5243C6}" destId="{C93465A3-2698-0E48-9459-824F5D5FDF3D}" srcOrd="0" destOrd="0" presId="urn:microsoft.com/office/officeart/2005/8/layout/hierarchy2"/>
    <dgm:cxn modelId="{A46AC61F-4CD0-D54D-AA7C-8ADC2F80A6E8}" type="presParOf" srcId="{D279F523-C0D1-DC4E-8352-F416EE5243C6}" destId="{2EB4F490-CD86-154E-B425-3EB50003980D}" srcOrd="1" destOrd="0" presId="urn:microsoft.com/office/officeart/2005/8/layout/hierarchy2"/>
    <dgm:cxn modelId="{2BC52000-47D1-084C-B358-6FC42B4398F0}" type="presParOf" srcId="{13641783-300B-0D4B-94E3-392E281F1222}" destId="{7F7ECEEC-B8E0-ED47-86C6-69DE165565B4}" srcOrd="2" destOrd="0" presId="urn:microsoft.com/office/officeart/2005/8/layout/hierarchy2"/>
    <dgm:cxn modelId="{484D978A-2BEB-024E-B5BF-8975463E23A2}" type="presParOf" srcId="{7F7ECEEC-B8E0-ED47-86C6-69DE165565B4}" destId="{FC3C29EC-EE05-C044-BCF8-81E6F736730C}" srcOrd="0" destOrd="0" presId="urn:microsoft.com/office/officeart/2005/8/layout/hierarchy2"/>
    <dgm:cxn modelId="{32321080-DA75-1143-AB15-923AD3995873}" type="presParOf" srcId="{13641783-300B-0D4B-94E3-392E281F1222}" destId="{CB3410DB-6874-0A48-8686-A70989334071}" srcOrd="3" destOrd="0" presId="urn:microsoft.com/office/officeart/2005/8/layout/hierarchy2"/>
    <dgm:cxn modelId="{1203357D-D7F0-DA4A-B4FC-32B7DB5FC14D}" type="presParOf" srcId="{CB3410DB-6874-0A48-8686-A70989334071}" destId="{851105E6-C6F7-3C4A-9AF9-38F1EE375B49}" srcOrd="0" destOrd="0" presId="urn:microsoft.com/office/officeart/2005/8/layout/hierarchy2"/>
    <dgm:cxn modelId="{2C7EECF6-50AF-2E4C-AA5F-0431CAF9EB46}" type="presParOf" srcId="{CB3410DB-6874-0A48-8686-A70989334071}" destId="{C6AC30DD-DB47-1840-9919-D41A1357D9D0}" srcOrd="1" destOrd="0" presId="urn:microsoft.com/office/officeart/2005/8/layout/hierarchy2"/>
    <dgm:cxn modelId="{5AC12BBD-B42D-1542-9F67-99C4924A8D2C}" type="presParOf" srcId="{C6AC30DD-DB47-1840-9919-D41A1357D9D0}" destId="{AD9E1EC7-903A-C946-98D1-7B6982294C8D}" srcOrd="0" destOrd="0" presId="urn:microsoft.com/office/officeart/2005/8/layout/hierarchy2"/>
    <dgm:cxn modelId="{FE18AC1A-9DB8-844C-BBEB-E12BBBA03DE0}" type="presParOf" srcId="{AD9E1EC7-903A-C946-98D1-7B6982294C8D}" destId="{76D8DD21-0FE2-614C-AB40-5102D055060A}" srcOrd="0" destOrd="0" presId="urn:microsoft.com/office/officeart/2005/8/layout/hierarchy2"/>
    <dgm:cxn modelId="{A1836DA3-4344-2F40-903A-21458073823C}" type="presParOf" srcId="{C6AC30DD-DB47-1840-9919-D41A1357D9D0}" destId="{FC41353E-871F-4342-BFB3-A3C425A28D93}" srcOrd="1" destOrd="0" presId="urn:microsoft.com/office/officeart/2005/8/layout/hierarchy2"/>
    <dgm:cxn modelId="{220E48F8-5501-F043-96C4-9ECE350307AE}" type="presParOf" srcId="{FC41353E-871F-4342-BFB3-A3C425A28D93}" destId="{EF841C97-23ED-E548-B95C-E79015876BE1}" srcOrd="0" destOrd="0" presId="urn:microsoft.com/office/officeart/2005/8/layout/hierarchy2"/>
    <dgm:cxn modelId="{5BD99BC3-2366-8646-B473-E77B23195D3D}" type="presParOf" srcId="{FC41353E-871F-4342-BFB3-A3C425A28D93}" destId="{0C01F656-4870-DD42-BCF9-F198FF2C0F38}" srcOrd="1" destOrd="0" presId="urn:microsoft.com/office/officeart/2005/8/layout/hierarchy2"/>
    <dgm:cxn modelId="{DB7845E6-9A2A-954B-86B7-67EA5B06765F}" type="presParOf" srcId="{C6AC30DD-DB47-1840-9919-D41A1357D9D0}" destId="{8EFCF704-2605-7046-922A-386243B401A8}" srcOrd="2" destOrd="0" presId="urn:microsoft.com/office/officeart/2005/8/layout/hierarchy2"/>
    <dgm:cxn modelId="{D6FA917A-776A-2549-8CA2-039B38A014B8}" type="presParOf" srcId="{8EFCF704-2605-7046-922A-386243B401A8}" destId="{0A7BA3F2-4B42-9B40-90A1-BB519CE9CE06}" srcOrd="0" destOrd="0" presId="urn:microsoft.com/office/officeart/2005/8/layout/hierarchy2"/>
    <dgm:cxn modelId="{D50369ED-F932-FD4A-945C-9B4FFF63A50B}" type="presParOf" srcId="{C6AC30DD-DB47-1840-9919-D41A1357D9D0}" destId="{641C7F67-7C94-594B-84A2-CDF1A670B829}" srcOrd="3" destOrd="0" presId="urn:microsoft.com/office/officeart/2005/8/layout/hierarchy2"/>
    <dgm:cxn modelId="{5A47C023-0426-6048-8A81-528A151FF1FE}" type="presParOf" srcId="{641C7F67-7C94-594B-84A2-CDF1A670B829}" destId="{147B5F19-6222-CB4A-95A5-096151021DE0}" srcOrd="0" destOrd="0" presId="urn:microsoft.com/office/officeart/2005/8/layout/hierarchy2"/>
    <dgm:cxn modelId="{F9982606-D480-DE4C-AFDC-929002B66E12}" type="presParOf" srcId="{641C7F67-7C94-594B-84A2-CDF1A670B829}" destId="{B7DA60C1-9AB3-944D-9892-9A7233D3B1E2}" srcOrd="1" destOrd="0" presId="urn:microsoft.com/office/officeart/2005/8/layout/hierarchy2"/>
    <dgm:cxn modelId="{2E25F574-AE5D-9440-8049-2596ADDF946C}" type="presParOf" srcId="{C6AC30DD-DB47-1840-9919-D41A1357D9D0}" destId="{8543C5F2-0750-E247-BA1E-3797A670DF4F}" srcOrd="4" destOrd="0" presId="urn:microsoft.com/office/officeart/2005/8/layout/hierarchy2"/>
    <dgm:cxn modelId="{5340CB03-B553-B745-BDF7-6607DBD36D08}" type="presParOf" srcId="{8543C5F2-0750-E247-BA1E-3797A670DF4F}" destId="{8EC780B2-B671-5B4C-9467-9C0CC6ECE56D}" srcOrd="0" destOrd="0" presId="urn:microsoft.com/office/officeart/2005/8/layout/hierarchy2"/>
    <dgm:cxn modelId="{C47DC792-7803-BF4E-BB07-EA28F37BB441}" type="presParOf" srcId="{C6AC30DD-DB47-1840-9919-D41A1357D9D0}" destId="{FAF0BE62-EA2E-7A41-82BB-6A3F91A7C620}" srcOrd="5" destOrd="0" presId="urn:microsoft.com/office/officeart/2005/8/layout/hierarchy2"/>
    <dgm:cxn modelId="{1EA12262-9DEF-4C49-A1BB-9B01C270D355}" type="presParOf" srcId="{FAF0BE62-EA2E-7A41-82BB-6A3F91A7C620}" destId="{59538419-0AC9-144C-8AF9-716695ECE90A}" srcOrd="0" destOrd="0" presId="urn:microsoft.com/office/officeart/2005/8/layout/hierarchy2"/>
    <dgm:cxn modelId="{0A7F9F35-A51E-8242-992D-4CB41AA05B63}" type="presParOf" srcId="{FAF0BE62-EA2E-7A41-82BB-6A3F91A7C620}" destId="{FBA72188-8193-D249-B997-49F16CB8F0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537C3-AA5D-5B45-9FA7-35E0B001E745}">
      <dsp:nvSpPr>
        <dsp:cNvPr id="0" name=""/>
        <dsp:cNvSpPr/>
      </dsp:nvSpPr>
      <dsp:spPr>
        <a:xfrm>
          <a:off x="389201" y="1947779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Chi-square</a:t>
          </a:r>
          <a:endParaRPr lang="en-US" sz="2400" kern="1200" dirty="0"/>
        </a:p>
      </dsp:txBody>
      <dsp:txXfrm>
        <a:off x="417525" y="1976103"/>
        <a:ext cx="1877456" cy="910404"/>
      </dsp:txXfrm>
    </dsp:sp>
    <dsp:sp modelId="{A66FD986-0C9D-D143-8D85-C77F5FD79708}">
      <dsp:nvSpPr>
        <dsp:cNvPr id="0" name=""/>
        <dsp:cNvSpPr/>
      </dsp:nvSpPr>
      <dsp:spPr>
        <a:xfrm rot="17945813">
          <a:off x="1914670" y="1720175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354" y="1696464"/>
        <a:ext cx="79545" cy="79545"/>
      </dsp:txXfrm>
    </dsp:sp>
    <dsp:sp modelId="{923C357E-9B99-D642-B06D-3478C3067656}">
      <dsp:nvSpPr>
        <dsp:cNvPr id="0" name=""/>
        <dsp:cNvSpPr/>
      </dsp:nvSpPr>
      <dsp:spPr>
        <a:xfrm>
          <a:off x="3096947" y="557642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One Variable</a:t>
          </a:r>
          <a:endParaRPr lang="en-US" sz="2400" kern="1200" dirty="0"/>
        </a:p>
      </dsp:txBody>
      <dsp:txXfrm>
        <a:off x="3125271" y="585966"/>
        <a:ext cx="1877456" cy="910404"/>
      </dsp:txXfrm>
    </dsp:sp>
    <dsp:sp modelId="{00192917-6D27-5F40-8F7D-EFB52FBAF154}">
      <dsp:nvSpPr>
        <dsp:cNvPr id="0" name=""/>
        <dsp:cNvSpPr/>
      </dsp:nvSpPr>
      <dsp:spPr>
        <a:xfrm rot="19457599">
          <a:off x="4941501" y="74707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4054" y="739322"/>
        <a:ext cx="47637" cy="47637"/>
      </dsp:txXfrm>
    </dsp:sp>
    <dsp:sp modelId="{FA6A8CAB-F957-DF40-A48D-E5CBFAB1E327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Proportion Test</a:t>
          </a:r>
          <a:endParaRPr lang="en-US" sz="2400" kern="1200" dirty="0"/>
        </a:p>
      </dsp:txBody>
      <dsp:txXfrm>
        <a:off x="5833017" y="29911"/>
        <a:ext cx="1877456" cy="910404"/>
      </dsp:txXfrm>
    </dsp:sp>
    <dsp:sp modelId="{938557A5-04CC-4145-B92F-CD1E039FB74D}">
      <dsp:nvSpPr>
        <dsp:cNvPr id="0" name=""/>
        <dsp:cNvSpPr/>
      </dsp:nvSpPr>
      <dsp:spPr>
        <a:xfrm rot="2142401">
          <a:off x="4941501" y="1303134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4054" y="1295377"/>
        <a:ext cx="47637" cy="47637"/>
      </dsp:txXfrm>
    </dsp:sp>
    <dsp:sp modelId="{C93465A3-2698-0E48-9459-824F5D5FDF3D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Goodness of fit</a:t>
          </a:r>
          <a:endParaRPr lang="en-US" sz="2400" kern="1200" dirty="0"/>
        </a:p>
      </dsp:txBody>
      <dsp:txXfrm>
        <a:off x="5833017" y="1142021"/>
        <a:ext cx="1877456" cy="910404"/>
      </dsp:txXfrm>
    </dsp:sp>
    <dsp:sp modelId="{7F7ECEEC-B8E0-ED47-86C6-69DE165565B4}">
      <dsp:nvSpPr>
        <dsp:cNvPr id="0" name=""/>
        <dsp:cNvSpPr/>
      </dsp:nvSpPr>
      <dsp:spPr>
        <a:xfrm rot="3654187">
          <a:off x="1914670" y="3110312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354" y="3086601"/>
        <a:ext cx="79545" cy="79545"/>
      </dsp:txXfrm>
    </dsp:sp>
    <dsp:sp modelId="{851105E6-C6F7-3C4A-9AF9-38F1EE375B49}">
      <dsp:nvSpPr>
        <dsp:cNvPr id="0" name=""/>
        <dsp:cNvSpPr/>
      </dsp:nvSpPr>
      <dsp:spPr>
        <a:xfrm>
          <a:off x="3096947" y="333791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 Variables</a:t>
          </a:r>
          <a:endParaRPr lang="en-US" sz="2400" kern="1200" dirty="0"/>
        </a:p>
      </dsp:txBody>
      <dsp:txXfrm>
        <a:off x="3125271" y="3366241"/>
        <a:ext cx="1877456" cy="910404"/>
      </dsp:txXfrm>
    </dsp:sp>
    <dsp:sp modelId="{AD9E1EC7-903A-C946-98D1-7B6982294C8D}">
      <dsp:nvSpPr>
        <dsp:cNvPr id="0" name=""/>
        <dsp:cNvSpPr/>
      </dsp:nvSpPr>
      <dsp:spPr>
        <a:xfrm rot="18289469">
          <a:off x="4740504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84004" y="3231520"/>
        <a:ext cx="67736" cy="67736"/>
      </dsp:txXfrm>
    </dsp:sp>
    <dsp:sp modelId="{EF841C97-23ED-E548-B95C-E79015876BE1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Independence</a:t>
          </a:r>
          <a:endParaRPr lang="en-US" sz="2400" kern="1200" dirty="0"/>
        </a:p>
      </dsp:txBody>
      <dsp:txXfrm>
        <a:off x="5833017" y="2254131"/>
        <a:ext cx="1877456" cy="910404"/>
      </dsp:txXfrm>
    </dsp:sp>
    <dsp:sp modelId="{8EFCF704-2605-7046-922A-386243B401A8}">
      <dsp:nvSpPr>
        <dsp:cNvPr id="0" name=""/>
        <dsp:cNvSpPr/>
      </dsp:nvSpPr>
      <dsp:spPr>
        <a:xfrm>
          <a:off x="5031052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8531" y="3802102"/>
        <a:ext cx="38682" cy="38682"/>
      </dsp:txXfrm>
    </dsp:sp>
    <dsp:sp modelId="{147B5F19-6222-CB4A-95A5-096151021DE0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Fisher's</a:t>
          </a:r>
          <a:endParaRPr lang="en-US" sz="2400" kern="1200" dirty="0"/>
        </a:p>
      </dsp:txBody>
      <dsp:txXfrm>
        <a:off x="5833017" y="3366241"/>
        <a:ext cx="1877456" cy="910404"/>
      </dsp:txXfrm>
    </dsp:sp>
    <dsp:sp modelId="{8543C5F2-0750-E247-BA1E-3797A670DF4F}">
      <dsp:nvSpPr>
        <dsp:cNvPr id="0" name=""/>
        <dsp:cNvSpPr/>
      </dsp:nvSpPr>
      <dsp:spPr>
        <a:xfrm rot="3310531">
          <a:off x="4740504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84004" y="4343630"/>
        <a:ext cx="67736" cy="67736"/>
      </dsp:txXfrm>
    </dsp:sp>
    <dsp:sp modelId="{59538419-0AC9-144C-8AF9-716695ECE90A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McNemar's</a:t>
          </a:r>
          <a:endParaRPr lang="en-US" sz="2400" kern="1200" dirty="0"/>
        </a:p>
      </dsp:txBody>
      <dsp:txXfrm>
        <a:off x="5833017" y="4478351"/>
        <a:ext cx="1877456" cy="9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DF34-4F11-E346-9398-A2F1C39556D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ED03-6263-284A-A27E-3576DE83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895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37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35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43818-BE7D-468F-8048-158C88AFA43E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003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34F6B-7413-425B-BA45-1C9E7BD6439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05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7A0-155A-3A4C-8377-49AB9078F80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E3B7-1C95-D843-8B77-AA01AA00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propdiff_ind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csfi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new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vsfreq.html" TargetMode="Externa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propcor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Chi-Square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appropriately called: Nominal Data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Chi-Square Statistic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Observed frequency distribution</a:t>
            </a:r>
          </a:p>
          <a:p>
            <a:pPr eaLnBrk="1" hangingPunct="1">
              <a:defRPr/>
            </a:pPr>
            <a:r>
              <a:rPr lang="en-US" smtClean="0"/>
              <a:t>Expected frequency distribution</a:t>
            </a:r>
          </a:p>
          <a:p>
            <a:pPr eaLnBrk="1" hangingPunct="1">
              <a:defRPr/>
            </a:pPr>
            <a:r>
              <a:rPr lang="en-US" smtClean="0"/>
              <a:t>Chi-square statistic </a:t>
            </a:r>
            <a:r>
              <a:rPr lang="en-US" smtClean="0">
                <a:latin typeface="Times New Roman" pitchFamily="-106" charset="0"/>
              </a:rPr>
              <a:t>(</a:t>
            </a:r>
            <a:r>
              <a:rPr lang="en-US" smtClean="0">
                <a:latin typeface="Times New Roman" pitchFamily="-106" charset="0"/>
                <a:cs typeface="Times New Roman" pitchFamily="-106" charset="0"/>
              </a:rPr>
              <a:t>χ</a:t>
            </a:r>
            <a:r>
              <a:rPr lang="en-US" baseline="30000" smtClean="0">
                <a:latin typeface="Times New Roman" pitchFamily="-106" charset="0"/>
                <a:cs typeface="Times New Roman" pitchFamily="-106" charset="0"/>
              </a:rPr>
              <a:t>2</a:t>
            </a:r>
            <a:r>
              <a:rPr lang="en-US" smtClean="0">
                <a:latin typeface="Times New Roman" pitchFamily="-106" charset="0"/>
              </a:rPr>
              <a:t>)</a:t>
            </a:r>
          </a:p>
          <a:p>
            <a:pPr eaLnBrk="1" hangingPunct="1">
              <a:buFont typeface="Wingdings" pitchFamily="-106" charset="2"/>
              <a:buNone/>
              <a:defRPr/>
            </a:pPr>
            <a:endParaRPr lang="en-US" smtClean="0">
              <a:latin typeface="Times New Roman" pitchFamily="-106" charset="0"/>
            </a:endParaRPr>
          </a:p>
          <a:p>
            <a:pPr eaLnBrk="1" hangingPunct="1">
              <a:buFont typeface="Wingdings" pitchFamily="-106" charset="2"/>
              <a:buNone/>
              <a:defRPr/>
            </a:pPr>
            <a:endParaRPr lang="en-US" smtClean="0">
              <a:latin typeface="Times New Roman" pitchFamily="-106" charset="0"/>
            </a:endParaRPr>
          </a:p>
        </p:txBody>
      </p:sp>
      <p:pic>
        <p:nvPicPr>
          <p:cNvPr id="9221" name="Picture 7" descr="Formula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86201"/>
            <a:ext cx="2590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6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Chi-Square Statistic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6270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Chi-square distribution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981200" y="6245225"/>
            <a:ext cx="822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000"/>
              <a:t>Copyright </a:t>
            </a:r>
            <a:r>
              <a:rPr lang="en-US" sz="1000">
                <a:cs typeface="Arial" charset="0"/>
              </a:rPr>
              <a:t>© 2009 Pearson Education, Inc. Upper Saddle River, NJ 07458. All rights reserved.</a:t>
            </a:r>
          </a:p>
        </p:txBody>
      </p:sp>
      <p:pic>
        <p:nvPicPr>
          <p:cNvPr id="10245" name="Picture 7" descr="Figure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19401"/>
            <a:ext cx="84582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69477" y="5462954"/>
            <a:ext cx="601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Unrelated to sample size, </a:t>
            </a:r>
            <a:r>
              <a:rPr lang="en-US" i="1" dirty="0" err="1" smtClean="0"/>
              <a:t>df</a:t>
            </a:r>
            <a:r>
              <a:rPr lang="en-US" dirty="0" smtClean="0"/>
              <a:t> is based on number of categories.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Logic of a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Non-significant: you expect all the frequencies to be equal to expected frequencies</a:t>
            </a:r>
          </a:p>
          <a:p>
            <a:pPr>
              <a:defRPr/>
            </a:pPr>
            <a:r>
              <a:rPr lang="en-US" dirty="0" smtClean="0"/>
              <a:t>Significant: you expect the observed frequency to be different from the expected frequency</a:t>
            </a:r>
          </a:p>
        </p:txBody>
      </p:sp>
    </p:spTree>
    <p:extLst>
      <p:ext uri="{BB962C8B-B14F-4D97-AF65-F5344CB8AC3E}">
        <p14:creationId xmlns:p14="http://schemas.microsoft.com/office/powerpoint/2010/main" val="4732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accurate</a:t>
            </a:r>
          </a:p>
          <a:p>
            <a:r>
              <a:rPr lang="en-US" dirty="0" smtClean="0"/>
              <a:t>Observed frequency for each cell</a:t>
            </a:r>
          </a:p>
          <a:p>
            <a:pPr lvl="1"/>
            <a:r>
              <a:rPr lang="en-US" dirty="0" smtClean="0"/>
              <a:t>You should have not many small frequency cells (i.e. &lt; 5)</a:t>
            </a:r>
          </a:p>
          <a:p>
            <a:pPr lvl="1"/>
            <a:r>
              <a:rPr lang="en-US" dirty="0" smtClean="0"/>
              <a:t>You should not have any zeroes</a:t>
            </a:r>
          </a:p>
          <a:p>
            <a:pPr lvl="1"/>
            <a:r>
              <a:rPr lang="en-US" dirty="0" smtClean="0"/>
              <a:t>If these two conditions are not met, you should:</a:t>
            </a:r>
          </a:p>
          <a:p>
            <a:pPr lvl="2"/>
            <a:r>
              <a:rPr lang="en-US" dirty="0" smtClean="0"/>
              <a:t>Use Fisher’s exact</a:t>
            </a:r>
          </a:p>
          <a:p>
            <a:pPr lvl="2"/>
            <a:r>
              <a:rPr lang="en-US" dirty="0" smtClean="0"/>
              <a:t>Combine categories when you can</a:t>
            </a:r>
          </a:p>
          <a:p>
            <a:pPr lvl="2"/>
            <a:r>
              <a:rPr lang="en-US" dirty="0" smtClean="0"/>
              <a:t>Get more data when you can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Frequencies!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were given a big data set of the participants, rather than the raw numbers.</a:t>
            </a:r>
          </a:p>
          <a:p>
            <a:r>
              <a:rPr lang="en-US" dirty="0" smtClean="0"/>
              <a:t>You can use pivot tables in excel to get the summaries.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link: </a:t>
            </a:r>
            <a:r>
              <a:rPr lang="en-US" dirty="0" smtClean="0">
                <a:hlinkClick r:id="rId2"/>
              </a:rPr>
              <a:t>http://vassarstats.net/propdiff_ind.html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ea typeface="Calibri" charset="0"/>
                <a:cs typeface="Calibri" charset="0"/>
              </a:rPr>
              <a:t>Men were more likely (56%) than women (26%) to attribute their ACL injury as the primary reason they were no longer playing soccer (p=0.02). </a:t>
            </a:r>
            <a:r>
              <a:rPr lang="mr-IN" dirty="0" smtClean="0">
                <a:ea typeface="Calibri" charset="0"/>
                <a:cs typeface="Calibri" charset="0"/>
              </a:rPr>
              <a:t>(31/55 </a:t>
            </a:r>
            <a:r>
              <a:rPr lang="mr-IN" dirty="0" err="1" smtClean="0">
                <a:ea typeface="Calibri" charset="0"/>
                <a:cs typeface="Calibri" charset="0"/>
              </a:rPr>
              <a:t>male</a:t>
            </a:r>
            <a:r>
              <a:rPr lang="mr-IN" dirty="0" smtClean="0">
                <a:ea typeface="Calibri" charset="0"/>
                <a:cs typeface="Calibri" charset="0"/>
              </a:rPr>
              <a:t>, 12/45 </a:t>
            </a:r>
            <a:r>
              <a:rPr lang="mr-IN" dirty="0" err="1" smtClean="0">
                <a:ea typeface="Calibri" charset="0"/>
                <a:cs typeface="Calibri" charset="0"/>
              </a:rPr>
              <a:t>female</a:t>
            </a:r>
            <a:r>
              <a:rPr lang="mr-IN" dirty="0" smtClean="0">
                <a:ea typeface="Calibri" charset="0"/>
                <a:cs typeface="Calibri" charset="0"/>
              </a:rPr>
              <a:t>)</a:t>
            </a:r>
          </a:p>
          <a:p>
            <a:endParaRPr lang="en-US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1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 = 2.98, </a:t>
            </a:r>
            <a:r>
              <a:rPr lang="en-US" i="1" dirty="0" smtClean="0"/>
              <a:t>p</a:t>
            </a:r>
            <a:r>
              <a:rPr lang="en-US" dirty="0" smtClean="0"/>
              <a:t> = .003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26" y="0"/>
            <a:ext cx="6070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link: </a:t>
            </a:r>
            <a:r>
              <a:rPr lang="en-US" dirty="0" smtClean="0">
                <a:hlinkClick r:id="rId2"/>
              </a:rPr>
              <a:t>http://vassarstats.net/csfit.html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Is there a difference in A grades for each of the same undergraduate </a:t>
            </a:r>
            <a:r>
              <a:rPr lang="en-US" dirty="0" smtClean="0"/>
              <a:t>statistics courses</a:t>
            </a:r>
            <a:r>
              <a:rPr lang="en-US" dirty="0" smtClean="0"/>
              <a:t>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00410"/>
              </p:ext>
            </p:extLst>
          </p:nvPr>
        </p:nvGraphicFramePr>
        <p:xfrm>
          <a:off x="838200" y="3493294"/>
          <a:ext cx="71628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PSY 200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SOC 302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MTH 340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 grades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87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79574" cy="4351338"/>
          </a:xfrm>
        </p:spPr>
        <p:txBody>
          <a:bodyPr/>
          <a:lstStyle/>
          <a:p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(2) = 5.44, </a:t>
            </a:r>
            <a:r>
              <a:rPr lang="en-US" i="1" dirty="0" smtClean="0"/>
              <a:t>p</a:t>
            </a:r>
            <a:r>
              <a:rPr lang="en-US" dirty="0" smtClean="0"/>
              <a:t> = .07</a:t>
            </a:r>
          </a:p>
          <a:p>
            <a:r>
              <a:rPr lang="en-US" dirty="0" smtClean="0"/>
              <a:t>What would I do if it was significant? </a:t>
            </a:r>
          </a:p>
          <a:p>
            <a:pPr lvl="1"/>
            <a:r>
              <a:rPr lang="en-US" dirty="0" smtClean="0"/>
              <a:t>Standardized </a:t>
            </a:r>
            <a:r>
              <a:rPr lang="en-US" dirty="0" smtClean="0"/>
              <a:t>residuals</a:t>
            </a:r>
          </a:p>
          <a:p>
            <a:r>
              <a:rPr lang="en-US" i="1" dirty="0" err="1" smtClean="0"/>
              <a:t>df</a:t>
            </a:r>
            <a:r>
              <a:rPr lang="en-US" dirty="0" smtClean="0"/>
              <a:t> = number of categories - 1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74" y="1392052"/>
            <a:ext cx="7474226" cy="53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Cramer’s V (phi)</a:t>
            </a:r>
            <a:endParaRPr lang="en-US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 size for chi-square test for independence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36820"/>
              </p:ext>
            </p:extLst>
          </p:nvPr>
        </p:nvGraphicFramePr>
        <p:xfrm>
          <a:off x="838200" y="2342321"/>
          <a:ext cx="3521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346040" imgH="495000" progId="Equation.3">
                  <p:embed/>
                </p:oleObj>
              </mc:Choice>
              <mc:Fallback>
                <p:oleObj name="Equation" r:id="rId4" imgW="1346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2321"/>
                        <a:ext cx="35210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3969751"/>
            <a:ext cx="630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df</a:t>
            </a:r>
            <a:r>
              <a:rPr lang="en-US" sz="2400" dirty="0"/>
              <a:t> row/column = smaller number of (R-1) or (C-1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(rows </a:t>
            </a:r>
            <a:r>
              <a:rPr lang="mr-IN" sz="2400" dirty="0" smtClean="0"/>
              <a:t>–</a:t>
            </a:r>
            <a:r>
              <a:rPr lang="en-US" sz="2400" dirty="0" smtClean="0"/>
              <a:t> 1) or (columns </a:t>
            </a:r>
            <a:r>
              <a:rPr lang="mr-IN" sz="2400" dirty="0" smtClean="0"/>
              <a:t>–</a:t>
            </a:r>
            <a:r>
              <a:rPr lang="en-US" sz="2400" dirty="0" smtClean="0"/>
              <a:t> 1)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78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statistics: ANOVA, </a:t>
            </a:r>
            <a:r>
              <a:rPr lang="en-US" i="1" dirty="0" smtClean="0"/>
              <a:t>t</a:t>
            </a:r>
            <a:r>
              <a:rPr lang="en-US" dirty="0" smtClean="0"/>
              <a:t>, regression </a:t>
            </a:r>
            <a:r>
              <a:rPr lang="mr-IN" dirty="0" smtClean="0"/>
              <a:t>–</a:t>
            </a:r>
            <a:r>
              <a:rPr lang="en-US" dirty="0" smtClean="0"/>
              <a:t> used when the dependent variable is continuous</a:t>
            </a:r>
          </a:p>
          <a:p>
            <a:r>
              <a:rPr lang="en-US" dirty="0" smtClean="0"/>
              <a:t>Non-parametric statistics: chi-square, proportion tests, log regression </a:t>
            </a:r>
            <a:r>
              <a:rPr lang="mr-IN" dirty="0" smtClean="0"/>
              <a:t>–</a:t>
            </a:r>
            <a:r>
              <a:rPr lang="en-US" dirty="0" smtClean="0"/>
              <a:t> used with the dependent variable is not continuous (i.e. ordinal or nominal)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E:\CH17\NolH2e_tb_17_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095412"/>
            <a:ext cx="7772400" cy="2832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01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link: </a:t>
            </a:r>
            <a:r>
              <a:rPr lang="en-US" dirty="0" smtClean="0">
                <a:hlinkClick r:id="rId2"/>
              </a:rPr>
              <a:t>http://vassarstats.net/newcs.html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Is there a pattern to the expected number of grades across professors?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50805"/>
              </p:ext>
            </p:extLst>
          </p:nvPr>
        </p:nvGraphicFramePr>
        <p:xfrm>
          <a:off x="838200" y="3449003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61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(4) = 4.82, </a:t>
            </a:r>
            <a:r>
              <a:rPr lang="en-US" i="1" dirty="0" smtClean="0"/>
              <a:t>p</a:t>
            </a:r>
            <a:r>
              <a:rPr lang="en-US" dirty="0" smtClean="0"/>
              <a:t> = .31, </a:t>
            </a:r>
            <a:r>
              <a:rPr lang="en-US" i="1" dirty="0" smtClean="0"/>
              <a:t>V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/>
              <a:t>0.20</a:t>
            </a:r>
          </a:p>
          <a:p>
            <a:r>
              <a:rPr lang="en-US" i="1" dirty="0" err="1" smtClean="0"/>
              <a:t>df</a:t>
            </a:r>
            <a:r>
              <a:rPr lang="en-US" dirty="0" smtClean="0"/>
              <a:t> = (rows </a:t>
            </a:r>
            <a:r>
              <a:rPr lang="mr-IN" dirty="0" smtClean="0"/>
              <a:t>–</a:t>
            </a:r>
            <a:r>
              <a:rPr lang="en-US" dirty="0" smtClean="0"/>
              <a:t> 1) * (columns </a:t>
            </a:r>
            <a:r>
              <a:rPr lang="mr-IN" dirty="0" smtClean="0"/>
              <a:t>–</a:t>
            </a:r>
            <a:r>
              <a:rPr lang="en-US" dirty="0" smtClean="0"/>
              <a:t> 1) 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136900"/>
            <a:ext cx="99187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7" y="2616200"/>
            <a:ext cx="6324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Exact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Direct(</a:t>
            </a:r>
            <a:r>
              <a:rPr lang="en-US" dirty="0" err="1" smtClean="0"/>
              <a:t>ish</a:t>
            </a:r>
            <a:r>
              <a:rPr lang="en-US" dirty="0" smtClean="0"/>
              <a:t>) link: </a:t>
            </a:r>
            <a:r>
              <a:rPr lang="en-US" dirty="0" smtClean="0">
                <a:hlinkClick r:id="rId2"/>
              </a:rPr>
              <a:t>http://vassarstats.net/vsfreq.html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Let’s test the same idea with Fisher’s Exact. 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= .32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2882"/>
            <a:ext cx="92964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591" y="43599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P</a:t>
            </a:r>
            <a:r>
              <a:rPr lang="en-US" b="1" baseline="-25000" dirty="0" smtClean="0"/>
              <a:t>B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37473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link: </a:t>
            </a:r>
            <a:r>
              <a:rPr lang="en-US" dirty="0" smtClean="0">
                <a:hlinkClick r:id="rId2"/>
              </a:rPr>
              <a:t>http://vassarstats.net/propcorr.html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there significant change in yes/no ”scared” scores after an intervention about a medical procedure?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26205"/>
              </p:ext>
            </p:extLst>
          </p:nvPr>
        </p:nvGraphicFramePr>
        <p:xfrm>
          <a:off x="838200" y="3405940"/>
          <a:ext cx="384048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Post-Yes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Post-No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Pre-Yes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15 (match)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Pre-No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40 (match)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4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 </a:t>
            </a:r>
            <a:r>
              <a:rPr lang="en-US" dirty="0" smtClean="0"/>
              <a:t>&lt; .001 </a:t>
            </a:r>
          </a:p>
          <a:p>
            <a:r>
              <a:rPr lang="en-US" dirty="0" smtClean="0"/>
              <a:t>OR</a:t>
            </a:r>
            <a:r>
              <a:rPr lang="en-US" i="1" dirty="0"/>
              <a:t> </a:t>
            </a:r>
            <a:r>
              <a:rPr lang="en-US" dirty="0" smtClean="0"/>
              <a:t>= 8.75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91" y="0"/>
            <a:ext cx="531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Chi-Square Tests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3018183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Focus on the number of people in different categories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967663"/>
              </p:ext>
            </p:extLst>
          </p:nvPr>
        </p:nvGraphicFramePr>
        <p:xfrm>
          <a:off x="3715027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4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variable tests:</a:t>
            </a:r>
          </a:p>
          <a:p>
            <a:pPr lvl="1"/>
            <a:r>
              <a:rPr lang="en-US" dirty="0" smtClean="0"/>
              <a:t>Proportion test </a:t>
            </a:r>
            <a:r>
              <a:rPr lang="mr-IN" dirty="0" smtClean="0"/>
              <a:t>–</a:t>
            </a:r>
            <a:r>
              <a:rPr lang="en-US" dirty="0" smtClean="0"/>
              <a:t> identifies if two </a:t>
            </a:r>
            <a:r>
              <a:rPr lang="en-US" b="1" dirty="0" smtClean="0"/>
              <a:t>independent </a:t>
            </a:r>
            <a:r>
              <a:rPr lang="en-US" dirty="0" smtClean="0"/>
              <a:t>proportions are different</a:t>
            </a:r>
          </a:p>
          <a:p>
            <a:pPr lvl="1"/>
            <a:r>
              <a:rPr lang="en-US" dirty="0" err="1" smtClean="0"/>
              <a:t>McNemar’s</a:t>
            </a:r>
            <a:r>
              <a:rPr lang="en-US" dirty="0" smtClean="0"/>
              <a:t> proportion test </a:t>
            </a:r>
            <a:r>
              <a:rPr lang="mr-IN" dirty="0" smtClean="0"/>
              <a:t>–</a:t>
            </a:r>
            <a:r>
              <a:rPr lang="en-US" dirty="0" smtClean="0"/>
              <a:t> identifies if two </a:t>
            </a:r>
            <a:r>
              <a:rPr lang="en-US" b="1" dirty="0" smtClean="0"/>
              <a:t>dependent</a:t>
            </a:r>
            <a:r>
              <a:rPr lang="en-US" b="1" i="1" dirty="0" smtClean="0"/>
              <a:t> </a:t>
            </a:r>
            <a:r>
              <a:rPr lang="en-US" dirty="0" smtClean="0"/>
              <a:t>proportions are different</a:t>
            </a:r>
          </a:p>
          <a:p>
            <a:pPr lvl="1"/>
            <a:r>
              <a:rPr lang="en-US" dirty="0" smtClean="0"/>
              <a:t>In theory, proportion tests can also be considered two variable chi-squares.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Observed frequency – number of individuals actually found in the study to be in a cell</a:t>
            </a:r>
          </a:p>
          <a:p>
            <a:pPr>
              <a:defRPr/>
            </a:pPr>
            <a:r>
              <a:rPr lang="en-US" smtClean="0"/>
              <a:t>Expected frequency – number of individuals in a category or cell expected if the null is true</a:t>
            </a:r>
          </a:p>
        </p:txBody>
      </p:sp>
    </p:spTree>
    <p:extLst>
      <p:ext uri="{BB962C8B-B14F-4D97-AF65-F5344CB8AC3E}">
        <p14:creationId xmlns:p14="http://schemas.microsoft.com/office/powerpoint/2010/main" val="16003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variable tests:</a:t>
            </a:r>
          </a:p>
          <a:p>
            <a:pPr lvl="1"/>
            <a:r>
              <a:rPr lang="en-US" dirty="0" smtClean="0"/>
              <a:t>Goodness of fit test - how well an observed frequency distribution of a nominal variable fits some expected frequency pattern for a single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variable tests:</a:t>
            </a:r>
          </a:p>
          <a:p>
            <a:pPr lvl="1"/>
            <a:r>
              <a:rPr lang="en-US" dirty="0" smtClean="0"/>
              <a:t>Independence test </a:t>
            </a:r>
            <a:r>
              <a:rPr lang="mr-IN" dirty="0" smtClean="0"/>
              <a:t>–</a:t>
            </a:r>
            <a:r>
              <a:rPr lang="en-US" dirty="0" smtClean="0"/>
              <a:t> tests to see if distribution of frequencies of one variable is related to the distribution of another variable.</a:t>
            </a:r>
          </a:p>
          <a:p>
            <a:pPr lvl="1"/>
            <a:r>
              <a:rPr lang="en-US" dirty="0" smtClean="0"/>
              <a:t>This test is for </a:t>
            </a:r>
            <a:r>
              <a:rPr lang="en-US" b="1" dirty="0" smtClean="0"/>
              <a:t>independent </a:t>
            </a:r>
            <a:r>
              <a:rPr lang="en-US" dirty="0" smtClean="0"/>
              <a:t>data only.</a:t>
            </a:r>
          </a:p>
        </p:txBody>
      </p:sp>
    </p:spTree>
    <p:extLst>
      <p:ext uri="{BB962C8B-B14F-4D97-AF65-F5344CB8AC3E}">
        <p14:creationId xmlns:p14="http://schemas.microsoft.com/office/powerpoint/2010/main" val="96901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variable tests:</a:t>
            </a:r>
          </a:p>
          <a:p>
            <a:pPr lvl="1"/>
            <a:r>
              <a:rPr lang="en-US" dirty="0" smtClean="0"/>
              <a:t>Fisher’s Exact Test </a:t>
            </a:r>
            <a:r>
              <a:rPr lang="mr-IN" dirty="0" smtClean="0"/>
              <a:t>–</a:t>
            </a:r>
            <a:r>
              <a:rPr lang="en-US" dirty="0" smtClean="0"/>
              <a:t> tests to see if distribution of frequencies of one variable is related to the distribution of another variable.</a:t>
            </a:r>
          </a:p>
          <a:p>
            <a:pPr lvl="1"/>
            <a:r>
              <a:rPr lang="en-US" dirty="0" smtClean="0"/>
              <a:t>This test is for </a:t>
            </a:r>
            <a:r>
              <a:rPr lang="en-US" b="1" dirty="0" smtClean="0"/>
              <a:t>independent </a:t>
            </a:r>
            <a:r>
              <a:rPr lang="en-US" dirty="0" smtClean="0"/>
              <a:t>data only.</a:t>
            </a:r>
          </a:p>
          <a:p>
            <a:pPr lvl="1"/>
            <a:r>
              <a:rPr lang="en-US" dirty="0" smtClean="0"/>
              <a:t>How is this one different than independence?</a:t>
            </a:r>
          </a:p>
          <a:p>
            <a:pPr lvl="2"/>
            <a:r>
              <a:rPr lang="en-US" dirty="0" smtClean="0"/>
              <a:t>Chi-square uses an approximation for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Fisher’s exact calculates exact </a:t>
            </a:r>
            <a:r>
              <a:rPr lang="en-US" i="1" dirty="0" smtClean="0"/>
              <a:t>p</a:t>
            </a:r>
            <a:endParaRPr lang="en-US" dirty="0" smtClean="0"/>
          </a:p>
          <a:p>
            <a:pPr lvl="2"/>
            <a:r>
              <a:rPr lang="en-US" dirty="0" smtClean="0"/>
              <a:t>Which is better? </a:t>
            </a:r>
          </a:p>
        </p:txBody>
      </p:sp>
    </p:spTree>
    <p:extLst>
      <p:ext uri="{BB962C8B-B14F-4D97-AF65-F5344CB8AC3E}">
        <p14:creationId xmlns:p14="http://schemas.microsoft.com/office/powerpoint/2010/main" val="63043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variable tests:</a:t>
            </a:r>
          </a:p>
          <a:p>
            <a:pPr lvl="1"/>
            <a:r>
              <a:rPr lang="en-US" dirty="0" err="1" smtClean="0"/>
              <a:t>McNemar’s</a:t>
            </a:r>
            <a:r>
              <a:rPr lang="en-US" dirty="0" smtClean="0"/>
              <a:t> Test </a:t>
            </a:r>
            <a:r>
              <a:rPr lang="mr-IN" dirty="0" smtClean="0"/>
              <a:t>–</a:t>
            </a:r>
            <a:r>
              <a:rPr lang="en-US" dirty="0" smtClean="0"/>
              <a:t> tests to see if distribution of frequencies of one variable is related to the distribution of another variable.</a:t>
            </a:r>
          </a:p>
          <a:p>
            <a:pPr lvl="1"/>
            <a:r>
              <a:rPr lang="en-US" dirty="0" smtClean="0"/>
              <a:t>This test is for </a:t>
            </a:r>
            <a:r>
              <a:rPr lang="en-US" b="1" dirty="0" smtClean="0"/>
              <a:t>dependent </a:t>
            </a:r>
            <a:r>
              <a:rPr lang="en-US" dirty="0" smtClean="0"/>
              <a:t>data only.</a:t>
            </a:r>
          </a:p>
          <a:p>
            <a:pPr lvl="1"/>
            <a:r>
              <a:rPr lang="en-US" dirty="0" smtClean="0"/>
              <a:t>Often used as dependent proportion test. </a:t>
            </a:r>
          </a:p>
        </p:txBody>
      </p:sp>
    </p:spTree>
    <p:extLst>
      <p:ext uri="{BB962C8B-B14F-4D97-AF65-F5344CB8AC3E}">
        <p14:creationId xmlns:p14="http://schemas.microsoft.com/office/powerpoint/2010/main" val="19657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810</Words>
  <Application>Microsoft Macintosh PowerPoint</Application>
  <PresentationFormat>Widescreen</PresentationFormat>
  <Paragraphs>146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Calibri Light</vt:lpstr>
      <vt:lpstr>Cambria</vt:lpstr>
      <vt:lpstr>Geneva</vt:lpstr>
      <vt:lpstr>Lucida Grande</vt:lpstr>
      <vt:lpstr>Mangal</vt:lpstr>
      <vt:lpstr>ＭＳ 明朝</vt:lpstr>
      <vt:lpstr>Times New Roman</vt:lpstr>
      <vt:lpstr>Wingdings</vt:lpstr>
      <vt:lpstr>Arial</vt:lpstr>
      <vt:lpstr>Office Theme</vt:lpstr>
      <vt:lpstr>Equation</vt:lpstr>
      <vt:lpstr>Chi-Square Analyses</vt:lpstr>
      <vt:lpstr>A reminder</vt:lpstr>
      <vt:lpstr>Chi-Square Tests</vt:lpstr>
      <vt:lpstr>Chi-Square Tests</vt:lpstr>
      <vt:lpstr>Chi-Square</vt:lpstr>
      <vt:lpstr>Chi-Square Tests</vt:lpstr>
      <vt:lpstr>Chi-Square Tests</vt:lpstr>
      <vt:lpstr>Chi-Square Tests</vt:lpstr>
      <vt:lpstr>Chi-Square Tests</vt:lpstr>
      <vt:lpstr>Chi-Square Statistic</vt:lpstr>
      <vt:lpstr>Chi-Square Statistic</vt:lpstr>
      <vt:lpstr>Logic of a Chi-Square</vt:lpstr>
      <vt:lpstr>Data Screening</vt:lpstr>
      <vt:lpstr>Get the Frequencies!</vt:lpstr>
      <vt:lpstr>Proportion Test</vt:lpstr>
      <vt:lpstr>Proportion Test</vt:lpstr>
      <vt:lpstr>Goodness of Fit</vt:lpstr>
      <vt:lpstr>Goodness of Fit</vt:lpstr>
      <vt:lpstr>Cramer’s V (phi)</vt:lpstr>
      <vt:lpstr>PowerPoint Presentation</vt:lpstr>
      <vt:lpstr>Independence Test</vt:lpstr>
      <vt:lpstr>Independence Test</vt:lpstr>
      <vt:lpstr>Independence Test</vt:lpstr>
      <vt:lpstr>Fisher’s Exact</vt:lpstr>
      <vt:lpstr>McNemar’s Test</vt:lpstr>
      <vt:lpstr>McNemar’s Test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Analyses</dc:title>
  <dc:creator>Buchanan, Erin M</dc:creator>
  <cp:lastModifiedBy>Buchanan, Erin M</cp:lastModifiedBy>
  <cp:revision>30</cp:revision>
  <dcterms:created xsi:type="dcterms:W3CDTF">2017-03-13T16:31:10Z</dcterms:created>
  <dcterms:modified xsi:type="dcterms:W3CDTF">2017-03-13T21:26:18Z</dcterms:modified>
</cp:coreProperties>
</file>