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0"/>
  </p:notesMasterIdLst>
  <p:sldIdLst>
    <p:sldId id="256" r:id="rId2"/>
    <p:sldId id="264" r:id="rId3"/>
    <p:sldId id="265" r:id="rId4"/>
    <p:sldId id="266" r:id="rId5"/>
    <p:sldId id="267" r:id="rId6"/>
    <p:sldId id="269" r:id="rId7"/>
    <p:sldId id="290" r:id="rId8"/>
    <p:sldId id="291" r:id="rId9"/>
    <p:sldId id="270" r:id="rId10"/>
    <p:sldId id="271" r:id="rId11"/>
    <p:sldId id="272" r:id="rId12"/>
    <p:sldId id="292" r:id="rId13"/>
    <p:sldId id="293" r:id="rId14"/>
    <p:sldId id="274" r:id="rId15"/>
    <p:sldId id="275" r:id="rId16"/>
    <p:sldId id="273" r:id="rId17"/>
    <p:sldId id="276" r:id="rId18"/>
    <p:sldId id="28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05E8E3-F9AC-684B-AD1D-0151E53D4FBF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E8961D-9529-9A4F-A438-7191E50DA120}">
      <dgm:prSet phldrT="[Text]"/>
      <dgm:spPr/>
      <dgm:t>
        <a:bodyPr/>
        <a:lstStyle/>
        <a:p>
          <a:r>
            <a:rPr lang="en-US" dirty="0" smtClean="0"/>
            <a:t>Interaction (parallelism)</a:t>
          </a:r>
        </a:p>
        <a:p>
          <a:r>
            <a:rPr lang="en-US" dirty="0" smtClean="0"/>
            <a:t>Levels (between)</a:t>
          </a:r>
          <a:endParaRPr lang="en-US" dirty="0"/>
        </a:p>
      </dgm:t>
    </dgm:pt>
    <dgm:pt modelId="{3A611FFC-CC97-534A-88D1-1A75DDFCBA55}" type="parTrans" cxnId="{AF667754-14DF-964C-971E-5820A3680C8B}">
      <dgm:prSet/>
      <dgm:spPr/>
      <dgm:t>
        <a:bodyPr/>
        <a:lstStyle/>
        <a:p>
          <a:endParaRPr lang="en-US"/>
        </a:p>
      </dgm:t>
    </dgm:pt>
    <dgm:pt modelId="{78A798F0-A3D6-FA40-AC71-C5F60934AF44}" type="sibTrans" cxnId="{AF667754-14DF-964C-971E-5820A3680C8B}">
      <dgm:prSet/>
      <dgm:spPr/>
      <dgm:t>
        <a:bodyPr/>
        <a:lstStyle/>
        <a:p>
          <a:endParaRPr lang="en-US"/>
        </a:p>
      </dgm:t>
    </dgm:pt>
    <dgm:pt modelId="{26D9446D-7256-7444-85F2-E12304802A24}">
      <dgm:prSet phldrT="[Text]"/>
      <dgm:spPr/>
      <dgm:t>
        <a:bodyPr/>
        <a:lstStyle/>
        <a:p>
          <a:r>
            <a:rPr lang="en-US" dirty="0" smtClean="0"/>
            <a:t>BN ANOVA</a:t>
          </a:r>
        </a:p>
        <a:p>
          <a:r>
            <a:rPr lang="en-US" dirty="0" smtClean="0"/>
            <a:t>Repeated Measures Time 1</a:t>
          </a:r>
          <a:endParaRPr lang="en-US" dirty="0"/>
        </a:p>
      </dgm:t>
    </dgm:pt>
    <dgm:pt modelId="{E6351804-5A33-6F43-B4FD-17F7A7BA09E9}" type="parTrans" cxnId="{61E0EA68-BE84-2240-B0B8-16449AF831EA}">
      <dgm:prSet/>
      <dgm:spPr/>
      <dgm:t>
        <a:bodyPr/>
        <a:lstStyle/>
        <a:p>
          <a:endParaRPr lang="en-US"/>
        </a:p>
      </dgm:t>
    </dgm:pt>
    <dgm:pt modelId="{CDA095D2-50B7-334F-B47D-BDF14E459241}" type="sibTrans" cxnId="{61E0EA68-BE84-2240-B0B8-16449AF831EA}">
      <dgm:prSet/>
      <dgm:spPr/>
      <dgm:t>
        <a:bodyPr/>
        <a:lstStyle/>
        <a:p>
          <a:endParaRPr lang="en-US"/>
        </a:p>
      </dgm:t>
    </dgm:pt>
    <dgm:pt modelId="{3ABEF150-E5AF-924C-B483-1E4EF1D4D629}">
      <dgm:prSet phldrT="[Text]"/>
      <dgm:spPr/>
      <dgm:t>
        <a:bodyPr/>
        <a:lstStyle/>
        <a:p>
          <a:r>
            <a:rPr lang="en-US" dirty="0" smtClean="0"/>
            <a:t>Post Hoc </a:t>
          </a:r>
          <a:r>
            <a:rPr lang="en-US" dirty="0" err="1" smtClean="0"/>
            <a:t>Tukey</a:t>
          </a:r>
          <a:endParaRPr lang="en-US" dirty="0"/>
        </a:p>
      </dgm:t>
    </dgm:pt>
    <dgm:pt modelId="{E68B867B-E21F-974D-876C-4ADF64851126}" type="parTrans" cxnId="{3A14102E-1540-7340-A3E0-32C6EEECD069}">
      <dgm:prSet/>
      <dgm:spPr/>
      <dgm:t>
        <a:bodyPr/>
        <a:lstStyle/>
        <a:p>
          <a:endParaRPr lang="en-US"/>
        </a:p>
      </dgm:t>
    </dgm:pt>
    <dgm:pt modelId="{D15BAB78-E4C1-5143-BD74-134F7C38C24B}" type="sibTrans" cxnId="{3A14102E-1540-7340-A3E0-32C6EEECD069}">
      <dgm:prSet/>
      <dgm:spPr/>
      <dgm:t>
        <a:bodyPr/>
        <a:lstStyle/>
        <a:p>
          <a:endParaRPr lang="en-US"/>
        </a:p>
      </dgm:t>
    </dgm:pt>
    <dgm:pt modelId="{C616CDB8-1330-0645-A8CC-9AD14D0A5F3D}">
      <dgm:prSet phldrT="[Text]"/>
      <dgm:spPr/>
      <dgm:t>
        <a:bodyPr/>
        <a:lstStyle/>
        <a:p>
          <a:r>
            <a:rPr lang="en-US" dirty="0" smtClean="0"/>
            <a:t>Post Hoc </a:t>
          </a:r>
          <a:r>
            <a:rPr lang="en-US" dirty="0" err="1" smtClean="0"/>
            <a:t>Tukey</a:t>
          </a:r>
          <a:endParaRPr lang="en-US" dirty="0"/>
        </a:p>
      </dgm:t>
    </dgm:pt>
    <dgm:pt modelId="{E5AA824D-15D9-A84C-8741-48E908A992F9}" type="parTrans" cxnId="{C8F5F05F-077A-3F48-A9F6-921FCA154021}">
      <dgm:prSet/>
      <dgm:spPr/>
      <dgm:t>
        <a:bodyPr/>
        <a:lstStyle/>
        <a:p>
          <a:endParaRPr lang="en-US"/>
        </a:p>
      </dgm:t>
    </dgm:pt>
    <dgm:pt modelId="{52FFA4C8-8078-A745-88CC-7C02EBD0089E}" type="sibTrans" cxnId="{C8F5F05F-077A-3F48-A9F6-921FCA154021}">
      <dgm:prSet/>
      <dgm:spPr/>
      <dgm:t>
        <a:bodyPr/>
        <a:lstStyle/>
        <a:p>
          <a:endParaRPr lang="en-US"/>
        </a:p>
      </dgm:t>
    </dgm:pt>
    <dgm:pt modelId="{E13C0001-CF7B-C74B-80C0-85C5FB5EBE64}">
      <dgm:prSet phldrT="[Text]"/>
      <dgm:spPr/>
      <dgm:t>
        <a:bodyPr/>
        <a:lstStyle/>
        <a:p>
          <a:r>
            <a:rPr lang="en-US" dirty="0" smtClean="0"/>
            <a:t>BN ANOVA</a:t>
          </a:r>
        </a:p>
        <a:p>
          <a:r>
            <a:rPr lang="en-US" dirty="0" smtClean="0"/>
            <a:t>Repeated Measures Time 2</a:t>
          </a:r>
          <a:endParaRPr lang="en-US" dirty="0"/>
        </a:p>
      </dgm:t>
    </dgm:pt>
    <dgm:pt modelId="{159A12DF-9553-2E40-B6B1-3E2DFC22D25E}" type="parTrans" cxnId="{0B1E6189-0149-8343-8826-F36BAB99878F}">
      <dgm:prSet/>
      <dgm:spPr/>
      <dgm:t>
        <a:bodyPr/>
        <a:lstStyle/>
        <a:p>
          <a:endParaRPr lang="en-US"/>
        </a:p>
      </dgm:t>
    </dgm:pt>
    <dgm:pt modelId="{1D2215C2-ADC8-0944-82C3-435B01BE2808}" type="sibTrans" cxnId="{0B1E6189-0149-8343-8826-F36BAB99878F}">
      <dgm:prSet/>
      <dgm:spPr/>
      <dgm:t>
        <a:bodyPr/>
        <a:lstStyle/>
        <a:p>
          <a:endParaRPr lang="en-US"/>
        </a:p>
      </dgm:t>
    </dgm:pt>
    <dgm:pt modelId="{43641E1A-8878-FD4A-89C2-BC7402082226}">
      <dgm:prSet phldrT="[Text]"/>
      <dgm:spPr/>
      <dgm:t>
        <a:bodyPr/>
        <a:lstStyle/>
        <a:p>
          <a:r>
            <a:rPr lang="en-US" dirty="0" smtClean="0"/>
            <a:t>Post Hoc </a:t>
          </a:r>
          <a:r>
            <a:rPr lang="en-US" dirty="0" err="1" smtClean="0"/>
            <a:t>Tukey</a:t>
          </a:r>
          <a:endParaRPr lang="en-US" dirty="0"/>
        </a:p>
      </dgm:t>
    </dgm:pt>
    <dgm:pt modelId="{D2843E95-03AD-1D4D-BE28-7CD6D7D64BB0}" type="parTrans" cxnId="{80CEE4F7-B416-3747-A57F-33DB2AC6E3B0}">
      <dgm:prSet/>
      <dgm:spPr/>
      <dgm:t>
        <a:bodyPr/>
        <a:lstStyle/>
        <a:p>
          <a:endParaRPr lang="en-US"/>
        </a:p>
      </dgm:t>
    </dgm:pt>
    <dgm:pt modelId="{02A93BAF-0DCF-C341-8E7A-DECAB12F7B75}" type="sibTrans" cxnId="{80CEE4F7-B416-3747-A57F-33DB2AC6E3B0}">
      <dgm:prSet/>
      <dgm:spPr/>
      <dgm:t>
        <a:bodyPr/>
        <a:lstStyle/>
        <a:p>
          <a:endParaRPr lang="en-US"/>
        </a:p>
      </dgm:t>
    </dgm:pt>
    <dgm:pt modelId="{288B5BEC-586C-E441-99AC-9DFCD71004E6}">
      <dgm:prSet/>
      <dgm:spPr/>
      <dgm:t>
        <a:bodyPr/>
        <a:lstStyle/>
        <a:p>
          <a:r>
            <a:rPr lang="en-US" dirty="0" smtClean="0"/>
            <a:t>Post Hoc </a:t>
          </a:r>
          <a:r>
            <a:rPr lang="en-US" dirty="0" err="1" smtClean="0"/>
            <a:t>Tukey</a:t>
          </a:r>
          <a:endParaRPr lang="en-US" dirty="0"/>
        </a:p>
      </dgm:t>
    </dgm:pt>
    <dgm:pt modelId="{66120554-95FC-A541-822B-5D57DA5BFB38}" type="parTrans" cxnId="{361A9B6B-94CA-2C44-9159-58B0B455B017}">
      <dgm:prSet/>
      <dgm:spPr/>
      <dgm:t>
        <a:bodyPr/>
        <a:lstStyle/>
        <a:p>
          <a:endParaRPr lang="en-US"/>
        </a:p>
      </dgm:t>
    </dgm:pt>
    <dgm:pt modelId="{253CE09D-652E-4845-B54F-6379E6F45983}" type="sibTrans" cxnId="{361A9B6B-94CA-2C44-9159-58B0B455B017}">
      <dgm:prSet/>
      <dgm:spPr/>
      <dgm:t>
        <a:bodyPr/>
        <a:lstStyle/>
        <a:p>
          <a:endParaRPr lang="en-US"/>
        </a:p>
      </dgm:t>
    </dgm:pt>
    <dgm:pt modelId="{56FECD65-3DB6-9A48-9FB9-2D3F717A3AB0}" type="pres">
      <dgm:prSet presAssocID="{2005E8E3-F9AC-684B-AD1D-0151E53D4FB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77CF715-E7AA-8743-977F-679C1B275F04}" type="pres">
      <dgm:prSet presAssocID="{8FE8961D-9529-9A4F-A438-7191E50DA120}" presName="hierRoot1" presStyleCnt="0"/>
      <dgm:spPr/>
    </dgm:pt>
    <dgm:pt modelId="{DCDE82C9-484F-4443-8278-2C5552671F69}" type="pres">
      <dgm:prSet presAssocID="{8FE8961D-9529-9A4F-A438-7191E50DA120}" presName="composite" presStyleCnt="0"/>
      <dgm:spPr/>
    </dgm:pt>
    <dgm:pt modelId="{13B82562-0025-2542-8BB8-A6EE5AA1DA89}" type="pres">
      <dgm:prSet presAssocID="{8FE8961D-9529-9A4F-A438-7191E50DA120}" presName="background" presStyleLbl="node0" presStyleIdx="0" presStyleCnt="1"/>
      <dgm:spPr/>
    </dgm:pt>
    <dgm:pt modelId="{42DB61BD-C6A0-AC46-A9E2-ED3ECAEC74CA}" type="pres">
      <dgm:prSet presAssocID="{8FE8961D-9529-9A4F-A438-7191E50DA120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B2BD89-FA02-E940-804F-B9FCBE0B308F}" type="pres">
      <dgm:prSet presAssocID="{8FE8961D-9529-9A4F-A438-7191E50DA120}" presName="hierChild2" presStyleCnt="0"/>
      <dgm:spPr/>
    </dgm:pt>
    <dgm:pt modelId="{54DC3E1B-8AF3-4B4A-9F49-7C93C2DC3892}" type="pres">
      <dgm:prSet presAssocID="{E6351804-5A33-6F43-B4FD-17F7A7BA09E9}" presName="Name10" presStyleLbl="parChTrans1D2" presStyleIdx="0" presStyleCnt="2"/>
      <dgm:spPr/>
      <dgm:t>
        <a:bodyPr/>
        <a:lstStyle/>
        <a:p>
          <a:endParaRPr lang="en-US"/>
        </a:p>
      </dgm:t>
    </dgm:pt>
    <dgm:pt modelId="{BCCB6941-9948-0441-A29C-63D887AA7D69}" type="pres">
      <dgm:prSet presAssocID="{26D9446D-7256-7444-85F2-E12304802A24}" presName="hierRoot2" presStyleCnt="0"/>
      <dgm:spPr/>
    </dgm:pt>
    <dgm:pt modelId="{106F2648-0249-CB4A-8C6B-218B8F0E8732}" type="pres">
      <dgm:prSet presAssocID="{26D9446D-7256-7444-85F2-E12304802A24}" presName="composite2" presStyleCnt="0"/>
      <dgm:spPr/>
    </dgm:pt>
    <dgm:pt modelId="{D8A084AC-969F-4C49-B91A-4BCB5160072F}" type="pres">
      <dgm:prSet presAssocID="{26D9446D-7256-7444-85F2-E12304802A24}" presName="background2" presStyleLbl="node2" presStyleIdx="0" presStyleCnt="2"/>
      <dgm:spPr/>
    </dgm:pt>
    <dgm:pt modelId="{20C37EBB-F2E0-9D4F-BB69-020BC6846A82}" type="pres">
      <dgm:prSet presAssocID="{26D9446D-7256-7444-85F2-E12304802A24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DAC7EA-2AD5-C24F-96BD-D4E4DB90FEE5}" type="pres">
      <dgm:prSet presAssocID="{26D9446D-7256-7444-85F2-E12304802A24}" presName="hierChild3" presStyleCnt="0"/>
      <dgm:spPr/>
    </dgm:pt>
    <dgm:pt modelId="{95E5FD52-7892-FA4F-A5E3-F227BFC04084}" type="pres">
      <dgm:prSet presAssocID="{E68B867B-E21F-974D-876C-4ADF64851126}" presName="Name17" presStyleLbl="parChTrans1D3" presStyleIdx="0" presStyleCnt="4"/>
      <dgm:spPr/>
      <dgm:t>
        <a:bodyPr/>
        <a:lstStyle/>
        <a:p>
          <a:endParaRPr lang="en-US"/>
        </a:p>
      </dgm:t>
    </dgm:pt>
    <dgm:pt modelId="{8E896145-BFF6-6545-81B0-ECA06F502592}" type="pres">
      <dgm:prSet presAssocID="{3ABEF150-E5AF-924C-B483-1E4EF1D4D629}" presName="hierRoot3" presStyleCnt="0"/>
      <dgm:spPr/>
    </dgm:pt>
    <dgm:pt modelId="{D103DFDA-C119-6F40-8B13-5AFD82B8E17C}" type="pres">
      <dgm:prSet presAssocID="{3ABEF150-E5AF-924C-B483-1E4EF1D4D629}" presName="composite3" presStyleCnt="0"/>
      <dgm:spPr/>
    </dgm:pt>
    <dgm:pt modelId="{3410FC80-718B-1241-9735-D0A1002392D7}" type="pres">
      <dgm:prSet presAssocID="{3ABEF150-E5AF-924C-B483-1E4EF1D4D629}" presName="background3" presStyleLbl="node3" presStyleIdx="0" presStyleCnt="4"/>
      <dgm:spPr/>
    </dgm:pt>
    <dgm:pt modelId="{4562C4C7-57A4-6647-8F51-811DCD8F29B2}" type="pres">
      <dgm:prSet presAssocID="{3ABEF150-E5AF-924C-B483-1E4EF1D4D629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A00236-74F8-5A4B-BCA1-BD6AC9123D7F}" type="pres">
      <dgm:prSet presAssocID="{3ABEF150-E5AF-924C-B483-1E4EF1D4D629}" presName="hierChild4" presStyleCnt="0"/>
      <dgm:spPr/>
    </dgm:pt>
    <dgm:pt modelId="{88E8EDC0-4FF4-4548-BF7A-0A40D3179D0B}" type="pres">
      <dgm:prSet presAssocID="{E5AA824D-15D9-A84C-8741-48E908A992F9}" presName="Name17" presStyleLbl="parChTrans1D3" presStyleIdx="1" presStyleCnt="4"/>
      <dgm:spPr/>
      <dgm:t>
        <a:bodyPr/>
        <a:lstStyle/>
        <a:p>
          <a:endParaRPr lang="en-US"/>
        </a:p>
      </dgm:t>
    </dgm:pt>
    <dgm:pt modelId="{D7014E21-6417-094A-A8E4-DF7D159D356A}" type="pres">
      <dgm:prSet presAssocID="{C616CDB8-1330-0645-A8CC-9AD14D0A5F3D}" presName="hierRoot3" presStyleCnt="0"/>
      <dgm:spPr/>
    </dgm:pt>
    <dgm:pt modelId="{1120F4A4-EC27-154F-935E-98ACC51AD011}" type="pres">
      <dgm:prSet presAssocID="{C616CDB8-1330-0645-A8CC-9AD14D0A5F3D}" presName="composite3" presStyleCnt="0"/>
      <dgm:spPr/>
    </dgm:pt>
    <dgm:pt modelId="{51AD038E-BE46-5C48-9069-D21133A1842D}" type="pres">
      <dgm:prSet presAssocID="{C616CDB8-1330-0645-A8CC-9AD14D0A5F3D}" presName="background3" presStyleLbl="node3" presStyleIdx="1" presStyleCnt="4"/>
      <dgm:spPr/>
    </dgm:pt>
    <dgm:pt modelId="{C1680F03-B448-5544-BC8F-8AACB3446C11}" type="pres">
      <dgm:prSet presAssocID="{C616CDB8-1330-0645-A8CC-9AD14D0A5F3D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7F60E1-EFC3-B749-BE50-37BA0DDD0A62}" type="pres">
      <dgm:prSet presAssocID="{C616CDB8-1330-0645-A8CC-9AD14D0A5F3D}" presName="hierChild4" presStyleCnt="0"/>
      <dgm:spPr/>
    </dgm:pt>
    <dgm:pt modelId="{12D3247C-98A6-0E4E-BA7D-FB40779AD2F4}" type="pres">
      <dgm:prSet presAssocID="{159A12DF-9553-2E40-B6B1-3E2DFC22D25E}" presName="Name10" presStyleLbl="parChTrans1D2" presStyleIdx="1" presStyleCnt="2"/>
      <dgm:spPr/>
      <dgm:t>
        <a:bodyPr/>
        <a:lstStyle/>
        <a:p>
          <a:endParaRPr lang="en-US"/>
        </a:p>
      </dgm:t>
    </dgm:pt>
    <dgm:pt modelId="{A317E2EE-F5CF-5548-A299-1E6CE1C4870F}" type="pres">
      <dgm:prSet presAssocID="{E13C0001-CF7B-C74B-80C0-85C5FB5EBE64}" presName="hierRoot2" presStyleCnt="0"/>
      <dgm:spPr/>
    </dgm:pt>
    <dgm:pt modelId="{DA840F7B-C9BD-154F-9B2F-44E4B2704D2F}" type="pres">
      <dgm:prSet presAssocID="{E13C0001-CF7B-C74B-80C0-85C5FB5EBE64}" presName="composite2" presStyleCnt="0"/>
      <dgm:spPr/>
    </dgm:pt>
    <dgm:pt modelId="{0F387B24-CA04-ED40-B885-1138C0FCD154}" type="pres">
      <dgm:prSet presAssocID="{E13C0001-CF7B-C74B-80C0-85C5FB5EBE64}" presName="background2" presStyleLbl="node2" presStyleIdx="1" presStyleCnt="2"/>
      <dgm:spPr/>
    </dgm:pt>
    <dgm:pt modelId="{5B299EB7-B1D8-F446-9A7C-A868E17808D4}" type="pres">
      <dgm:prSet presAssocID="{E13C0001-CF7B-C74B-80C0-85C5FB5EBE64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B1A907-31A9-7645-836F-CFEF1D3B470F}" type="pres">
      <dgm:prSet presAssocID="{E13C0001-CF7B-C74B-80C0-85C5FB5EBE64}" presName="hierChild3" presStyleCnt="0"/>
      <dgm:spPr/>
    </dgm:pt>
    <dgm:pt modelId="{5139EA13-AAFF-C94D-ACFB-FD86C4545FB6}" type="pres">
      <dgm:prSet presAssocID="{D2843E95-03AD-1D4D-BE28-7CD6D7D64BB0}" presName="Name17" presStyleLbl="parChTrans1D3" presStyleIdx="2" presStyleCnt="4"/>
      <dgm:spPr/>
      <dgm:t>
        <a:bodyPr/>
        <a:lstStyle/>
        <a:p>
          <a:endParaRPr lang="en-US"/>
        </a:p>
      </dgm:t>
    </dgm:pt>
    <dgm:pt modelId="{E398E92A-2B02-2248-AAA4-E9943FCC35CD}" type="pres">
      <dgm:prSet presAssocID="{43641E1A-8878-FD4A-89C2-BC7402082226}" presName="hierRoot3" presStyleCnt="0"/>
      <dgm:spPr/>
    </dgm:pt>
    <dgm:pt modelId="{517A24FB-FD0A-CF40-8F5E-2E21C9B9B94F}" type="pres">
      <dgm:prSet presAssocID="{43641E1A-8878-FD4A-89C2-BC7402082226}" presName="composite3" presStyleCnt="0"/>
      <dgm:spPr/>
    </dgm:pt>
    <dgm:pt modelId="{1621D80C-81D0-3842-91FE-A790417290F6}" type="pres">
      <dgm:prSet presAssocID="{43641E1A-8878-FD4A-89C2-BC7402082226}" presName="background3" presStyleLbl="node3" presStyleIdx="2" presStyleCnt="4"/>
      <dgm:spPr/>
    </dgm:pt>
    <dgm:pt modelId="{1F7FC4B8-D9A5-E140-928E-B71BAABF2AFE}" type="pres">
      <dgm:prSet presAssocID="{43641E1A-8878-FD4A-89C2-BC7402082226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49B938-85E4-EC4E-8460-D05AF051627A}" type="pres">
      <dgm:prSet presAssocID="{43641E1A-8878-FD4A-89C2-BC7402082226}" presName="hierChild4" presStyleCnt="0"/>
      <dgm:spPr/>
    </dgm:pt>
    <dgm:pt modelId="{4B6DE78C-79CE-A341-978E-F13BBB7D9DA3}" type="pres">
      <dgm:prSet presAssocID="{66120554-95FC-A541-822B-5D57DA5BFB38}" presName="Name17" presStyleLbl="parChTrans1D3" presStyleIdx="3" presStyleCnt="4"/>
      <dgm:spPr/>
      <dgm:t>
        <a:bodyPr/>
        <a:lstStyle/>
        <a:p>
          <a:endParaRPr lang="en-US"/>
        </a:p>
      </dgm:t>
    </dgm:pt>
    <dgm:pt modelId="{BB7B22FE-576A-4C44-AD0B-5B7F3AD20087}" type="pres">
      <dgm:prSet presAssocID="{288B5BEC-586C-E441-99AC-9DFCD71004E6}" presName="hierRoot3" presStyleCnt="0"/>
      <dgm:spPr/>
    </dgm:pt>
    <dgm:pt modelId="{61234161-E714-154C-9D86-729A3E9E02BD}" type="pres">
      <dgm:prSet presAssocID="{288B5BEC-586C-E441-99AC-9DFCD71004E6}" presName="composite3" presStyleCnt="0"/>
      <dgm:spPr/>
    </dgm:pt>
    <dgm:pt modelId="{27A985B0-C739-CB45-A630-AD5B1514E88F}" type="pres">
      <dgm:prSet presAssocID="{288B5BEC-586C-E441-99AC-9DFCD71004E6}" presName="background3" presStyleLbl="node3" presStyleIdx="3" presStyleCnt="4"/>
      <dgm:spPr/>
    </dgm:pt>
    <dgm:pt modelId="{849F65E6-F6D5-0448-8F16-BF606ED38845}" type="pres">
      <dgm:prSet presAssocID="{288B5BEC-586C-E441-99AC-9DFCD71004E6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CAF860-1841-A948-9321-7861676AE1B5}" type="pres">
      <dgm:prSet presAssocID="{288B5BEC-586C-E441-99AC-9DFCD71004E6}" presName="hierChild4" presStyleCnt="0"/>
      <dgm:spPr/>
    </dgm:pt>
  </dgm:ptLst>
  <dgm:cxnLst>
    <dgm:cxn modelId="{C27BFD4E-396A-C14B-96D8-BFA5DB2CFF0F}" type="presOf" srcId="{3ABEF150-E5AF-924C-B483-1E4EF1D4D629}" destId="{4562C4C7-57A4-6647-8F51-811DCD8F29B2}" srcOrd="0" destOrd="0" presId="urn:microsoft.com/office/officeart/2005/8/layout/hierarchy1"/>
    <dgm:cxn modelId="{20D6CF25-D1CC-4041-8FD0-72D33993C39D}" type="presOf" srcId="{C616CDB8-1330-0645-A8CC-9AD14D0A5F3D}" destId="{C1680F03-B448-5544-BC8F-8AACB3446C11}" srcOrd="0" destOrd="0" presId="urn:microsoft.com/office/officeart/2005/8/layout/hierarchy1"/>
    <dgm:cxn modelId="{1CE1D10B-2C57-E94C-9945-108402C64F44}" type="presOf" srcId="{288B5BEC-586C-E441-99AC-9DFCD71004E6}" destId="{849F65E6-F6D5-0448-8F16-BF606ED38845}" srcOrd="0" destOrd="0" presId="urn:microsoft.com/office/officeart/2005/8/layout/hierarchy1"/>
    <dgm:cxn modelId="{A6DBBD3B-E258-7D4E-AB49-F32C204DF32E}" type="presOf" srcId="{26D9446D-7256-7444-85F2-E12304802A24}" destId="{20C37EBB-F2E0-9D4F-BB69-020BC6846A82}" srcOrd="0" destOrd="0" presId="urn:microsoft.com/office/officeart/2005/8/layout/hierarchy1"/>
    <dgm:cxn modelId="{7C280DEA-EB9F-734E-8686-522F327A05A1}" type="presOf" srcId="{E6351804-5A33-6F43-B4FD-17F7A7BA09E9}" destId="{54DC3E1B-8AF3-4B4A-9F49-7C93C2DC3892}" srcOrd="0" destOrd="0" presId="urn:microsoft.com/office/officeart/2005/8/layout/hierarchy1"/>
    <dgm:cxn modelId="{E725EC4A-1A70-3B4A-84E7-447B9E874523}" type="presOf" srcId="{66120554-95FC-A541-822B-5D57DA5BFB38}" destId="{4B6DE78C-79CE-A341-978E-F13BBB7D9DA3}" srcOrd="0" destOrd="0" presId="urn:microsoft.com/office/officeart/2005/8/layout/hierarchy1"/>
    <dgm:cxn modelId="{3C5FE262-EA81-BF4F-A8A3-662BF8FE9585}" type="presOf" srcId="{159A12DF-9553-2E40-B6B1-3E2DFC22D25E}" destId="{12D3247C-98A6-0E4E-BA7D-FB40779AD2F4}" srcOrd="0" destOrd="0" presId="urn:microsoft.com/office/officeart/2005/8/layout/hierarchy1"/>
    <dgm:cxn modelId="{D1527322-CA72-4D4E-A020-9EDE96C7A075}" type="presOf" srcId="{E13C0001-CF7B-C74B-80C0-85C5FB5EBE64}" destId="{5B299EB7-B1D8-F446-9A7C-A868E17808D4}" srcOrd="0" destOrd="0" presId="urn:microsoft.com/office/officeart/2005/8/layout/hierarchy1"/>
    <dgm:cxn modelId="{F7920C0A-1BC5-A14E-A21F-D4A4AEDF68E7}" type="presOf" srcId="{E68B867B-E21F-974D-876C-4ADF64851126}" destId="{95E5FD52-7892-FA4F-A5E3-F227BFC04084}" srcOrd="0" destOrd="0" presId="urn:microsoft.com/office/officeart/2005/8/layout/hierarchy1"/>
    <dgm:cxn modelId="{C8F5F05F-077A-3F48-A9F6-921FCA154021}" srcId="{26D9446D-7256-7444-85F2-E12304802A24}" destId="{C616CDB8-1330-0645-A8CC-9AD14D0A5F3D}" srcOrd="1" destOrd="0" parTransId="{E5AA824D-15D9-A84C-8741-48E908A992F9}" sibTransId="{52FFA4C8-8078-A745-88CC-7C02EBD0089E}"/>
    <dgm:cxn modelId="{AF667754-14DF-964C-971E-5820A3680C8B}" srcId="{2005E8E3-F9AC-684B-AD1D-0151E53D4FBF}" destId="{8FE8961D-9529-9A4F-A438-7191E50DA120}" srcOrd="0" destOrd="0" parTransId="{3A611FFC-CC97-534A-88D1-1A75DDFCBA55}" sibTransId="{78A798F0-A3D6-FA40-AC71-C5F60934AF44}"/>
    <dgm:cxn modelId="{3A14102E-1540-7340-A3E0-32C6EEECD069}" srcId="{26D9446D-7256-7444-85F2-E12304802A24}" destId="{3ABEF150-E5AF-924C-B483-1E4EF1D4D629}" srcOrd="0" destOrd="0" parTransId="{E68B867B-E21F-974D-876C-4ADF64851126}" sibTransId="{D15BAB78-E4C1-5143-BD74-134F7C38C24B}"/>
    <dgm:cxn modelId="{3436473A-F00E-5D4C-A50D-830CD2BAB64A}" type="presOf" srcId="{8FE8961D-9529-9A4F-A438-7191E50DA120}" destId="{42DB61BD-C6A0-AC46-A9E2-ED3ECAEC74CA}" srcOrd="0" destOrd="0" presId="urn:microsoft.com/office/officeart/2005/8/layout/hierarchy1"/>
    <dgm:cxn modelId="{361A9B6B-94CA-2C44-9159-58B0B455B017}" srcId="{E13C0001-CF7B-C74B-80C0-85C5FB5EBE64}" destId="{288B5BEC-586C-E441-99AC-9DFCD71004E6}" srcOrd="1" destOrd="0" parTransId="{66120554-95FC-A541-822B-5D57DA5BFB38}" sibTransId="{253CE09D-652E-4845-B54F-6379E6F45983}"/>
    <dgm:cxn modelId="{DD4BDB15-15AC-6E4F-8E1E-FFEB20822705}" type="presOf" srcId="{D2843E95-03AD-1D4D-BE28-7CD6D7D64BB0}" destId="{5139EA13-AAFF-C94D-ACFB-FD86C4545FB6}" srcOrd="0" destOrd="0" presId="urn:microsoft.com/office/officeart/2005/8/layout/hierarchy1"/>
    <dgm:cxn modelId="{EA2E0D33-BC49-6742-98C0-10AA4E9A058D}" type="presOf" srcId="{2005E8E3-F9AC-684B-AD1D-0151E53D4FBF}" destId="{56FECD65-3DB6-9A48-9FB9-2D3F717A3AB0}" srcOrd="0" destOrd="0" presId="urn:microsoft.com/office/officeart/2005/8/layout/hierarchy1"/>
    <dgm:cxn modelId="{707AC72B-0F7C-D64D-9B08-2E327B6643CA}" type="presOf" srcId="{43641E1A-8878-FD4A-89C2-BC7402082226}" destId="{1F7FC4B8-D9A5-E140-928E-B71BAABF2AFE}" srcOrd="0" destOrd="0" presId="urn:microsoft.com/office/officeart/2005/8/layout/hierarchy1"/>
    <dgm:cxn modelId="{B08A786D-08B7-344C-8180-76B349D60BE2}" type="presOf" srcId="{E5AA824D-15D9-A84C-8741-48E908A992F9}" destId="{88E8EDC0-4FF4-4548-BF7A-0A40D3179D0B}" srcOrd="0" destOrd="0" presId="urn:microsoft.com/office/officeart/2005/8/layout/hierarchy1"/>
    <dgm:cxn modelId="{80CEE4F7-B416-3747-A57F-33DB2AC6E3B0}" srcId="{E13C0001-CF7B-C74B-80C0-85C5FB5EBE64}" destId="{43641E1A-8878-FD4A-89C2-BC7402082226}" srcOrd="0" destOrd="0" parTransId="{D2843E95-03AD-1D4D-BE28-7CD6D7D64BB0}" sibTransId="{02A93BAF-0DCF-C341-8E7A-DECAB12F7B75}"/>
    <dgm:cxn modelId="{61E0EA68-BE84-2240-B0B8-16449AF831EA}" srcId="{8FE8961D-9529-9A4F-A438-7191E50DA120}" destId="{26D9446D-7256-7444-85F2-E12304802A24}" srcOrd="0" destOrd="0" parTransId="{E6351804-5A33-6F43-B4FD-17F7A7BA09E9}" sibTransId="{CDA095D2-50B7-334F-B47D-BDF14E459241}"/>
    <dgm:cxn modelId="{0B1E6189-0149-8343-8826-F36BAB99878F}" srcId="{8FE8961D-9529-9A4F-A438-7191E50DA120}" destId="{E13C0001-CF7B-C74B-80C0-85C5FB5EBE64}" srcOrd="1" destOrd="0" parTransId="{159A12DF-9553-2E40-B6B1-3E2DFC22D25E}" sibTransId="{1D2215C2-ADC8-0944-82C3-435B01BE2808}"/>
    <dgm:cxn modelId="{C770A6C5-BCAE-4D4C-AAD2-B61DD010589A}" type="presParOf" srcId="{56FECD65-3DB6-9A48-9FB9-2D3F717A3AB0}" destId="{677CF715-E7AA-8743-977F-679C1B275F04}" srcOrd="0" destOrd="0" presId="urn:microsoft.com/office/officeart/2005/8/layout/hierarchy1"/>
    <dgm:cxn modelId="{D1385EDF-7422-2241-87D3-3A6F37F802F2}" type="presParOf" srcId="{677CF715-E7AA-8743-977F-679C1B275F04}" destId="{DCDE82C9-484F-4443-8278-2C5552671F69}" srcOrd="0" destOrd="0" presId="urn:microsoft.com/office/officeart/2005/8/layout/hierarchy1"/>
    <dgm:cxn modelId="{78FFC4B5-1DEE-474C-83C1-300159C1AA7A}" type="presParOf" srcId="{DCDE82C9-484F-4443-8278-2C5552671F69}" destId="{13B82562-0025-2542-8BB8-A6EE5AA1DA89}" srcOrd="0" destOrd="0" presId="urn:microsoft.com/office/officeart/2005/8/layout/hierarchy1"/>
    <dgm:cxn modelId="{DFB9C7B2-7744-AD4F-B154-7E563F453D04}" type="presParOf" srcId="{DCDE82C9-484F-4443-8278-2C5552671F69}" destId="{42DB61BD-C6A0-AC46-A9E2-ED3ECAEC74CA}" srcOrd="1" destOrd="0" presId="urn:microsoft.com/office/officeart/2005/8/layout/hierarchy1"/>
    <dgm:cxn modelId="{CD6EB926-B425-5F40-B2D5-96E0756A1D63}" type="presParOf" srcId="{677CF715-E7AA-8743-977F-679C1B275F04}" destId="{ADB2BD89-FA02-E940-804F-B9FCBE0B308F}" srcOrd="1" destOrd="0" presId="urn:microsoft.com/office/officeart/2005/8/layout/hierarchy1"/>
    <dgm:cxn modelId="{79FFF451-3050-EF46-B1F9-5F8CABC29501}" type="presParOf" srcId="{ADB2BD89-FA02-E940-804F-B9FCBE0B308F}" destId="{54DC3E1B-8AF3-4B4A-9F49-7C93C2DC3892}" srcOrd="0" destOrd="0" presId="urn:microsoft.com/office/officeart/2005/8/layout/hierarchy1"/>
    <dgm:cxn modelId="{4104F282-B854-364F-994A-B5D578ECC525}" type="presParOf" srcId="{ADB2BD89-FA02-E940-804F-B9FCBE0B308F}" destId="{BCCB6941-9948-0441-A29C-63D887AA7D69}" srcOrd="1" destOrd="0" presId="urn:microsoft.com/office/officeart/2005/8/layout/hierarchy1"/>
    <dgm:cxn modelId="{53B865ED-D9A7-A648-8130-64695503B7FD}" type="presParOf" srcId="{BCCB6941-9948-0441-A29C-63D887AA7D69}" destId="{106F2648-0249-CB4A-8C6B-218B8F0E8732}" srcOrd="0" destOrd="0" presId="urn:microsoft.com/office/officeart/2005/8/layout/hierarchy1"/>
    <dgm:cxn modelId="{E0C4AB51-13CC-574A-87B4-BADAFCEA2591}" type="presParOf" srcId="{106F2648-0249-CB4A-8C6B-218B8F0E8732}" destId="{D8A084AC-969F-4C49-B91A-4BCB5160072F}" srcOrd="0" destOrd="0" presId="urn:microsoft.com/office/officeart/2005/8/layout/hierarchy1"/>
    <dgm:cxn modelId="{014867E2-1D64-1C48-A8E9-3F82D53742C5}" type="presParOf" srcId="{106F2648-0249-CB4A-8C6B-218B8F0E8732}" destId="{20C37EBB-F2E0-9D4F-BB69-020BC6846A82}" srcOrd="1" destOrd="0" presId="urn:microsoft.com/office/officeart/2005/8/layout/hierarchy1"/>
    <dgm:cxn modelId="{39DEFCE5-F767-2145-B230-F6D0BA24A0A6}" type="presParOf" srcId="{BCCB6941-9948-0441-A29C-63D887AA7D69}" destId="{A0DAC7EA-2AD5-C24F-96BD-D4E4DB90FEE5}" srcOrd="1" destOrd="0" presId="urn:microsoft.com/office/officeart/2005/8/layout/hierarchy1"/>
    <dgm:cxn modelId="{19EAE4C1-403E-9940-9DBB-0240982BF99C}" type="presParOf" srcId="{A0DAC7EA-2AD5-C24F-96BD-D4E4DB90FEE5}" destId="{95E5FD52-7892-FA4F-A5E3-F227BFC04084}" srcOrd="0" destOrd="0" presId="urn:microsoft.com/office/officeart/2005/8/layout/hierarchy1"/>
    <dgm:cxn modelId="{0C33E8F4-D737-8140-A1B0-F1CF1FD55C1D}" type="presParOf" srcId="{A0DAC7EA-2AD5-C24F-96BD-D4E4DB90FEE5}" destId="{8E896145-BFF6-6545-81B0-ECA06F502592}" srcOrd="1" destOrd="0" presId="urn:microsoft.com/office/officeart/2005/8/layout/hierarchy1"/>
    <dgm:cxn modelId="{301E1DC3-5EBF-A148-AA82-14ECE5526B58}" type="presParOf" srcId="{8E896145-BFF6-6545-81B0-ECA06F502592}" destId="{D103DFDA-C119-6F40-8B13-5AFD82B8E17C}" srcOrd="0" destOrd="0" presId="urn:microsoft.com/office/officeart/2005/8/layout/hierarchy1"/>
    <dgm:cxn modelId="{5DDEF51A-69DD-8C41-B7DB-4EDCA85F3357}" type="presParOf" srcId="{D103DFDA-C119-6F40-8B13-5AFD82B8E17C}" destId="{3410FC80-718B-1241-9735-D0A1002392D7}" srcOrd="0" destOrd="0" presId="urn:microsoft.com/office/officeart/2005/8/layout/hierarchy1"/>
    <dgm:cxn modelId="{D2A04D7F-7790-B045-9AA3-CBE9ADBB8659}" type="presParOf" srcId="{D103DFDA-C119-6F40-8B13-5AFD82B8E17C}" destId="{4562C4C7-57A4-6647-8F51-811DCD8F29B2}" srcOrd="1" destOrd="0" presId="urn:microsoft.com/office/officeart/2005/8/layout/hierarchy1"/>
    <dgm:cxn modelId="{F2295CF1-ACFC-2F41-A12F-E2DA9B7D9797}" type="presParOf" srcId="{8E896145-BFF6-6545-81B0-ECA06F502592}" destId="{B2A00236-74F8-5A4B-BCA1-BD6AC9123D7F}" srcOrd="1" destOrd="0" presId="urn:microsoft.com/office/officeart/2005/8/layout/hierarchy1"/>
    <dgm:cxn modelId="{A49A463D-0993-0548-92AA-931942490153}" type="presParOf" srcId="{A0DAC7EA-2AD5-C24F-96BD-D4E4DB90FEE5}" destId="{88E8EDC0-4FF4-4548-BF7A-0A40D3179D0B}" srcOrd="2" destOrd="0" presId="urn:microsoft.com/office/officeart/2005/8/layout/hierarchy1"/>
    <dgm:cxn modelId="{A876D198-A71D-D741-8AE8-C560E20D34B0}" type="presParOf" srcId="{A0DAC7EA-2AD5-C24F-96BD-D4E4DB90FEE5}" destId="{D7014E21-6417-094A-A8E4-DF7D159D356A}" srcOrd="3" destOrd="0" presId="urn:microsoft.com/office/officeart/2005/8/layout/hierarchy1"/>
    <dgm:cxn modelId="{11E7BA37-879E-1D4E-8974-E7B8E405EDFA}" type="presParOf" srcId="{D7014E21-6417-094A-A8E4-DF7D159D356A}" destId="{1120F4A4-EC27-154F-935E-98ACC51AD011}" srcOrd="0" destOrd="0" presId="urn:microsoft.com/office/officeart/2005/8/layout/hierarchy1"/>
    <dgm:cxn modelId="{FD5D8647-BC62-1D45-B009-ADA1FB42BE04}" type="presParOf" srcId="{1120F4A4-EC27-154F-935E-98ACC51AD011}" destId="{51AD038E-BE46-5C48-9069-D21133A1842D}" srcOrd="0" destOrd="0" presId="urn:microsoft.com/office/officeart/2005/8/layout/hierarchy1"/>
    <dgm:cxn modelId="{2908D297-71F7-2940-BC5D-4BE616746ABE}" type="presParOf" srcId="{1120F4A4-EC27-154F-935E-98ACC51AD011}" destId="{C1680F03-B448-5544-BC8F-8AACB3446C11}" srcOrd="1" destOrd="0" presId="urn:microsoft.com/office/officeart/2005/8/layout/hierarchy1"/>
    <dgm:cxn modelId="{2BB6828B-E70F-F94E-8E96-3D1234F6FE9B}" type="presParOf" srcId="{D7014E21-6417-094A-A8E4-DF7D159D356A}" destId="{6F7F60E1-EFC3-B749-BE50-37BA0DDD0A62}" srcOrd="1" destOrd="0" presId="urn:microsoft.com/office/officeart/2005/8/layout/hierarchy1"/>
    <dgm:cxn modelId="{5BF79317-E9DA-E747-A3E1-18A575F8DF5C}" type="presParOf" srcId="{ADB2BD89-FA02-E940-804F-B9FCBE0B308F}" destId="{12D3247C-98A6-0E4E-BA7D-FB40779AD2F4}" srcOrd="2" destOrd="0" presId="urn:microsoft.com/office/officeart/2005/8/layout/hierarchy1"/>
    <dgm:cxn modelId="{FB078027-0616-F24A-AF73-6828B05ECFC0}" type="presParOf" srcId="{ADB2BD89-FA02-E940-804F-B9FCBE0B308F}" destId="{A317E2EE-F5CF-5548-A299-1E6CE1C4870F}" srcOrd="3" destOrd="0" presId="urn:microsoft.com/office/officeart/2005/8/layout/hierarchy1"/>
    <dgm:cxn modelId="{D760314A-BF1D-854C-BB0D-8E98686B35CB}" type="presParOf" srcId="{A317E2EE-F5CF-5548-A299-1E6CE1C4870F}" destId="{DA840F7B-C9BD-154F-9B2F-44E4B2704D2F}" srcOrd="0" destOrd="0" presId="urn:microsoft.com/office/officeart/2005/8/layout/hierarchy1"/>
    <dgm:cxn modelId="{890B5F1C-BEA8-EB49-9D61-7B54C31F118C}" type="presParOf" srcId="{DA840F7B-C9BD-154F-9B2F-44E4B2704D2F}" destId="{0F387B24-CA04-ED40-B885-1138C0FCD154}" srcOrd="0" destOrd="0" presId="urn:microsoft.com/office/officeart/2005/8/layout/hierarchy1"/>
    <dgm:cxn modelId="{8CC4068C-E130-5141-BDCB-A10AE3808684}" type="presParOf" srcId="{DA840F7B-C9BD-154F-9B2F-44E4B2704D2F}" destId="{5B299EB7-B1D8-F446-9A7C-A868E17808D4}" srcOrd="1" destOrd="0" presId="urn:microsoft.com/office/officeart/2005/8/layout/hierarchy1"/>
    <dgm:cxn modelId="{F912CECD-38FE-A943-AF88-049477F2666A}" type="presParOf" srcId="{A317E2EE-F5CF-5548-A299-1E6CE1C4870F}" destId="{24B1A907-31A9-7645-836F-CFEF1D3B470F}" srcOrd="1" destOrd="0" presId="urn:microsoft.com/office/officeart/2005/8/layout/hierarchy1"/>
    <dgm:cxn modelId="{FCCBB89C-87CA-A74B-8774-AB658577DC76}" type="presParOf" srcId="{24B1A907-31A9-7645-836F-CFEF1D3B470F}" destId="{5139EA13-AAFF-C94D-ACFB-FD86C4545FB6}" srcOrd="0" destOrd="0" presId="urn:microsoft.com/office/officeart/2005/8/layout/hierarchy1"/>
    <dgm:cxn modelId="{F749CF16-649D-7C4D-AABC-5CD9DBD1615B}" type="presParOf" srcId="{24B1A907-31A9-7645-836F-CFEF1D3B470F}" destId="{E398E92A-2B02-2248-AAA4-E9943FCC35CD}" srcOrd="1" destOrd="0" presId="urn:microsoft.com/office/officeart/2005/8/layout/hierarchy1"/>
    <dgm:cxn modelId="{E64B27A0-F5A2-E843-8FC7-AA22EAD10176}" type="presParOf" srcId="{E398E92A-2B02-2248-AAA4-E9943FCC35CD}" destId="{517A24FB-FD0A-CF40-8F5E-2E21C9B9B94F}" srcOrd="0" destOrd="0" presId="urn:microsoft.com/office/officeart/2005/8/layout/hierarchy1"/>
    <dgm:cxn modelId="{DA7FD62E-51CD-924E-9CCE-05CE3B15D38E}" type="presParOf" srcId="{517A24FB-FD0A-CF40-8F5E-2E21C9B9B94F}" destId="{1621D80C-81D0-3842-91FE-A790417290F6}" srcOrd="0" destOrd="0" presId="urn:microsoft.com/office/officeart/2005/8/layout/hierarchy1"/>
    <dgm:cxn modelId="{28792A0A-145F-1547-B67A-50FD8E931895}" type="presParOf" srcId="{517A24FB-FD0A-CF40-8F5E-2E21C9B9B94F}" destId="{1F7FC4B8-D9A5-E140-928E-B71BAABF2AFE}" srcOrd="1" destOrd="0" presId="urn:microsoft.com/office/officeart/2005/8/layout/hierarchy1"/>
    <dgm:cxn modelId="{0818453D-BF9C-B149-9C92-A4423B48503D}" type="presParOf" srcId="{E398E92A-2B02-2248-AAA4-E9943FCC35CD}" destId="{BD49B938-85E4-EC4E-8460-D05AF051627A}" srcOrd="1" destOrd="0" presId="urn:microsoft.com/office/officeart/2005/8/layout/hierarchy1"/>
    <dgm:cxn modelId="{22A262D2-39E9-064E-BEF5-6135EB25F97A}" type="presParOf" srcId="{24B1A907-31A9-7645-836F-CFEF1D3B470F}" destId="{4B6DE78C-79CE-A341-978E-F13BBB7D9DA3}" srcOrd="2" destOrd="0" presId="urn:microsoft.com/office/officeart/2005/8/layout/hierarchy1"/>
    <dgm:cxn modelId="{49E24811-518A-5745-A95E-FAC7FD5A4396}" type="presParOf" srcId="{24B1A907-31A9-7645-836F-CFEF1D3B470F}" destId="{BB7B22FE-576A-4C44-AD0B-5B7F3AD20087}" srcOrd="3" destOrd="0" presId="urn:microsoft.com/office/officeart/2005/8/layout/hierarchy1"/>
    <dgm:cxn modelId="{AC4497E7-C08F-B947-AC3B-F424F6F5BF60}" type="presParOf" srcId="{BB7B22FE-576A-4C44-AD0B-5B7F3AD20087}" destId="{61234161-E714-154C-9D86-729A3E9E02BD}" srcOrd="0" destOrd="0" presId="urn:microsoft.com/office/officeart/2005/8/layout/hierarchy1"/>
    <dgm:cxn modelId="{210C8F11-C7CB-C547-AE8C-101A114257E5}" type="presParOf" srcId="{61234161-E714-154C-9D86-729A3E9E02BD}" destId="{27A985B0-C739-CB45-A630-AD5B1514E88F}" srcOrd="0" destOrd="0" presId="urn:microsoft.com/office/officeart/2005/8/layout/hierarchy1"/>
    <dgm:cxn modelId="{801A3636-BDEC-DE4F-8CD6-F6F6892B4DAA}" type="presParOf" srcId="{61234161-E714-154C-9D86-729A3E9E02BD}" destId="{849F65E6-F6D5-0448-8F16-BF606ED38845}" srcOrd="1" destOrd="0" presId="urn:microsoft.com/office/officeart/2005/8/layout/hierarchy1"/>
    <dgm:cxn modelId="{B07A0FB6-210B-7041-8055-E7F655822608}" type="presParOf" srcId="{BB7B22FE-576A-4C44-AD0B-5B7F3AD20087}" destId="{CECAF860-1841-A948-9321-7861676AE1B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05E8E3-F9AC-684B-AD1D-0151E53D4FBF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E8961D-9529-9A4F-A438-7191E50DA120}">
      <dgm:prSet phldrT="[Text]"/>
      <dgm:spPr/>
      <dgm:t>
        <a:bodyPr/>
        <a:lstStyle/>
        <a:p>
          <a:r>
            <a:rPr lang="en-US" dirty="0" smtClean="0"/>
            <a:t>WISC*</a:t>
          </a:r>
          <a:r>
            <a:rPr lang="en-US" dirty="0" err="1" smtClean="0"/>
            <a:t>Agemate</a:t>
          </a:r>
          <a:endParaRPr lang="en-US" dirty="0" smtClean="0"/>
        </a:p>
        <a:p>
          <a:r>
            <a:rPr lang="en-US" dirty="0" err="1" smtClean="0"/>
            <a:t>Agemate</a:t>
          </a:r>
          <a:endParaRPr lang="en-US" dirty="0"/>
        </a:p>
      </dgm:t>
    </dgm:pt>
    <dgm:pt modelId="{3A611FFC-CC97-534A-88D1-1A75DDFCBA55}" type="parTrans" cxnId="{AF667754-14DF-964C-971E-5820A3680C8B}">
      <dgm:prSet/>
      <dgm:spPr/>
      <dgm:t>
        <a:bodyPr/>
        <a:lstStyle/>
        <a:p>
          <a:endParaRPr lang="en-US"/>
        </a:p>
      </dgm:t>
    </dgm:pt>
    <dgm:pt modelId="{78A798F0-A3D6-FA40-AC71-C5F60934AF44}" type="sibTrans" cxnId="{AF667754-14DF-964C-971E-5820A3680C8B}">
      <dgm:prSet/>
      <dgm:spPr/>
      <dgm:t>
        <a:bodyPr/>
        <a:lstStyle/>
        <a:p>
          <a:endParaRPr lang="en-US"/>
        </a:p>
      </dgm:t>
    </dgm:pt>
    <dgm:pt modelId="{26D9446D-7256-7444-85F2-E12304802A24}">
      <dgm:prSet phldrT="[Text]"/>
      <dgm:spPr/>
      <dgm:t>
        <a:bodyPr/>
        <a:lstStyle/>
        <a:p>
          <a:r>
            <a:rPr lang="en-US" dirty="0" smtClean="0"/>
            <a:t>IV </a:t>
          </a:r>
          <a:r>
            <a:rPr lang="en-US" dirty="0" err="1" smtClean="0"/>
            <a:t>Agemate</a:t>
          </a:r>
          <a:endParaRPr lang="en-US" dirty="0" smtClean="0"/>
        </a:p>
        <a:p>
          <a:r>
            <a:rPr lang="en-US" dirty="0" smtClean="0"/>
            <a:t>DV Blocks</a:t>
          </a:r>
          <a:endParaRPr lang="en-US" dirty="0"/>
        </a:p>
      </dgm:t>
    </dgm:pt>
    <dgm:pt modelId="{E6351804-5A33-6F43-B4FD-17F7A7BA09E9}" type="parTrans" cxnId="{61E0EA68-BE84-2240-B0B8-16449AF831EA}">
      <dgm:prSet/>
      <dgm:spPr/>
      <dgm:t>
        <a:bodyPr/>
        <a:lstStyle/>
        <a:p>
          <a:endParaRPr lang="en-US"/>
        </a:p>
      </dgm:t>
    </dgm:pt>
    <dgm:pt modelId="{CDA095D2-50B7-334F-B47D-BDF14E459241}" type="sibTrans" cxnId="{61E0EA68-BE84-2240-B0B8-16449AF831EA}">
      <dgm:prSet/>
      <dgm:spPr/>
      <dgm:t>
        <a:bodyPr/>
        <a:lstStyle/>
        <a:p>
          <a:endParaRPr lang="en-US"/>
        </a:p>
      </dgm:t>
    </dgm:pt>
    <dgm:pt modelId="{3ABEF150-E5AF-924C-B483-1E4EF1D4D629}">
      <dgm:prSet phldrT="[Text]"/>
      <dgm:spPr/>
      <dgm:t>
        <a:bodyPr/>
        <a:lstStyle/>
        <a:p>
          <a:r>
            <a:rPr lang="en-US" dirty="0" smtClean="0"/>
            <a:t>Younger Playmate versus older</a:t>
          </a:r>
          <a:endParaRPr lang="en-US" dirty="0"/>
        </a:p>
      </dgm:t>
    </dgm:pt>
    <dgm:pt modelId="{E68B867B-E21F-974D-876C-4ADF64851126}" type="parTrans" cxnId="{3A14102E-1540-7340-A3E0-32C6EEECD069}">
      <dgm:prSet/>
      <dgm:spPr/>
      <dgm:t>
        <a:bodyPr/>
        <a:lstStyle/>
        <a:p>
          <a:endParaRPr lang="en-US"/>
        </a:p>
      </dgm:t>
    </dgm:pt>
    <dgm:pt modelId="{D15BAB78-E4C1-5143-BD74-134F7C38C24B}" type="sibTrans" cxnId="{3A14102E-1540-7340-A3E0-32C6EEECD069}">
      <dgm:prSet/>
      <dgm:spPr/>
      <dgm:t>
        <a:bodyPr/>
        <a:lstStyle/>
        <a:p>
          <a:endParaRPr lang="en-US"/>
        </a:p>
      </dgm:t>
    </dgm:pt>
    <dgm:pt modelId="{C616CDB8-1330-0645-A8CC-9AD14D0A5F3D}">
      <dgm:prSet phldrT="[Text]"/>
      <dgm:spPr/>
      <dgm:t>
        <a:bodyPr/>
        <a:lstStyle/>
        <a:p>
          <a:r>
            <a:rPr lang="en-US" dirty="0" smtClean="0"/>
            <a:t>Younger versus no preference</a:t>
          </a:r>
          <a:endParaRPr lang="en-US" dirty="0"/>
        </a:p>
      </dgm:t>
    </dgm:pt>
    <dgm:pt modelId="{E5AA824D-15D9-A84C-8741-48E908A992F9}" type="parTrans" cxnId="{C8F5F05F-077A-3F48-A9F6-921FCA154021}">
      <dgm:prSet/>
      <dgm:spPr/>
      <dgm:t>
        <a:bodyPr/>
        <a:lstStyle/>
        <a:p>
          <a:endParaRPr lang="en-US"/>
        </a:p>
      </dgm:t>
    </dgm:pt>
    <dgm:pt modelId="{52FFA4C8-8078-A745-88CC-7C02EBD0089E}" type="sibTrans" cxnId="{C8F5F05F-077A-3F48-A9F6-921FCA154021}">
      <dgm:prSet/>
      <dgm:spPr/>
      <dgm:t>
        <a:bodyPr/>
        <a:lstStyle/>
        <a:p>
          <a:endParaRPr lang="en-US"/>
        </a:p>
      </dgm:t>
    </dgm:pt>
    <dgm:pt modelId="{E13C0001-CF7B-C74B-80C0-85C5FB5EBE64}">
      <dgm:prSet phldrT="[Text]"/>
      <dgm:spPr/>
      <dgm:t>
        <a:bodyPr/>
        <a:lstStyle/>
        <a:p>
          <a:r>
            <a:rPr lang="en-US" dirty="0" smtClean="0"/>
            <a:t>IV </a:t>
          </a:r>
          <a:r>
            <a:rPr lang="en-US" dirty="0" err="1" smtClean="0"/>
            <a:t>Agemate</a:t>
          </a:r>
          <a:endParaRPr lang="en-US" dirty="0" smtClean="0"/>
        </a:p>
        <a:p>
          <a:r>
            <a:rPr lang="en-US" dirty="0" smtClean="0"/>
            <a:t>DV Arithmetic </a:t>
          </a:r>
          <a:endParaRPr lang="en-US" dirty="0"/>
        </a:p>
      </dgm:t>
    </dgm:pt>
    <dgm:pt modelId="{159A12DF-9553-2E40-B6B1-3E2DFC22D25E}" type="parTrans" cxnId="{0B1E6189-0149-8343-8826-F36BAB99878F}">
      <dgm:prSet/>
      <dgm:spPr/>
      <dgm:t>
        <a:bodyPr/>
        <a:lstStyle/>
        <a:p>
          <a:endParaRPr lang="en-US"/>
        </a:p>
      </dgm:t>
    </dgm:pt>
    <dgm:pt modelId="{1D2215C2-ADC8-0944-82C3-435B01BE2808}" type="sibTrans" cxnId="{0B1E6189-0149-8343-8826-F36BAB99878F}">
      <dgm:prSet/>
      <dgm:spPr/>
      <dgm:t>
        <a:bodyPr/>
        <a:lstStyle/>
        <a:p>
          <a:endParaRPr lang="en-US"/>
        </a:p>
      </dgm:t>
    </dgm:pt>
    <dgm:pt modelId="{43641E1A-8878-FD4A-89C2-BC7402082226}">
      <dgm:prSet phldrT="[Text]"/>
      <dgm:spPr/>
      <dgm:t>
        <a:bodyPr/>
        <a:lstStyle/>
        <a:p>
          <a:r>
            <a:rPr lang="en-US" dirty="0" smtClean="0"/>
            <a:t>Younger Playmate versus older</a:t>
          </a:r>
          <a:endParaRPr lang="en-US" dirty="0"/>
        </a:p>
      </dgm:t>
    </dgm:pt>
    <dgm:pt modelId="{D2843E95-03AD-1D4D-BE28-7CD6D7D64BB0}" type="parTrans" cxnId="{80CEE4F7-B416-3747-A57F-33DB2AC6E3B0}">
      <dgm:prSet/>
      <dgm:spPr/>
      <dgm:t>
        <a:bodyPr/>
        <a:lstStyle/>
        <a:p>
          <a:endParaRPr lang="en-US"/>
        </a:p>
      </dgm:t>
    </dgm:pt>
    <dgm:pt modelId="{02A93BAF-0DCF-C341-8E7A-DECAB12F7B75}" type="sibTrans" cxnId="{80CEE4F7-B416-3747-A57F-33DB2AC6E3B0}">
      <dgm:prSet/>
      <dgm:spPr/>
      <dgm:t>
        <a:bodyPr/>
        <a:lstStyle/>
        <a:p>
          <a:endParaRPr lang="en-US"/>
        </a:p>
      </dgm:t>
    </dgm:pt>
    <dgm:pt modelId="{288B5BEC-586C-E441-99AC-9DFCD71004E6}">
      <dgm:prSet/>
      <dgm:spPr/>
      <dgm:t>
        <a:bodyPr/>
        <a:lstStyle/>
        <a:p>
          <a:r>
            <a:rPr lang="en-US" dirty="0" smtClean="0"/>
            <a:t>Younger versus no preference</a:t>
          </a:r>
          <a:endParaRPr lang="en-US" dirty="0"/>
        </a:p>
      </dgm:t>
    </dgm:pt>
    <dgm:pt modelId="{66120554-95FC-A541-822B-5D57DA5BFB38}" type="parTrans" cxnId="{361A9B6B-94CA-2C44-9159-58B0B455B017}">
      <dgm:prSet/>
      <dgm:spPr/>
      <dgm:t>
        <a:bodyPr/>
        <a:lstStyle/>
        <a:p>
          <a:endParaRPr lang="en-US"/>
        </a:p>
      </dgm:t>
    </dgm:pt>
    <dgm:pt modelId="{253CE09D-652E-4845-B54F-6379E6F45983}" type="sibTrans" cxnId="{361A9B6B-94CA-2C44-9159-58B0B455B017}">
      <dgm:prSet/>
      <dgm:spPr/>
      <dgm:t>
        <a:bodyPr/>
        <a:lstStyle/>
        <a:p>
          <a:endParaRPr lang="en-US"/>
        </a:p>
      </dgm:t>
    </dgm:pt>
    <dgm:pt modelId="{56FECD65-3DB6-9A48-9FB9-2D3F717A3AB0}" type="pres">
      <dgm:prSet presAssocID="{2005E8E3-F9AC-684B-AD1D-0151E53D4FB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77CF715-E7AA-8743-977F-679C1B275F04}" type="pres">
      <dgm:prSet presAssocID="{8FE8961D-9529-9A4F-A438-7191E50DA120}" presName="hierRoot1" presStyleCnt="0"/>
      <dgm:spPr/>
    </dgm:pt>
    <dgm:pt modelId="{DCDE82C9-484F-4443-8278-2C5552671F69}" type="pres">
      <dgm:prSet presAssocID="{8FE8961D-9529-9A4F-A438-7191E50DA120}" presName="composite" presStyleCnt="0"/>
      <dgm:spPr/>
    </dgm:pt>
    <dgm:pt modelId="{13B82562-0025-2542-8BB8-A6EE5AA1DA89}" type="pres">
      <dgm:prSet presAssocID="{8FE8961D-9529-9A4F-A438-7191E50DA120}" presName="background" presStyleLbl="node0" presStyleIdx="0" presStyleCnt="1"/>
      <dgm:spPr/>
    </dgm:pt>
    <dgm:pt modelId="{42DB61BD-C6A0-AC46-A9E2-ED3ECAEC74CA}" type="pres">
      <dgm:prSet presAssocID="{8FE8961D-9529-9A4F-A438-7191E50DA120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B2BD89-FA02-E940-804F-B9FCBE0B308F}" type="pres">
      <dgm:prSet presAssocID="{8FE8961D-9529-9A4F-A438-7191E50DA120}" presName="hierChild2" presStyleCnt="0"/>
      <dgm:spPr/>
    </dgm:pt>
    <dgm:pt modelId="{54DC3E1B-8AF3-4B4A-9F49-7C93C2DC3892}" type="pres">
      <dgm:prSet presAssocID="{E6351804-5A33-6F43-B4FD-17F7A7BA09E9}" presName="Name10" presStyleLbl="parChTrans1D2" presStyleIdx="0" presStyleCnt="2"/>
      <dgm:spPr/>
      <dgm:t>
        <a:bodyPr/>
        <a:lstStyle/>
        <a:p>
          <a:endParaRPr lang="en-US"/>
        </a:p>
      </dgm:t>
    </dgm:pt>
    <dgm:pt modelId="{BCCB6941-9948-0441-A29C-63D887AA7D69}" type="pres">
      <dgm:prSet presAssocID="{26D9446D-7256-7444-85F2-E12304802A24}" presName="hierRoot2" presStyleCnt="0"/>
      <dgm:spPr/>
    </dgm:pt>
    <dgm:pt modelId="{106F2648-0249-CB4A-8C6B-218B8F0E8732}" type="pres">
      <dgm:prSet presAssocID="{26D9446D-7256-7444-85F2-E12304802A24}" presName="composite2" presStyleCnt="0"/>
      <dgm:spPr/>
    </dgm:pt>
    <dgm:pt modelId="{D8A084AC-969F-4C49-B91A-4BCB5160072F}" type="pres">
      <dgm:prSet presAssocID="{26D9446D-7256-7444-85F2-E12304802A24}" presName="background2" presStyleLbl="node2" presStyleIdx="0" presStyleCnt="2"/>
      <dgm:spPr/>
    </dgm:pt>
    <dgm:pt modelId="{20C37EBB-F2E0-9D4F-BB69-020BC6846A82}" type="pres">
      <dgm:prSet presAssocID="{26D9446D-7256-7444-85F2-E12304802A24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DAC7EA-2AD5-C24F-96BD-D4E4DB90FEE5}" type="pres">
      <dgm:prSet presAssocID="{26D9446D-7256-7444-85F2-E12304802A24}" presName="hierChild3" presStyleCnt="0"/>
      <dgm:spPr/>
    </dgm:pt>
    <dgm:pt modelId="{95E5FD52-7892-FA4F-A5E3-F227BFC04084}" type="pres">
      <dgm:prSet presAssocID="{E68B867B-E21F-974D-876C-4ADF64851126}" presName="Name17" presStyleLbl="parChTrans1D3" presStyleIdx="0" presStyleCnt="4"/>
      <dgm:spPr/>
      <dgm:t>
        <a:bodyPr/>
        <a:lstStyle/>
        <a:p>
          <a:endParaRPr lang="en-US"/>
        </a:p>
      </dgm:t>
    </dgm:pt>
    <dgm:pt modelId="{8E896145-BFF6-6545-81B0-ECA06F502592}" type="pres">
      <dgm:prSet presAssocID="{3ABEF150-E5AF-924C-B483-1E4EF1D4D629}" presName="hierRoot3" presStyleCnt="0"/>
      <dgm:spPr/>
    </dgm:pt>
    <dgm:pt modelId="{D103DFDA-C119-6F40-8B13-5AFD82B8E17C}" type="pres">
      <dgm:prSet presAssocID="{3ABEF150-E5AF-924C-B483-1E4EF1D4D629}" presName="composite3" presStyleCnt="0"/>
      <dgm:spPr/>
    </dgm:pt>
    <dgm:pt modelId="{3410FC80-718B-1241-9735-D0A1002392D7}" type="pres">
      <dgm:prSet presAssocID="{3ABEF150-E5AF-924C-B483-1E4EF1D4D629}" presName="background3" presStyleLbl="node3" presStyleIdx="0" presStyleCnt="4"/>
      <dgm:spPr/>
    </dgm:pt>
    <dgm:pt modelId="{4562C4C7-57A4-6647-8F51-811DCD8F29B2}" type="pres">
      <dgm:prSet presAssocID="{3ABEF150-E5AF-924C-B483-1E4EF1D4D629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A00236-74F8-5A4B-BCA1-BD6AC9123D7F}" type="pres">
      <dgm:prSet presAssocID="{3ABEF150-E5AF-924C-B483-1E4EF1D4D629}" presName="hierChild4" presStyleCnt="0"/>
      <dgm:spPr/>
    </dgm:pt>
    <dgm:pt modelId="{88E8EDC0-4FF4-4548-BF7A-0A40D3179D0B}" type="pres">
      <dgm:prSet presAssocID="{E5AA824D-15D9-A84C-8741-48E908A992F9}" presName="Name17" presStyleLbl="parChTrans1D3" presStyleIdx="1" presStyleCnt="4"/>
      <dgm:spPr/>
      <dgm:t>
        <a:bodyPr/>
        <a:lstStyle/>
        <a:p>
          <a:endParaRPr lang="en-US"/>
        </a:p>
      </dgm:t>
    </dgm:pt>
    <dgm:pt modelId="{D7014E21-6417-094A-A8E4-DF7D159D356A}" type="pres">
      <dgm:prSet presAssocID="{C616CDB8-1330-0645-A8CC-9AD14D0A5F3D}" presName="hierRoot3" presStyleCnt="0"/>
      <dgm:spPr/>
    </dgm:pt>
    <dgm:pt modelId="{1120F4A4-EC27-154F-935E-98ACC51AD011}" type="pres">
      <dgm:prSet presAssocID="{C616CDB8-1330-0645-A8CC-9AD14D0A5F3D}" presName="composite3" presStyleCnt="0"/>
      <dgm:spPr/>
    </dgm:pt>
    <dgm:pt modelId="{51AD038E-BE46-5C48-9069-D21133A1842D}" type="pres">
      <dgm:prSet presAssocID="{C616CDB8-1330-0645-A8CC-9AD14D0A5F3D}" presName="background3" presStyleLbl="node3" presStyleIdx="1" presStyleCnt="4"/>
      <dgm:spPr/>
    </dgm:pt>
    <dgm:pt modelId="{C1680F03-B448-5544-BC8F-8AACB3446C11}" type="pres">
      <dgm:prSet presAssocID="{C616CDB8-1330-0645-A8CC-9AD14D0A5F3D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7F60E1-EFC3-B749-BE50-37BA0DDD0A62}" type="pres">
      <dgm:prSet presAssocID="{C616CDB8-1330-0645-A8CC-9AD14D0A5F3D}" presName="hierChild4" presStyleCnt="0"/>
      <dgm:spPr/>
    </dgm:pt>
    <dgm:pt modelId="{12D3247C-98A6-0E4E-BA7D-FB40779AD2F4}" type="pres">
      <dgm:prSet presAssocID="{159A12DF-9553-2E40-B6B1-3E2DFC22D25E}" presName="Name10" presStyleLbl="parChTrans1D2" presStyleIdx="1" presStyleCnt="2"/>
      <dgm:spPr/>
      <dgm:t>
        <a:bodyPr/>
        <a:lstStyle/>
        <a:p>
          <a:endParaRPr lang="en-US"/>
        </a:p>
      </dgm:t>
    </dgm:pt>
    <dgm:pt modelId="{A317E2EE-F5CF-5548-A299-1E6CE1C4870F}" type="pres">
      <dgm:prSet presAssocID="{E13C0001-CF7B-C74B-80C0-85C5FB5EBE64}" presName="hierRoot2" presStyleCnt="0"/>
      <dgm:spPr/>
    </dgm:pt>
    <dgm:pt modelId="{DA840F7B-C9BD-154F-9B2F-44E4B2704D2F}" type="pres">
      <dgm:prSet presAssocID="{E13C0001-CF7B-C74B-80C0-85C5FB5EBE64}" presName="composite2" presStyleCnt="0"/>
      <dgm:spPr/>
    </dgm:pt>
    <dgm:pt modelId="{0F387B24-CA04-ED40-B885-1138C0FCD154}" type="pres">
      <dgm:prSet presAssocID="{E13C0001-CF7B-C74B-80C0-85C5FB5EBE64}" presName="background2" presStyleLbl="node2" presStyleIdx="1" presStyleCnt="2"/>
      <dgm:spPr/>
    </dgm:pt>
    <dgm:pt modelId="{5B299EB7-B1D8-F446-9A7C-A868E17808D4}" type="pres">
      <dgm:prSet presAssocID="{E13C0001-CF7B-C74B-80C0-85C5FB5EBE64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B1A907-31A9-7645-836F-CFEF1D3B470F}" type="pres">
      <dgm:prSet presAssocID="{E13C0001-CF7B-C74B-80C0-85C5FB5EBE64}" presName="hierChild3" presStyleCnt="0"/>
      <dgm:spPr/>
    </dgm:pt>
    <dgm:pt modelId="{5139EA13-AAFF-C94D-ACFB-FD86C4545FB6}" type="pres">
      <dgm:prSet presAssocID="{D2843E95-03AD-1D4D-BE28-7CD6D7D64BB0}" presName="Name17" presStyleLbl="parChTrans1D3" presStyleIdx="2" presStyleCnt="4"/>
      <dgm:spPr/>
      <dgm:t>
        <a:bodyPr/>
        <a:lstStyle/>
        <a:p>
          <a:endParaRPr lang="en-US"/>
        </a:p>
      </dgm:t>
    </dgm:pt>
    <dgm:pt modelId="{E398E92A-2B02-2248-AAA4-E9943FCC35CD}" type="pres">
      <dgm:prSet presAssocID="{43641E1A-8878-FD4A-89C2-BC7402082226}" presName="hierRoot3" presStyleCnt="0"/>
      <dgm:spPr/>
    </dgm:pt>
    <dgm:pt modelId="{517A24FB-FD0A-CF40-8F5E-2E21C9B9B94F}" type="pres">
      <dgm:prSet presAssocID="{43641E1A-8878-FD4A-89C2-BC7402082226}" presName="composite3" presStyleCnt="0"/>
      <dgm:spPr/>
    </dgm:pt>
    <dgm:pt modelId="{1621D80C-81D0-3842-91FE-A790417290F6}" type="pres">
      <dgm:prSet presAssocID="{43641E1A-8878-FD4A-89C2-BC7402082226}" presName="background3" presStyleLbl="node3" presStyleIdx="2" presStyleCnt="4"/>
      <dgm:spPr/>
    </dgm:pt>
    <dgm:pt modelId="{1F7FC4B8-D9A5-E140-928E-B71BAABF2AFE}" type="pres">
      <dgm:prSet presAssocID="{43641E1A-8878-FD4A-89C2-BC7402082226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49B938-85E4-EC4E-8460-D05AF051627A}" type="pres">
      <dgm:prSet presAssocID="{43641E1A-8878-FD4A-89C2-BC7402082226}" presName="hierChild4" presStyleCnt="0"/>
      <dgm:spPr/>
    </dgm:pt>
    <dgm:pt modelId="{4B6DE78C-79CE-A341-978E-F13BBB7D9DA3}" type="pres">
      <dgm:prSet presAssocID="{66120554-95FC-A541-822B-5D57DA5BFB38}" presName="Name17" presStyleLbl="parChTrans1D3" presStyleIdx="3" presStyleCnt="4"/>
      <dgm:spPr/>
      <dgm:t>
        <a:bodyPr/>
        <a:lstStyle/>
        <a:p>
          <a:endParaRPr lang="en-US"/>
        </a:p>
      </dgm:t>
    </dgm:pt>
    <dgm:pt modelId="{BB7B22FE-576A-4C44-AD0B-5B7F3AD20087}" type="pres">
      <dgm:prSet presAssocID="{288B5BEC-586C-E441-99AC-9DFCD71004E6}" presName="hierRoot3" presStyleCnt="0"/>
      <dgm:spPr/>
    </dgm:pt>
    <dgm:pt modelId="{61234161-E714-154C-9D86-729A3E9E02BD}" type="pres">
      <dgm:prSet presAssocID="{288B5BEC-586C-E441-99AC-9DFCD71004E6}" presName="composite3" presStyleCnt="0"/>
      <dgm:spPr/>
    </dgm:pt>
    <dgm:pt modelId="{27A985B0-C739-CB45-A630-AD5B1514E88F}" type="pres">
      <dgm:prSet presAssocID="{288B5BEC-586C-E441-99AC-9DFCD71004E6}" presName="background3" presStyleLbl="node3" presStyleIdx="3" presStyleCnt="4"/>
      <dgm:spPr/>
    </dgm:pt>
    <dgm:pt modelId="{849F65E6-F6D5-0448-8F16-BF606ED38845}" type="pres">
      <dgm:prSet presAssocID="{288B5BEC-586C-E441-99AC-9DFCD71004E6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CAF860-1841-A948-9321-7861676AE1B5}" type="pres">
      <dgm:prSet presAssocID="{288B5BEC-586C-E441-99AC-9DFCD71004E6}" presName="hierChild4" presStyleCnt="0"/>
      <dgm:spPr/>
    </dgm:pt>
  </dgm:ptLst>
  <dgm:cxnLst>
    <dgm:cxn modelId="{DED02990-3EDE-C347-A4A4-474D8B45E8C2}" type="presOf" srcId="{159A12DF-9553-2E40-B6B1-3E2DFC22D25E}" destId="{12D3247C-98A6-0E4E-BA7D-FB40779AD2F4}" srcOrd="0" destOrd="0" presId="urn:microsoft.com/office/officeart/2005/8/layout/hierarchy1"/>
    <dgm:cxn modelId="{BDBF60F7-A238-5240-819E-1E59C69C6879}" type="presOf" srcId="{66120554-95FC-A541-822B-5D57DA5BFB38}" destId="{4B6DE78C-79CE-A341-978E-F13BBB7D9DA3}" srcOrd="0" destOrd="0" presId="urn:microsoft.com/office/officeart/2005/8/layout/hierarchy1"/>
    <dgm:cxn modelId="{5824AFC1-271F-EE4F-93D5-1F1DA58E9423}" type="presOf" srcId="{8FE8961D-9529-9A4F-A438-7191E50DA120}" destId="{42DB61BD-C6A0-AC46-A9E2-ED3ECAEC74CA}" srcOrd="0" destOrd="0" presId="urn:microsoft.com/office/officeart/2005/8/layout/hierarchy1"/>
    <dgm:cxn modelId="{A2872800-6782-7842-967A-2E16C7A10F11}" type="presOf" srcId="{E6351804-5A33-6F43-B4FD-17F7A7BA09E9}" destId="{54DC3E1B-8AF3-4B4A-9F49-7C93C2DC3892}" srcOrd="0" destOrd="0" presId="urn:microsoft.com/office/officeart/2005/8/layout/hierarchy1"/>
    <dgm:cxn modelId="{5EAA628F-A110-E045-8963-95F945924BEA}" type="presOf" srcId="{3ABEF150-E5AF-924C-B483-1E4EF1D4D629}" destId="{4562C4C7-57A4-6647-8F51-811DCD8F29B2}" srcOrd="0" destOrd="0" presId="urn:microsoft.com/office/officeart/2005/8/layout/hierarchy1"/>
    <dgm:cxn modelId="{C8F5F05F-077A-3F48-A9F6-921FCA154021}" srcId="{26D9446D-7256-7444-85F2-E12304802A24}" destId="{C616CDB8-1330-0645-A8CC-9AD14D0A5F3D}" srcOrd="1" destOrd="0" parTransId="{E5AA824D-15D9-A84C-8741-48E908A992F9}" sibTransId="{52FFA4C8-8078-A745-88CC-7C02EBD0089E}"/>
    <dgm:cxn modelId="{DF0047EA-B117-5249-98E0-E266F39BFDF5}" type="presOf" srcId="{E68B867B-E21F-974D-876C-4ADF64851126}" destId="{95E5FD52-7892-FA4F-A5E3-F227BFC04084}" srcOrd="0" destOrd="0" presId="urn:microsoft.com/office/officeart/2005/8/layout/hierarchy1"/>
    <dgm:cxn modelId="{AF667754-14DF-964C-971E-5820A3680C8B}" srcId="{2005E8E3-F9AC-684B-AD1D-0151E53D4FBF}" destId="{8FE8961D-9529-9A4F-A438-7191E50DA120}" srcOrd="0" destOrd="0" parTransId="{3A611FFC-CC97-534A-88D1-1A75DDFCBA55}" sibTransId="{78A798F0-A3D6-FA40-AC71-C5F60934AF44}"/>
    <dgm:cxn modelId="{3A14102E-1540-7340-A3E0-32C6EEECD069}" srcId="{26D9446D-7256-7444-85F2-E12304802A24}" destId="{3ABEF150-E5AF-924C-B483-1E4EF1D4D629}" srcOrd="0" destOrd="0" parTransId="{E68B867B-E21F-974D-876C-4ADF64851126}" sibTransId="{D15BAB78-E4C1-5143-BD74-134F7C38C24B}"/>
    <dgm:cxn modelId="{ABA34671-1566-534C-96C5-49FE60110058}" type="presOf" srcId="{E5AA824D-15D9-A84C-8741-48E908A992F9}" destId="{88E8EDC0-4FF4-4548-BF7A-0A40D3179D0B}" srcOrd="0" destOrd="0" presId="urn:microsoft.com/office/officeart/2005/8/layout/hierarchy1"/>
    <dgm:cxn modelId="{361A9B6B-94CA-2C44-9159-58B0B455B017}" srcId="{E13C0001-CF7B-C74B-80C0-85C5FB5EBE64}" destId="{288B5BEC-586C-E441-99AC-9DFCD71004E6}" srcOrd="1" destOrd="0" parTransId="{66120554-95FC-A541-822B-5D57DA5BFB38}" sibTransId="{253CE09D-652E-4845-B54F-6379E6F45983}"/>
    <dgm:cxn modelId="{48A03F8B-0DCB-0148-9FAA-4B0BC0BBC069}" type="presOf" srcId="{E13C0001-CF7B-C74B-80C0-85C5FB5EBE64}" destId="{5B299EB7-B1D8-F446-9A7C-A868E17808D4}" srcOrd="0" destOrd="0" presId="urn:microsoft.com/office/officeart/2005/8/layout/hierarchy1"/>
    <dgm:cxn modelId="{6876CC9C-ACD5-BB4A-A971-3A5858E246D1}" type="presOf" srcId="{2005E8E3-F9AC-684B-AD1D-0151E53D4FBF}" destId="{56FECD65-3DB6-9A48-9FB9-2D3F717A3AB0}" srcOrd="0" destOrd="0" presId="urn:microsoft.com/office/officeart/2005/8/layout/hierarchy1"/>
    <dgm:cxn modelId="{FADC8EE3-07C8-E741-9A96-155C9CE0EBA9}" type="presOf" srcId="{D2843E95-03AD-1D4D-BE28-7CD6D7D64BB0}" destId="{5139EA13-AAFF-C94D-ACFB-FD86C4545FB6}" srcOrd="0" destOrd="0" presId="urn:microsoft.com/office/officeart/2005/8/layout/hierarchy1"/>
    <dgm:cxn modelId="{85B33639-25F0-D749-AECD-ACD3F8B1FBD5}" type="presOf" srcId="{43641E1A-8878-FD4A-89C2-BC7402082226}" destId="{1F7FC4B8-D9A5-E140-928E-B71BAABF2AFE}" srcOrd="0" destOrd="0" presId="urn:microsoft.com/office/officeart/2005/8/layout/hierarchy1"/>
    <dgm:cxn modelId="{80CEE4F7-B416-3747-A57F-33DB2AC6E3B0}" srcId="{E13C0001-CF7B-C74B-80C0-85C5FB5EBE64}" destId="{43641E1A-8878-FD4A-89C2-BC7402082226}" srcOrd="0" destOrd="0" parTransId="{D2843E95-03AD-1D4D-BE28-7CD6D7D64BB0}" sibTransId="{02A93BAF-0DCF-C341-8E7A-DECAB12F7B75}"/>
    <dgm:cxn modelId="{61E0EA68-BE84-2240-B0B8-16449AF831EA}" srcId="{8FE8961D-9529-9A4F-A438-7191E50DA120}" destId="{26D9446D-7256-7444-85F2-E12304802A24}" srcOrd="0" destOrd="0" parTransId="{E6351804-5A33-6F43-B4FD-17F7A7BA09E9}" sibTransId="{CDA095D2-50B7-334F-B47D-BDF14E459241}"/>
    <dgm:cxn modelId="{3EDE645C-3FA9-2245-BF21-9E3B9A856105}" type="presOf" srcId="{26D9446D-7256-7444-85F2-E12304802A24}" destId="{20C37EBB-F2E0-9D4F-BB69-020BC6846A82}" srcOrd="0" destOrd="0" presId="urn:microsoft.com/office/officeart/2005/8/layout/hierarchy1"/>
    <dgm:cxn modelId="{1C7163EA-6008-7E4E-B08F-3AEB3D4F18FD}" type="presOf" srcId="{C616CDB8-1330-0645-A8CC-9AD14D0A5F3D}" destId="{C1680F03-B448-5544-BC8F-8AACB3446C11}" srcOrd="0" destOrd="0" presId="urn:microsoft.com/office/officeart/2005/8/layout/hierarchy1"/>
    <dgm:cxn modelId="{0B1E6189-0149-8343-8826-F36BAB99878F}" srcId="{8FE8961D-9529-9A4F-A438-7191E50DA120}" destId="{E13C0001-CF7B-C74B-80C0-85C5FB5EBE64}" srcOrd="1" destOrd="0" parTransId="{159A12DF-9553-2E40-B6B1-3E2DFC22D25E}" sibTransId="{1D2215C2-ADC8-0944-82C3-435B01BE2808}"/>
    <dgm:cxn modelId="{B8DD3E34-1272-B146-A8A0-A349F65D81D6}" type="presOf" srcId="{288B5BEC-586C-E441-99AC-9DFCD71004E6}" destId="{849F65E6-F6D5-0448-8F16-BF606ED38845}" srcOrd="0" destOrd="0" presId="urn:microsoft.com/office/officeart/2005/8/layout/hierarchy1"/>
    <dgm:cxn modelId="{21B96DA2-B9E3-9347-8B3B-B9B256CD9F08}" type="presParOf" srcId="{56FECD65-3DB6-9A48-9FB9-2D3F717A3AB0}" destId="{677CF715-E7AA-8743-977F-679C1B275F04}" srcOrd="0" destOrd="0" presId="urn:microsoft.com/office/officeart/2005/8/layout/hierarchy1"/>
    <dgm:cxn modelId="{1B489791-8F12-6547-9DC4-BB40BDE8FD90}" type="presParOf" srcId="{677CF715-E7AA-8743-977F-679C1B275F04}" destId="{DCDE82C9-484F-4443-8278-2C5552671F69}" srcOrd="0" destOrd="0" presId="urn:microsoft.com/office/officeart/2005/8/layout/hierarchy1"/>
    <dgm:cxn modelId="{3CA19595-8C42-AB45-BF13-E45282B98749}" type="presParOf" srcId="{DCDE82C9-484F-4443-8278-2C5552671F69}" destId="{13B82562-0025-2542-8BB8-A6EE5AA1DA89}" srcOrd="0" destOrd="0" presId="urn:microsoft.com/office/officeart/2005/8/layout/hierarchy1"/>
    <dgm:cxn modelId="{B5A90BA2-341D-234E-A3C3-F1E2B0358386}" type="presParOf" srcId="{DCDE82C9-484F-4443-8278-2C5552671F69}" destId="{42DB61BD-C6A0-AC46-A9E2-ED3ECAEC74CA}" srcOrd="1" destOrd="0" presId="urn:microsoft.com/office/officeart/2005/8/layout/hierarchy1"/>
    <dgm:cxn modelId="{734814AC-11EF-FC4F-BF31-0E19580FC741}" type="presParOf" srcId="{677CF715-E7AA-8743-977F-679C1B275F04}" destId="{ADB2BD89-FA02-E940-804F-B9FCBE0B308F}" srcOrd="1" destOrd="0" presId="urn:microsoft.com/office/officeart/2005/8/layout/hierarchy1"/>
    <dgm:cxn modelId="{8F5D7822-DF53-E846-B5BA-7AA23FE7CDE8}" type="presParOf" srcId="{ADB2BD89-FA02-E940-804F-B9FCBE0B308F}" destId="{54DC3E1B-8AF3-4B4A-9F49-7C93C2DC3892}" srcOrd="0" destOrd="0" presId="urn:microsoft.com/office/officeart/2005/8/layout/hierarchy1"/>
    <dgm:cxn modelId="{18A1BDD7-11DC-E844-BBFE-2F9D08E17FF4}" type="presParOf" srcId="{ADB2BD89-FA02-E940-804F-B9FCBE0B308F}" destId="{BCCB6941-9948-0441-A29C-63D887AA7D69}" srcOrd="1" destOrd="0" presId="urn:microsoft.com/office/officeart/2005/8/layout/hierarchy1"/>
    <dgm:cxn modelId="{02FA29F2-3030-2741-B4E2-6158D6DC4598}" type="presParOf" srcId="{BCCB6941-9948-0441-A29C-63D887AA7D69}" destId="{106F2648-0249-CB4A-8C6B-218B8F0E8732}" srcOrd="0" destOrd="0" presId="urn:microsoft.com/office/officeart/2005/8/layout/hierarchy1"/>
    <dgm:cxn modelId="{63D7A5CB-91DF-0542-B339-8C2447A32B2D}" type="presParOf" srcId="{106F2648-0249-CB4A-8C6B-218B8F0E8732}" destId="{D8A084AC-969F-4C49-B91A-4BCB5160072F}" srcOrd="0" destOrd="0" presId="urn:microsoft.com/office/officeart/2005/8/layout/hierarchy1"/>
    <dgm:cxn modelId="{F65FC471-346C-6E4C-97AF-8E53616DFAC3}" type="presParOf" srcId="{106F2648-0249-CB4A-8C6B-218B8F0E8732}" destId="{20C37EBB-F2E0-9D4F-BB69-020BC6846A82}" srcOrd="1" destOrd="0" presId="urn:microsoft.com/office/officeart/2005/8/layout/hierarchy1"/>
    <dgm:cxn modelId="{816FFDF1-9B4B-144C-9076-0FA719C61A4E}" type="presParOf" srcId="{BCCB6941-9948-0441-A29C-63D887AA7D69}" destId="{A0DAC7EA-2AD5-C24F-96BD-D4E4DB90FEE5}" srcOrd="1" destOrd="0" presId="urn:microsoft.com/office/officeart/2005/8/layout/hierarchy1"/>
    <dgm:cxn modelId="{AE30EF70-D827-4247-B002-732117FE8508}" type="presParOf" srcId="{A0DAC7EA-2AD5-C24F-96BD-D4E4DB90FEE5}" destId="{95E5FD52-7892-FA4F-A5E3-F227BFC04084}" srcOrd="0" destOrd="0" presId="urn:microsoft.com/office/officeart/2005/8/layout/hierarchy1"/>
    <dgm:cxn modelId="{AE30F46E-522E-2745-9483-083F3EAF468C}" type="presParOf" srcId="{A0DAC7EA-2AD5-C24F-96BD-D4E4DB90FEE5}" destId="{8E896145-BFF6-6545-81B0-ECA06F502592}" srcOrd="1" destOrd="0" presId="urn:microsoft.com/office/officeart/2005/8/layout/hierarchy1"/>
    <dgm:cxn modelId="{07599476-FFBE-C949-996E-CA6297E15CAF}" type="presParOf" srcId="{8E896145-BFF6-6545-81B0-ECA06F502592}" destId="{D103DFDA-C119-6F40-8B13-5AFD82B8E17C}" srcOrd="0" destOrd="0" presId="urn:microsoft.com/office/officeart/2005/8/layout/hierarchy1"/>
    <dgm:cxn modelId="{C5F99291-4217-3248-856B-7F026F614726}" type="presParOf" srcId="{D103DFDA-C119-6F40-8B13-5AFD82B8E17C}" destId="{3410FC80-718B-1241-9735-D0A1002392D7}" srcOrd="0" destOrd="0" presId="urn:microsoft.com/office/officeart/2005/8/layout/hierarchy1"/>
    <dgm:cxn modelId="{BBB91DA1-0547-7E43-941C-7FECD35EEED5}" type="presParOf" srcId="{D103DFDA-C119-6F40-8B13-5AFD82B8E17C}" destId="{4562C4C7-57A4-6647-8F51-811DCD8F29B2}" srcOrd="1" destOrd="0" presId="urn:microsoft.com/office/officeart/2005/8/layout/hierarchy1"/>
    <dgm:cxn modelId="{33FA40AA-5F36-4149-961F-E72EF96539FC}" type="presParOf" srcId="{8E896145-BFF6-6545-81B0-ECA06F502592}" destId="{B2A00236-74F8-5A4B-BCA1-BD6AC9123D7F}" srcOrd="1" destOrd="0" presId="urn:microsoft.com/office/officeart/2005/8/layout/hierarchy1"/>
    <dgm:cxn modelId="{5A938EFF-64E5-9044-BD11-2CD7E13310AB}" type="presParOf" srcId="{A0DAC7EA-2AD5-C24F-96BD-D4E4DB90FEE5}" destId="{88E8EDC0-4FF4-4548-BF7A-0A40D3179D0B}" srcOrd="2" destOrd="0" presId="urn:microsoft.com/office/officeart/2005/8/layout/hierarchy1"/>
    <dgm:cxn modelId="{A286D0F1-21EA-7F4E-8E57-FDC3BB7FC435}" type="presParOf" srcId="{A0DAC7EA-2AD5-C24F-96BD-D4E4DB90FEE5}" destId="{D7014E21-6417-094A-A8E4-DF7D159D356A}" srcOrd="3" destOrd="0" presId="urn:microsoft.com/office/officeart/2005/8/layout/hierarchy1"/>
    <dgm:cxn modelId="{883FCCD7-0753-D54B-BA27-489AFDC84CAA}" type="presParOf" srcId="{D7014E21-6417-094A-A8E4-DF7D159D356A}" destId="{1120F4A4-EC27-154F-935E-98ACC51AD011}" srcOrd="0" destOrd="0" presId="urn:microsoft.com/office/officeart/2005/8/layout/hierarchy1"/>
    <dgm:cxn modelId="{A801AE32-52CF-9A41-B575-542575985C88}" type="presParOf" srcId="{1120F4A4-EC27-154F-935E-98ACC51AD011}" destId="{51AD038E-BE46-5C48-9069-D21133A1842D}" srcOrd="0" destOrd="0" presId="urn:microsoft.com/office/officeart/2005/8/layout/hierarchy1"/>
    <dgm:cxn modelId="{C06DBCA6-EC07-CF43-A013-51F796EE42C0}" type="presParOf" srcId="{1120F4A4-EC27-154F-935E-98ACC51AD011}" destId="{C1680F03-B448-5544-BC8F-8AACB3446C11}" srcOrd="1" destOrd="0" presId="urn:microsoft.com/office/officeart/2005/8/layout/hierarchy1"/>
    <dgm:cxn modelId="{95B727E9-2E06-0D4B-90B6-36356D9F7817}" type="presParOf" srcId="{D7014E21-6417-094A-A8E4-DF7D159D356A}" destId="{6F7F60E1-EFC3-B749-BE50-37BA0DDD0A62}" srcOrd="1" destOrd="0" presId="urn:microsoft.com/office/officeart/2005/8/layout/hierarchy1"/>
    <dgm:cxn modelId="{55FD6A4B-AF42-A24A-838B-7382108D27FC}" type="presParOf" srcId="{ADB2BD89-FA02-E940-804F-B9FCBE0B308F}" destId="{12D3247C-98A6-0E4E-BA7D-FB40779AD2F4}" srcOrd="2" destOrd="0" presId="urn:microsoft.com/office/officeart/2005/8/layout/hierarchy1"/>
    <dgm:cxn modelId="{88ECB212-16C2-384E-975C-5AECAFAB522D}" type="presParOf" srcId="{ADB2BD89-FA02-E940-804F-B9FCBE0B308F}" destId="{A317E2EE-F5CF-5548-A299-1E6CE1C4870F}" srcOrd="3" destOrd="0" presId="urn:microsoft.com/office/officeart/2005/8/layout/hierarchy1"/>
    <dgm:cxn modelId="{4190196A-BC60-664E-8365-83B1C4A46C3B}" type="presParOf" srcId="{A317E2EE-F5CF-5548-A299-1E6CE1C4870F}" destId="{DA840F7B-C9BD-154F-9B2F-44E4B2704D2F}" srcOrd="0" destOrd="0" presId="urn:microsoft.com/office/officeart/2005/8/layout/hierarchy1"/>
    <dgm:cxn modelId="{5210A85A-4168-7E43-813A-9E9CAC069FB6}" type="presParOf" srcId="{DA840F7B-C9BD-154F-9B2F-44E4B2704D2F}" destId="{0F387B24-CA04-ED40-B885-1138C0FCD154}" srcOrd="0" destOrd="0" presId="urn:microsoft.com/office/officeart/2005/8/layout/hierarchy1"/>
    <dgm:cxn modelId="{2FADEE2C-54FD-6F4F-86DC-2136D16F9115}" type="presParOf" srcId="{DA840F7B-C9BD-154F-9B2F-44E4B2704D2F}" destId="{5B299EB7-B1D8-F446-9A7C-A868E17808D4}" srcOrd="1" destOrd="0" presId="urn:microsoft.com/office/officeart/2005/8/layout/hierarchy1"/>
    <dgm:cxn modelId="{C505BD70-46F4-8944-B84E-583024A26D5B}" type="presParOf" srcId="{A317E2EE-F5CF-5548-A299-1E6CE1C4870F}" destId="{24B1A907-31A9-7645-836F-CFEF1D3B470F}" srcOrd="1" destOrd="0" presId="urn:microsoft.com/office/officeart/2005/8/layout/hierarchy1"/>
    <dgm:cxn modelId="{D375A381-3451-9E4B-9BBC-7944BB3B55DA}" type="presParOf" srcId="{24B1A907-31A9-7645-836F-CFEF1D3B470F}" destId="{5139EA13-AAFF-C94D-ACFB-FD86C4545FB6}" srcOrd="0" destOrd="0" presId="urn:microsoft.com/office/officeart/2005/8/layout/hierarchy1"/>
    <dgm:cxn modelId="{AB8B7278-CC50-884B-BD66-9E46EB78D2F8}" type="presParOf" srcId="{24B1A907-31A9-7645-836F-CFEF1D3B470F}" destId="{E398E92A-2B02-2248-AAA4-E9943FCC35CD}" srcOrd="1" destOrd="0" presId="urn:microsoft.com/office/officeart/2005/8/layout/hierarchy1"/>
    <dgm:cxn modelId="{7A1821B0-264C-B24A-AE24-26D0BD50C3CC}" type="presParOf" srcId="{E398E92A-2B02-2248-AAA4-E9943FCC35CD}" destId="{517A24FB-FD0A-CF40-8F5E-2E21C9B9B94F}" srcOrd="0" destOrd="0" presId="urn:microsoft.com/office/officeart/2005/8/layout/hierarchy1"/>
    <dgm:cxn modelId="{C1947D8E-000D-D04A-AD2C-E8E15F931480}" type="presParOf" srcId="{517A24FB-FD0A-CF40-8F5E-2E21C9B9B94F}" destId="{1621D80C-81D0-3842-91FE-A790417290F6}" srcOrd="0" destOrd="0" presId="urn:microsoft.com/office/officeart/2005/8/layout/hierarchy1"/>
    <dgm:cxn modelId="{88934254-0D49-7843-8C3C-DCA70E4F1310}" type="presParOf" srcId="{517A24FB-FD0A-CF40-8F5E-2E21C9B9B94F}" destId="{1F7FC4B8-D9A5-E140-928E-B71BAABF2AFE}" srcOrd="1" destOrd="0" presId="urn:microsoft.com/office/officeart/2005/8/layout/hierarchy1"/>
    <dgm:cxn modelId="{79609FDC-613C-AB42-9924-6E2E8BB73C17}" type="presParOf" srcId="{E398E92A-2B02-2248-AAA4-E9943FCC35CD}" destId="{BD49B938-85E4-EC4E-8460-D05AF051627A}" srcOrd="1" destOrd="0" presId="urn:microsoft.com/office/officeart/2005/8/layout/hierarchy1"/>
    <dgm:cxn modelId="{FD386142-5338-324E-9CB2-29881F579EF3}" type="presParOf" srcId="{24B1A907-31A9-7645-836F-CFEF1D3B470F}" destId="{4B6DE78C-79CE-A341-978E-F13BBB7D9DA3}" srcOrd="2" destOrd="0" presId="urn:microsoft.com/office/officeart/2005/8/layout/hierarchy1"/>
    <dgm:cxn modelId="{E27D8798-5F4C-6D47-A6D2-92F1F9D960B6}" type="presParOf" srcId="{24B1A907-31A9-7645-836F-CFEF1D3B470F}" destId="{BB7B22FE-576A-4C44-AD0B-5B7F3AD20087}" srcOrd="3" destOrd="0" presId="urn:microsoft.com/office/officeart/2005/8/layout/hierarchy1"/>
    <dgm:cxn modelId="{01089C1F-F7A1-B94C-8507-58860B8BC8FD}" type="presParOf" srcId="{BB7B22FE-576A-4C44-AD0B-5B7F3AD20087}" destId="{61234161-E714-154C-9D86-729A3E9E02BD}" srcOrd="0" destOrd="0" presId="urn:microsoft.com/office/officeart/2005/8/layout/hierarchy1"/>
    <dgm:cxn modelId="{05F745E5-8364-364A-8E5F-A6349C99AA8B}" type="presParOf" srcId="{61234161-E714-154C-9D86-729A3E9E02BD}" destId="{27A985B0-C739-CB45-A630-AD5B1514E88F}" srcOrd="0" destOrd="0" presId="urn:microsoft.com/office/officeart/2005/8/layout/hierarchy1"/>
    <dgm:cxn modelId="{2A51E204-9239-6E40-847A-72A8834EFA26}" type="presParOf" srcId="{61234161-E714-154C-9D86-729A3E9E02BD}" destId="{849F65E6-F6D5-0448-8F16-BF606ED38845}" srcOrd="1" destOrd="0" presId="urn:microsoft.com/office/officeart/2005/8/layout/hierarchy1"/>
    <dgm:cxn modelId="{FF16C581-B02E-6942-B038-F0FB051E89E3}" type="presParOf" srcId="{BB7B22FE-576A-4C44-AD0B-5B7F3AD20087}" destId="{CECAF860-1841-A948-9321-7861676AE1B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005E8E3-F9AC-684B-AD1D-0151E53D4FBF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E8961D-9529-9A4F-A438-7191E50DA120}">
      <dgm:prSet phldrT="[Text]"/>
      <dgm:spPr/>
      <dgm:t>
        <a:bodyPr/>
        <a:lstStyle/>
        <a:p>
          <a:r>
            <a:rPr lang="en-US" dirty="0" smtClean="0"/>
            <a:t>Interaction (parallelism)</a:t>
          </a:r>
        </a:p>
        <a:p>
          <a:r>
            <a:rPr lang="en-US" dirty="0" smtClean="0"/>
            <a:t>Flatness (repeated)</a:t>
          </a:r>
          <a:endParaRPr lang="en-US" dirty="0"/>
        </a:p>
      </dgm:t>
    </dgm:pt>
    <dgm:pt modelId="{3A611FFC-CC97-534A-88D1-1A75DDFCBA55}" type="parTrans" cxnId="{AF667754-14DF-964C-971E-5820A3680C8B}">
      <dgm:prSet/>
      <dgm:spPr/>
      <dgm:t>
        <a:bodyPr/>
        <a:lstStyle/>
        <a:p>
          <a:endParaRPr lang="en-US"/>
        </a:p>
      </dgm:t>
    </dgm:pt>
    <dgm:pt modelId="{78A798F0-A3D6-FA40-AC71-C5F60934AF44}" type="sibTrans" cxnId="{AF667754-14DF-964C-971E-5820A3680C8B}">
      <dgm:prSet/>
      <dgm:spPr/>
      <dgm:t>
        <a:bodyPr/>
        <a:lstStyle/>
        <a:p>
          <a:endParaRPr lang="en-US"/>
        </a:p>
      </dgm:t>
    </dgm:pt>
    <dgm:pt modelId="{26D9446D-7256-7444-85F2-E12304802A24}">
      <dgm:prSet phldrT="[Text]"/>
      <dgm:spPr/>
      <dgm:t>
        <a:bodyPr/>
        <a:lstStyle/>
        <a:p>
          <a:r>
            <a:rPr lang="en-US" dirty="0" smtClean="0"/>
            <a:t>RM ANOVA</a:t>
          </a:r>
        </a:p>
        <a:p>
          <a:r>
            <a:rPr lang="en-US" dirty="0" smtClean="0"/>
            <a:t>BN Group 1</a:t>
          </a:r>
          <a:endParaRPr lang="en-US" dirty="0"/>
        </a:p>
      </dgm:t>
    </dgm:pt>
    <dgm:pt modelId="{E6351804-5A33-6F43-B4FD-17F7A7BA09E9}" type="parTrans" cxnId="{61E0EA68-BE84-2240-B0B8-16449AF831EA}">
      <dgm:prSet/>
      <dgm:spPr/>
      <dgm:t>
        <a:bodyPr/>
        <a:lstStyle/>
        <a:p>
          <a:endParaRPr lang="en-US"/>
        </a:p>
      </dgm:t>
    </dgm:pt>
    <dgm:pt modelId="{CDA095D2-50B7-334F-B47D-BDF14E459241}" type="sibTrans" cxnId="{61E0EA68-BE84-2240-B0B8-16449AF831EA}">
      <dgm:prSet/>
      <dgm:spPr/>
      <dgm:t>
        <a:bodyPr/>
        <a:lstStyle/>
        <a:p>
          <a:endParaRPr lang="en-US"/>
        </a:p>
      </dgm:t>
    </dgm:pt>
    <dgm:pt modelId="{3ABEF150-E5AF-924C-B483-1E4EF1D4D629}">
      <dgm:prSet phldrT="[Text]"/>
      <dgm:spPr/>
      <dgm:t>
        <a:bodyPr/>
        <a:lstStyle/>
        <a:p>
          <a:r>
            <a:rPr lang="en-US" dirty="0" smtClean="0"/>
            <a:t>Post Hoc </a:t>
          </a:r>
          <a:r>
            <a:rPr lang="en-US" dirty="0" err="1" smtClean="0"/>
            <a:t>Dep</a:t>
          </a:r>
          <a:r>
            <a:rPr lang="en-US" dirty="0" smtClean="0"/>
            <a:t> T</a:t>
          </a:r>
          <a:endParaRPr lang="en-US" dirty="0"/>
        </a:p>
      </dgm:t>
    </dgm:pt>
    <dgm:pt modelId="{E68B867B-E21F-974D-876C-4ADF64851126}" type="parTrans" cxnId="{3A14102E-1540-7340-A3E0-32C6EEECD069}">
      <dgm:prSet/>
      <dgm:spPr/>
      <dgm:t>
        <a:bodyPr/>
        <a:lstStyle/>
        <a:p>
          <a:endParaRPr lang="en-US"/>
        </a:p>
      </dgm:t>
    </dgm:pt>
    <dgm:pt modelId="{D15BAB78-E4C1-5143-BD74-134F7C38C24B}" type="sibTrans" cxnId="{3A14102E-1540-7340-A3E0-32C6EEECD069}">
      <dgm:prSet/>
      <dgm:spPr/>
      <dgm:t>
        <a:bodyPr/>
        <a:lstStyle/>
        <a:p>
          <a:endParaRPr lang="en-US"/>
        </a:p>
      </dgm:t>
    </dgm:pt>
    <dgm:pt modelId="{C616CDB8-1330-0645-A8CC-9AD14D0A5F3D}">
      <dgm:prSet phldrT="[Text]"/>
      <dgm:spPr/>
      <dgm:t>
        <a:bodyPr/>
        <a:lstStyle/>
        <a:p>
          <a:r>
            <a:rPr lang="en-US" dirty="0" smtClean="0"/>
            <a:t>Post Hoc </a:t>
          </a:r>
          <a:r>
            <a:rPr lang="en-US" dirty="0" err="1" smtClean="0"/>
            <a:t>Dep</a:t>
          </a:r>
          <a:r>
            <a:rPr lang="en-US" dirty="0" smtClean="0"/>
            <a:t> T</a:t>
          </a:r>
          <a:endParaRPr lang="en-US" dirty="0"/>
        </a:p>
      </dgm:t>
    </dgm:pt>
    <dgm:pt modelId="{E5AA824D-15D9-A84C-8741-48E908A992F9}" type="parTrans" cxnId="{C8F5F05F-077A-3F48-A9F6-921FCA154021}">
      <dgm:prSet/>
      <dgm:spPr/>
      <dgm:t>
        <a:bodyPr/>
        <a:lstStyle/>
        <a:p>
          <a:endParaRPr lang="en-US"/>
        </a:p>
      </dgm:t>
    </dgm:pt>
    <dgm:pt modelId="{52FFA4C8-8078-A745-88CC-7C02EBD0089E}" type="sibTrans" cxnId="{C8F5F05F-077A-3F48-A9F6-921FCA154021}">
      <dgm:prSet/>
      <dgm:spPr/>
      <dgm:t>
        <a:bodyPr/>
        <a:lstStyle/>
        <a:p>
          <a:endParaRPr lang="en-US"/>
        </a:p>
      </dgm:t>
    </dgm:pt>
    <dgm:pt modelId="{E13C0001-CF7B-C74B-80C0-85C5FB5EBE64}">
      <dgm:prSet phldrT="[Text]"/>
      <dgm:spPr/>
      <dgm:t>
        <a:bodyPr/>
        <a:lstStyle/>
        <a:p>
          <a:r>
            <a:rPr lang="en-US" dirty="0" smtClean="0"/>
            <a:t>RM ANOVA</a:t>
          </a:r>
        </a:p>
        <a:p>
          <a:r>
            <a:rPr lang="en-US" dirty="0" smtClean="0"/>
            <a:t>BN Group 2</a:t>
          </a:r>
          <a:endParaRPr lang="en-US" dirty="0"/>
        </a:p>
      </dgm:t>
    </dgm:pt>
    <dgm:pt modelId="{159A12DF-9553-2E40-B6B1-3E2DFC22D25E}" type="parTrans" cxnId="{0B1E6189-0149-8343-8826-F36BAB99878F}">
      <dgm:prSet/>
      <dgm:spPr/>
      <dgm:t>
        <a:bodyPr/>
        <a:lstStyle/>
        <a:p>
          <a:endParaRPr lang="en-US"/>
        </a:p>
      </dgm:t>
    </dgm:pt>
    <dgm:pt modelId="{1D2215C2-ADC8-0944-82C3-435B01BE2808}" type="sibTrans" cxnId="{0B1E6189-0149-8343-8826-F36BAB99878F}">
      <dgm:prSet/>
      <dgm:spPr/>
      <dgm:t>
        <a:bodyPr/>
        <a:lstStyle/>
        <a:p>
          <a:endParaRPr lang="en-US"/>
        </a:p>
      </dgm:t>
    </dgm:pt>
    <dgm:pt modelId="{43641E1A-8878-FD4A-89C2-BC7402082226}">
      <dgm:prSet phldrT="[Text]"/>
      <dgm:spPr/>
      <dgm:t>
        <a:bodyPr/>
        <a:lstStyle/>
        <a:p>
          <a:r>
            <a:rPr lang="en-US" dirty="0" smtClean="0"/>
            <a:t>Post Hoc </a:t>
          </a:r>
          <a:r>
            <a:rPr lang="en-US" dirty="0" err="1" smtClean="0"/>
            <a:t>Dep</a:t>
          </a:r>
          <a:r>
            <a:rPr lang="en-US" dirty="0" smtClean="0"/>
            <a:t> T</a:t>
          </a:r>
          <a:endParaRPr lang="en-US" dirty="0"/>
        </a:p>
      </dgm:t>
    </dgm:pt>
    <dgm:pt modelId="{D2843E95-03AD-1D4D-BE28-7CD6D7D64BB0}" type="parTrans" cxnId="{80CEE4F7-B416-3747-A57F-33DB2AC6E3B0}">
      <dgm:prSet/>
      <dgm:spPr/>
      <dgm:t>
        <a:bodyPr/>
        <a:lstStyle/>
        <a:p>
          <a:endParaRPr lang="en-US"/>
        </a:p>
      </dgm:t>
    </dgm:pt>
    <dgm:pt modelId="{02A93BAF-0DCF-C341-8E7A-DECAB12F7B75}" type="sibTrans" cxnId="{80CEE4F7-B416-3747-A57F-33DB2AC6E3B0}">
      <dgm:prSet/>
      <dgm:spPr/>
      <dgm:t>
        <a:bodyPr/>
        <a:lstStyle/>
        <a:p>
          <a:endParaRPr lang="en-US"/>
        </a:p>
      </dgm:t>
    </dgm:pt>
    <dgm:pt modelId="{288B5BEC-586C-E441-99AC-9DFCD71004E6}">
      <dgm:prSet/>
      <dgm:spPr/>
      <dgm:t>
        <a:bodyPr/>
        <a:lstStyle/>
        <a:p>
          <a:r>
            <a:rPr lang="en-US" dirty="0" smtClean="0"/>
            <a:t>Post Hoc </a:t>
          </a:r>
          <a:r>
            <a:rPr lang="en-US" dirty="0" err="1" smtClean="0"/>
            <a:t>Dep</a:t>
          </a:r>
          <a:r>
            <a:rPr lang="en-US" dirty="0" smtClean="0"/>
            <a:t> T</a:t>
          </a:r>
          <a:endParaRPr lang="en-US" dirty="0"/>
        </a:p>
      </dgm:t>
    </dgm:pt>
    <dgm:pt modelId="{66120554-95FC-A541-822B-5D57DA5BFB38}" type="parTrans" cxnId="{361A9B6B-94CA-2C44-9159-58B0B455B017}">
      <dgm:prSet/>
      <dgm:spPr/>
      <dgm:t>
        <a:bodyPr/>
        <a:lstStyle/>
        <a:p>
          <a:endParaRPr lang="en-US"/>
        </a:p>
      </dgm:t>
    </dgm:pt>
    <dgm:pt modelId="{253CE09D-652E-4845-B54F-6379E6F45983}" type="sibTrans" cxnId="{361A9B6B-94CA-2C44-9159-58B0B455B017}">
      <dgm:prSet/>
      <dgm:spPr/>
      <dgm:t>
        <a:bodyPr/>
        <a:lstStyle/>
        <a:p>
          <a:endParaRPr lang="en-US"/>
        </a:p>
      </dgm:t>
    </dgm:pt>
    <dgm:pt modelId="{56FECD65-3DB6-9A48-9FB9-2D3F717A3AB0}" type="pres">
      <dgm:prSet presAssocID="{2005E8E3-F9AC-684B-AD1D-0151E53D4FB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77CF715-E7AA-8743-977F-679C1B275F04}" type="pres">
      <dgm:prSet presAssocID="{8FE8961D-9529-9A4F-A438-7191E50DA120}" presName="hierRoot1" presStyleCnt="0"/>
      <dgm:spPr/>
    </dgm:pt>
    <dgm:pt modelId="{DCDE82C9-484F-4443-8278-2C5552671F69}" type="pres">
      <dgm:prSet presAssocID="{8FE8961D-9529-9A4F-A438-7191E50DA120}" presName="composite" presStyleCnt="0"/>
      <dgm:spPr/>
    </dgm:pt>
    <dgm:pt modelId="{13B82562-0025-2542-8BB8-A6EE5AA1DA89}" type="pres">
      <dgm:prSet presAssocID="{8FE8961D-9529-9A4F-A438-7191E50DA120}" presName="background" presStyleLbl="node0" presStyleIdx="0" presStyleCnt="1"/>
      <dgm:spPr/>
    </dgm:pt>
    <dgm:pt modelId="{42DB61BD-C6A0-AC46-A9E2-ED3ECAEC74CA}" type="pres">
      <dgm:prSet presAssocID="{8FE8961D-9529-9A4F-A438-7191E50DA120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B2BD89-FA02-E940-804F-B9FCBE0B308F}" type="pres">
      <dgm:prSet presAssocID="{8FE8961D-9529-9A4F-A438-7191E50DA120}" presName="hierChild2" presStyleCnt="0"/>
      <dgm:spPr/>
    </dgm:pt>
    <dgm:pt modelId="{54DC3E1B-8AF3-4B4A-9F49-7C93C2DC3892}" type="pres">
      <dgm:prSet presAssocID="{E6351804-5A33-6F43-B4FD-17F7A7BA09E9}" presName="Name10" presStyleLbl="parChTrans1D2" presStyleIdx="0" presStyleCnt="2"/>
      <dgm:spPr/>
      <dgm:t>
        <a:bodyPr/>
        <a:lstStyle/>
        <a:p>
          <a:endParaRPr lang="en-US"/>
        </a:p>
      </dgm:t>
    </dgm:pt>
    <dgm:pt modelId="{BCCB6941-9948-0441-A29C-63D887AA7D69}" type="pres">
      <dgm:prSet presAssocID="{26D9446D-7256-7444-85F2-E12304802A24}" presName="hierRoot2" presStyleCnt="0"/>
      <dgm:spPr/>
    </dgm:pt>
    <dgm:pt modelId="{106F2648-0249-CB4A-8C6B-218B8F0E8732}" type="pres">
      <dgm:prSet presAssocID="{26D9446D-7256-7444-85F2-E12304802A24}" presName="composite2" presStyleCnt="0"/>
      <dgm:spPr/>
    </dgm:pt>
    <dgm:pt modelId="{D8A084AC-969F-4C49-B91A-4BCB5160072F}" type="pres">
      <dgm:prSet presAssocID="{26D9446D-7256-7444-85F2-E12304802A24}" presName="background2" presStyleLbl="node2" presStyleIdx="0" presStyleCnt="2"/>
      <dgm:spPr/>
    </dgm:pt>
    <dgm:pt modelId="{20C37EBB-F2E0-9D4F-BB69-020BC6846A82}" type="pres">
      <dgm:prSet presAssocID="{26D9446D-7256-7444-85F2-E12304802A24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DAC7EA-2AD5-C24F-96BD-D4E4DB90FEE5}" type="pres">
      <dgm:prSet presAssocID="{26D9446D-7256-7444-85F2-E12304802A24}" presName="hierChild3" presStyleCnt="0"/>
      <dgm:spPr/>
    </dgm:pt>
    <dgm:pt modelId="{95E5FD52-7892-FA4F-A5E3-F227BFC04084}" type="pres">
      <dgm:prSet presAssocID="{E68B867B-E21F-974D-876C-4ADF64851126}" presName="Name17" presStyleLbl="parChTrans1D3" presStyleIdx="0" presStyleCnt="4"/>
      <dgm:spPr/>
      <dgm:t>
        <a:bodyPr/>
        <a:lstStyle/>
        <a:p>
          <a:endParaRPr lang="en-US"/>
        </a:p>
      </dgm:t>
    </dgm:pt>
    <dgm:pt modelId="{8E896145-BFF6-6545-81B0-ECA06F502592}" type="pres">
      <dgm:prSet presAssocID="{3ABEF150-E5AF-924C-B483-1E4EF1D4D629}" presName="hierRoot3" presStyleCnt="0"/>
      <dgm:spPr/>
    </dgm:pt>
    <dgm:pt modelId="{D103DFDA-C119-6F40-8B13-5AFD82B8E17C}" type="pres">
      <dgm:prSet presAssocID="{3ABEF150-E5AF-924C-B483-1E4EF1D4D629}" presName="composite3" presStyleCnt="0"/>
      <dgm:spPr/>
    </dgm:pt>
    <dgm:pt modelId="{3410FC80-718B-1241-9735-D0A1002392D7}" type="pres">
      <dgm:prSet presAssocID="{3ABEF150-E5AF-924C-B483-1E4EF1D4D629}" presName="background3" presStyleLbl="node3" presStyleIdx="0" presStyleCnt="4"/>
      <dgm:spPr/>
    </dgm:pt>
    <dgm:pt modelId="{4562C4C7-57A4-6647-8F51-811DCD8F29B2}" type="pres">
      <dgm:prSet presAssocID="{3ABEF150-E5AF-924C-B483-1E4EF1D4D629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A00236-74F8-5A4B-BCA1-BD6AC9123D7F}" type="pres">
      <dgm:prSet presAssocID="{3ABEF150-E5AF-924C-B483-1E4EF1D4D629}" presName="hierChild4" presStyleCnt="0"/>
      <dgm:spPr/>
    </dgm:pt>
    <dgm:pt modelId="{88E8EDC0-4FF4-4548-BF7A-0A40D3179D0B}" type="pres">
      <dgm:prSet presAssocID="{E5AA824D-15D9-A84C-8741-48E908A992F9}" presName="Name17" presStyleLbl="parChTrans1D3" presStyleIdx="1" presStyleCnt="4"/>
      <dgm:spPr/>
      <dgm:t>
        <a:bodyPr/>
        <a:lstStyle/>
        <a:p>
          <a:endParaRPr lang="en-US"/>
        </a:p>
      </dgm:t>
    </dgm:pt>
    <dgm:pt modelId="{D7014E21-6417-094A-A8E4-DF7D159D356A}" type="pres">
      <dgm:prSet presAssocID="{C616CDB8-1330-0645-A8CC-9AD14D0A5F3D}" presName="hierRoot3" presStyleCnt="0"/>
      <dgm:spPr/>
    </dgm:pt>
    <dgm:pt modelId="{1120F4A4-EC27-154F-935E-98ACC51AD011}" type="pres">
      <dgm:prSet presAssocID="{C616CDB8-1330-0645-A8CC-9AD14D0A5F3D}" presName="composite3" presStyleCnt="0"/>
      <dgm:spPr/>
    </dgm:pt>
    <dgm:pt modelId="{51AD038E-BE46-5C48-9069-D21133A1842D}" type="pres">
      <dgm:prSet presAssocID="{C616CDB8-1330-0645-A8CC-9AD14D0A5F3D}" presName="background3" presStyleLbl="node3" presStyleIdx="1" presStyleCnt="4"/>
      <dgm:spPr/>
    </dgm:pt>
    <dgm:pt modelId="{C1680F03-B448-5544-BC8F-8AACB3446C11}" type="pres">
      <dgm:prSet presAssocID="{C616CDB8-1330-0645-A8CC-9AD14D0A5F3D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7F60E1-EFC3-B749-BE50-37BA0DDD0A62}" type="pres">
      <dgm:prSet presAssocID="{C616CDB8-1330-0645-A8CC-9AD14D0A5F3D}" presName="hierChild4" presStyleCnt="0"/>
      <dgm:spPr/>
    </dgm:pt>
    <dgm:pt modelId="{12D3247C-98A6-0E4E-BA7D-FB40779AD2F4}" type="pres">
      <dgm:prSet presAssocID="{159A12DF-9553-2E40-B6B1-3E2DFC22D25E}" presName="Name10" presStyleLbl="parChTrans1D2" presStyleIdx="1" presStyleCnt="2"/>
      <dgm:spPr/>
      <dgm:t>
        <a:bodyPr/>
        <a:lstStyle/>
        <a:p>
          <a:endParaRPr lang="en-US"/>
        </a:p>
      </dgm:t>
    </dgm:pt>
    <dgm:pt modelId="{A317E2EE-F5CF-5548-A299-1E6CE1C4870F}" type="pres">
      <dgm:prSet presAssocID="{E13C0001-CF7B-C74B-80C0-85C5FB5EBE64}" presName="hierRoot2" presStyleCnt="0"/>
      <dgm:spPr/>
    </dgm:pt>
    <dgm:pt modelId="{DA840F7B-C9BD-154F-9B2F-44E4B2704D2F}" type="pres">
      <dgm:prSet presAssocID="{E13C0001-CF7B-C74B-80C0-85C5FB5EBE64}" presName="composite2" presStyleCnt="0"/>
      <dgm:spPr/>
    </dgm:pt>
    <dgm:pt modelId="{0F387B24-CA04-ED40-B885-1138C0FCD154}" type="pres">
      <dgm:prSet presAssocID="{E13C0001-CF7B-C74B-80C0-85C5FB5EBE64}" presName="background2" presStyleLbl="node2" presStyleIdx="1" presStyleCnt="2"/>
      <dgm:spPr/>
    </dgm:pt>
    <dgm:pt modelId="{5B299EB7-B1D8-F446-9A7C-A868E17808D4}" type="pres">
      <dgm:prSet presAssocID="{E13C0001-CF7B-C74B-80C0-85C5FB5EBE64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B1A907-31A9-7645-836F-CFEF1D3B470F}" type="pres">
      <dgm:prSet presAssocID="{E13C0001-CF7B-C74B-80C0-85C5FB5EBE64}" presName="hierChild3" presStyleCnt="0"/>
      <dgm:spPr/>
    </dgm:pt>
    <dgm:pt modelId="{5139EA13-AAFF-C94D-ACFB-FD86C4545FB6}" type="pres">
      <dgm:prSet presAssocID="{D2843E95-03AD-1D4D-BE28-7CD6D7D64BB0}" presName="Name17" presStyleLbl="parChTrans1D3" presStyleIdx="2" presStyleCnt="4"/>
      <dgm:spPr/>
      <dgm:t>
        <a:bodyPr/>
        <a:lstStyle/>
        <a:p>
          <a:endParaRPr lang="en-US"/>
        </a:p>
      </dgm:t>
    </dgm:pt>
    <dgm:pt modelId="{E398E92A-2B02-2248-AAA4-E9943FCC35CD}" type="pres">
      <dgm:prSet presAssocID="{43641E1A-8878-FD4A-89C2-BC7402082226}" presName="hierRoot3" presStyleCnt="0"/>
      <dgm:spPr/>
    </dgm:pt>
    <dgm:pt modelId="{517A24FB-FD0A-CF40-8F5E-2E21C9B9B94F}" type="pres">
      <dgm:prSet presAssocID="{43641E1A-8878-FD4A-89C2-BC7402082226}" presName="composite3" presStyleCnt="0"/>
      <dgm:spPr/>
    </dgm:pt>
    <dgm:pt modelId="{1621D80C-81D0-3842-91FE-A790417290F6}" type="pres">
      <dgm:prSet presAssocID="{43641E1A-8878-FD4A-89C2-BC7402082226}" presName="background3" presStyleLbl="node3" presStyleIdx="2" presStyleCnt="4"/>
      <dgm:spPr/>
    </dgm:pt>
    <dgm:pt modelId="{1F7FC4B8-D9A5-E140-928E-B71BAABF2AFE}" type="pres">
      <dgm:prSet presAssocID="{43641E1A-8878-FD4A-89C2-BC7402082226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49B938-85E4-EC4E-8460-D05AF051627A}" type="pres">
      <dgm:prSet presAssocID="{43641E1A-8878-FD4A-89C2-BC7402082226}" presName="hierChild4" presStyleCnt="0"/>
      <dgm:spPr/>
    </dgm:pt>
    <dgm:pt modelId="{4B6DE78C-79CE-A341-978E-F13BBB7D9DA3}" type="pres">
      <dgm:prSet presAssocID="{66120554-95FC-A541-822B-5D57DA5BFB38}" presName="Name17" presStyleLbl="parChTrans1D3" presStyleIdx="3" presStyleCnt="4"/>
      <dgm:spPr/>
      <dgm:t>
        <a:bodyPr/>
        <a:lstStyle/>
        <a:p>
          <a:endParaRPr lang="en-US"/>
        </a:p>
      </dgm:t>
    </dgm:pt>
    <dgm:pt modelId="{BB7B22FE-576A-4C44-AD0B-5B7F3AD20087}" type="pres">
      <dgm:prSet presAssocID="{288B5BEC-586C-E441-99AC-9DFCD71004E6}" presName="hierRoot3" presStyleCnt="0"/>
      <dgm:spPr/>
    </dgm:pt>
    <dgm:pt modelId="{61234161-E714-154C-9D86-729A3E9E02BD}" type="pres">
      <dgm:prSet presAssocID="{288B5BEC-586C-E441-99AC-9DFCD71004E6}" presName="composite3" presStyleCnt="0"/>
      <dgm:spPr/>
    </dgm:pt>
    <dgm:pt modelId="{27A985B0-C739-CB45-A630-AD5B1514E88F}" type="pres">
      <dgm:prSet presAssocID="{288B5BEC-586C-E441-99AC-9DFCD71004E6}" presName="background3" presStyleLbl="node3" presStyleIdx="3" presStyleCnt="4"/>
      <dgm:spPr/>
    </dgm:pt>
    <dgm:pt modelId="{849F65E6-F6D5-0448-8F16-BF606ED38845}" type="pres">
      <dgm:prSet presAssocID="{288B5BEC-586C-E441-99AC-9DFCD71004E6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CAF860-1841-A948-9321-7861676AE1B5}" type="pres">
      <dgm:prSet presAssocID="{288B5BEC-586C-E441-99AC-9DFCD71004E6}" presName="hierChild4" presStyleCnt="0"/>
      <dgm:spPr/>
    </dgm:pt>
  </dgm:ptLst>
  <dgm:cxnLst>
    <dgm:cxn modelId="{F1AB14D2-0073-894A-9105-C673B4E32FD6}" type="presOf" srcId="{288B5BEC-586C-E441-99AC-9DFCD71004E6}" destId="{849F65E6-F6D5-0448-8F16-BF606ED38845}" srcOrd="0" destOrd="0" presId="urn:microsoft.com/office/officeart/2005/8/layout/hierarchy1"/>
    <dgm:cxn modelId="{AF667754-14DF-964C-971E-5820A3680C8B}" srcId="{2005E8E3-F9AC-684B-AD1D-0151E53D4FBF}" destId="{8FE8961D-9529-9A4F-A438-7191E50DA120}" srcOrd="0" destOrd="0" parTransId="{3A611FFC-CC97-534A-88D1-1A75DDFCBA55}" sibTransId="{78A798F0-A3D6-FA40-AC71-C5F60934AF44}"/>
    <dgm:cxn modelId="{71547F04-C164-2D4D-8ACA-4AF3667532C1}" type="presOf" srcId="{159A12DF-9553-2E40-B6B1-3E2DFC22D25E}" destId="{12D3247C-98A6-0E4E-BA7D-FB40779AD2F4}" srcOrd="0" destOrd="0" presId="urn:microsoft.com/office/officeart/2005/8/layout/hierarchy1"/>
    <dgm:cxn modelId="{3A14102E-1540-7340-A3E0-32C6EEECD069}" srcId="{26D9446D-7256-7444-85F2-E12304802A24}" destId="{3ABEF150-E5AF-924C-B483-1E4EF1D4D629}" srcOrd="0" destOrd="0" parTransId="{E68B867B-E21F-974D-876C-4ADF64851126}" sibTransId="{D15BAB78-E4C1-5143-BD74-134F7C38C24B}"/>
    <dgm:cxn modelId="{5AEAF240-FE65-D64A-BFEC-F510BA188E78}" type="presOf" srcId="{66120554-95FC-A541-822B-5D57DA5BFB38}" destId="{4B6DE78C-79CE-A341-978E-F13BBB7D9DA3}" srcOrd="0" destOrd="0" presId="urn:microsoft.com/office/officeart/2005/8/layout/hierarchy1"/>
    <dgm:cxn modelId="{E1AC5989-F34F-5C44-8EF3-9C2373829A77}" type="presOf" srcId="{8FE8961D-9529-9A4F-A438-7191E50DA120}" destId="{42DB61BD-C6A0-AC46-A9E2-ED3ECAEC74CA}" srcOrd="0" destOrd="0" presId="urn:microsoft.com/office/officeart/2005/8/layout/hierarchy1"/>
    <dgm:cxn modelId="{C8F5F05F-077A-3F48-A9F6-921FCA154021}" srcId="{26D9446D-7256-7444-85F2-E12304802A24}" destId="{C616CDB8-1330-0645-A8CC-9AD14D0A5F3D}" srcOrd="1" destOrd="0" parTransId="{E5AA824D-15D9-A84C-8741-48E908A992F9}" sibTransId="{52FFA4C8-8078-A745-88CC-7C02EBD0089E}"/>
    <dgm:cxn modelId="{0B1E6189-0149-8343-8826-F36BAB99878F}" srcId="{8FE8961D-9529-9A4F-A438-7191E50DA120}" destId="{E13C0001-CF7B-C74B-80C0-85C5FB5EBE64}" srcOrd="1" destOrd="0" parTransId="{159A12DF-9553-2E40-B6B1-3E2DFC22D25E}" sibTransId="{1D2215C2-ADC8-0944-82C3-435B01BE2808}"/>
    <dgm:cxn modelId="{218B8F87-9F95-8445-83AE-80ECAEC520FD}" type="presOf" srcId="{D2843E95-03AD-1D4D-BE28-7CD6D7D64BB0}" destId="{5139EA13-AAFF-C94D-ACFB-FD86C4545FB6}" srcOrd="0" destOrd="0" presId="urn:microsoft.com/office/officeart/2005/8/layout/hierarchy1"/>
    <dgm:cxn modelId="{80CEE4F7-B416-3747-A57F-33DB2AC6E3B0}" srcId="{E13C0001-CF7B-C74B-80C0-85C5FB5EBE64}" destId="{43641E1A-8878-FD4A-89C2-BC7402082226}" srcOrd="0" destOrd="0" parTransId="{D2843E95-03AD-1D4D-BE28-7CD6D7D64BB0}" sibTransId="{02A93BAF-0DCF-C341-8E7A-DECAB12F7B75}"/>
    <dgm:cxn modelId="{05621543-34B2-5144-997A-FD96831AD872}" type="presOf" srcId="{E6351804-5A33-6F43-B4FD-17F7A7BA09E9}" destId="{54DC3E1B-8AF3-4B4A-9F49-7C93C2DC3892}" srcOrd="0" destOrd="0" presId="urn:microsoft.com/office/officeart/2005/8/layout/hierarchy1"/>
    <dgm:cxn modelId="{85100222-47DD-0849-89A7-86AF19EF53DE}" type="presOf" srcId="{E13C0001-CF7B-C74B-80C0-85C5FB5EBE64}" destId="{5B299EB7-B1D8-F446-9A7C-A868E17808D4}" srcOrd="0" destOrd="0" presId="urn:microsoft.com/office/officeart/2005/8/layout/hierarchy1"/>
    <dgm:cxn modelId="{61E0EA68-BE84-2240-B0B8-16449AF831EA}" srcId="{8FE8961D-9529-9A4F-A438-7191E50DA120}" destId="{26D9446D-7256-7444-85F2-E12304802A24}" srcOrd="0" destOrd="0" parTransId="{E6351804-5A33-6F43-B4FD-17F7A7BA09E9}" sibTransId="{CDA095D2-50B7-334F-B47D-BDF14E459241}"/>
    <dgm:cxn modelId="{14817266-231F-E746-BFDE-3BAF58AC8C6A}" type="presOf" srcId="{43641E1A-8878-FD4A-89C2-BC7402082226}" destId="{1F7FC4B8-D9A5-E140-928E-B71BAABF2AFE}" srcOrd="0" destOrd="0" presId="urn:microsoft.com/office/officeart/2005/8/layout/hierarchy1"/>
    <dgm:cxn modelId="{361A9B6B-94CA-2C44-9159-58B0B455B017}" srcId="{E13C0001-CF7B-C74B-80C0-85C5FB5EBE64}" destId="{288B5BEC-586C-E441-99AC-9DFCD71004E6}" srcOrd="1" destOrd="0" parTransId="{66120554-95FC-A541-822B-5D57DA5BFB38}" sibTransId="{253CE09D-652E-4845-B54F-6379E6F45983}"/>
    <dgm:cxn modelId="{BC4F721E-C026-4143-823D-C0006271DD84}" type="presOf" srcId="{E68B867B-E21F-974D-876C-4ADF64851126}" destId="{95E5FD52-7892-FA4F-A5E3-F227BFC04084}" srcOrd="0" destOrd="0" presId="urn:microsoft.com/office/officeart/2005/8/layout/hierarchy1"/>
    <dgm:cxn modelId="{30163B7A-4DD8-AB41-8B0D-42D3D8894C64}" type="presOf" srcId="{3ABEF150-E5AF-924C-B483-1E4EF1D4D629}" destId="{4562C4C7-57A4-6647-8F51-811DCD8F29B2}" srcOrd="0" destOrd="0" presId="urn:microsoft.com/office/officeart/2005/8/layout/hierarchy1"/>
    <dgm:cxn modelId="{4ECE3CDA-5A81-4842-B96D-87F531745ADF}" type="presOf" srcId="{26D9446D-7256-7444-85F2-E12304802A24}" destId="{20C37EBB-F2E0-9D4F-BB69-020BC6846A82}" srcOrd="0" destOrd="0" presId="urn:microsoft.com/office/officeart/2005/8/layout/hierarchy1"/>
    <dgm:cxn modelId="{BA382A4B-1615-A44C-B1E8-306B296233C6}" type="presOf" srcId="{E5AA824D-15D9-A84C-8741-48E908A992F9}" destId="{88E8EDC0-4FF4-4548-BF7A-0A40D3179D0B}" srcOrd="0" destOrd="0" presId="urn:microsoft.com/office/officeart/2005/8/layout/hierarchy1"/>
    <dgm:cxn modelId="{D1B57F7D-837B-DF44-84E8-C7AB58AD9657}" type="presOf" srcId="{2005E8E3-F9AC-684B-AD1D-0151E53D4FBF}" destId="{56FECD65-3DB6-9A48-9FB9-2D3F717A3AB0}" srcOrd="0" destOrd="0" presId="urn:microsoft.com/office/officeart/2005/8/layout/hierarchy1"/>
    <dgm:cxn modelId="{FF695763-37DA-764E-A7F0-1CA0D37E8E5D}" type="presOf" srcId="{C616CDB8-1330-0645-A8CC-9AD14D0A5F3D}" destId="{C1680F03-B448-5544-BC8F-8AACB3446C11}" srcOrd="0" destOrd="0" presId="urn:microsoft.com/office/officeart/2005/8/layout/hierarchy1"/>
    <dgm:cxn modelId="{71B282A8-8D66-AB4C-A60F-17E4F533EB2C}" type="presParOf" srcId="{56FECD65-3DB6-9A48-9FB9-2D3F717A3AB0}" destId="{677CF715-E7AA-8743-977F-679C1B275F04}" srcOrd="0" destOrd="0" presId="urn:microsoft.com/office/officeart/2005/8/layout/hierarchy1"/>
    <dgm:cxn modelId="{A4291593-B29F-1343-A087-76134488B4C2}" type="presParOf" srcId="{677CF715-E7AA-8743-977F-679C1B275F04}" destId="{DCDE82C9-484F-4443-8278-2C5552671F69}" srcOrd="0" destOrd="0" presId="urn:microsoft.com/office/officeart/2005/8/layout/hierarchy1"/>
    <dgm:cxn modelId="{738660B8-2DA8-1348-8E8C-F2ACE70FE6AA}" type="presParOf" srcId="{DCDE82C9-484F-4443-8278-2C5552671F69}" destId="{13B82562-0025-2542-8BB8-A6EE5AA1DA89}" srcOrd="0" destOrd="0" presId="urn:microsoft.com/office/officeart/2005/8/layout/hierarchy1"/>
    <dgm:cxn modelId="{A1173816-BB43-C54B-B575-5988E3C924BB}" type="presParOf" srcId="{DCDE82C9-484F-4443-8278-2C5552671F69}" destId="{42DB61BD-C6A0-AC46-A9E2-ED3ECAEC74CA}" srcOrd="1" destOrd="0" presId="urn:microsoft.com/office/officeart/2005/8/layout/hierarchy1"/>
    <dgm:cxn modelId="{6068CF49-5F46-724E-BC39-3D5A24120046}" type="presParOf" srcId="{677CF715-E7AA-8743-977F-679C1B275F04}" destId="{ADB2BD89-FA02-E940-804F-B9FCBE0B308F}" srcOrd="1" destOrd="0" presId="urn:microsoft.com/office/officeart/2005/8/layout/hierarchy1"/>
    <dgm:cxn modelId="{569ECFC7-19E7-8641-906F-54CF079C8230}" type="presParOf" srcId="{ADB2BD89-FA02-E940-804F-B9FCBE0B308F}" destId="{54DC3E1B-8AF3-4B4A-9F49-7C93C2DC3892}" srcOrd="0" destOrd="0" presId="urn:microsoft.com/office/officeart/2005/8/layout/hierarchy1"/>
    <dgm:cxn modelId="{CAF028F0-36A4-CD42-8315-8CE3C229A9CA}" type="presParOf" srcId="{ADB2BD89-FA02-E940-804F-B9FCBE0B308F}" destId="{BCCB6941-9948-0441-A29C-63D887AA7D69}" srcOrd="1" destOrd="0" presId="urn:microsoft.com/office/officeart/2005/8/layout/hierarchy1"/>
    <dgm:cxn modelId="{4D0F2D2F-58EF-0E4D-BBF6-AB3BA68A7C7F}" type="presParOf" srcId="{BCCB6941-9948-0441-A29C-63D887AA7D69}" destId="{106F2648-0249-CB4A-8C6B-218B8F0E8732}" srcOrd="0" destOrd="0" presId="urn:microsoft.com/office/officeart/2005/8/layout/hierarchy1"/>
    <dgm:cxn modelId="{3085CA41-639D-4241-AFE8-CC79CAF6625F}" type="presParOf" srcId="{106F2648-0249-CB4A-8C6B-218B8F0E8732}" destId="{D8A084AC-969F-4C49-B91A-4BCB5160072F}" srcOrd="0" destOrd="0" presId="urn:microsoft.com/office/officeart/2005/8/layout/hierarchy1"/>
    <dgm:cxn modelId="{827C4E1E-065E-7642-B1A1-DACA29D6DD9C}" type="presParOf" srcId="{106F2648-0249-CB4A-8C6B-218B8F0E8732}" destId="{20C37EBB-F2E0-9D4F-BB69-020BC6846A82}" srcOrd="1" destOrd="0" presId="urn:microsoft.com/office/officeart/2005/8/layout/hierarchy1"/>
    <dgm:cxn modelId="{19BC0C9C-AB3D-6C44-BB21-EAA25DA88EDF}" type="presParOf" srcId="{BCCB6941-9948-0441-A29C-63D887AA7D69}" destId="{A0DAC7EA-2AD5-C24F-96BD-D4E4DB90FEE5}" srcOrd="1" destOrd="0" presId="urn:microsoft.com/office/officeart/2005/8/layout/hierarchy1"/>
    <dgm:cxn modelId="{0F769776-50C3-1D47-982A-9F09C17468CA}" type="presParOf" srcId="{A0DAC7EA-2AD5-C24F-96BD-D4E4DB90FEE5}" destId="{95E5FD52-7892-FA4F-A5E3-F227BFC04084}" srcOrd="0" destOrd="0" presId="urn:microsoft.com/office/officeart/2005/8/layout/hierarchy1"/>
    <dgm:cxn modelId="{BB4C056F-4A91-D847-88FB-D14FA90D74D4}" type="presParOf" srcId="{A0DAC7EA-2AD5-C24F-96BD-D4E4DB90FEE5}" destId="{8E896145-BFF6-6545-81B0-ECA06F502592}" srcOrd="1" destOrd="0" presId="urn:microsoft.com/office/officeart/2005/8/layout/hierarchy1"/>
    <dgm:cxn modelId="{460D2EB7-BB7E-644A-9600-FFB22420DFF9}" type="presParOf" srcId="{8E896145-BFF6-6545-81B0-ECA06F502592}" destId="{D103DFDA-C119-6F40-8B13-5AFD82B8E17C}" srcOrd="0" destOrd="0" presId="urn:microsoft.com/office/officeart/2005/8/layout/hierarchy1"/>
    <dgm:cxn modelId="{6AD5D866-98CF-EE48-B021-219FB1B58E04}" type="presParOf" srcId="{D103DFDA-C119-6F40-8B13-5AFD82B8E17C}" destId="{3410FC80-718B-1241-9735-D0A1002392D7}" srcOrd="0" destOrd="0" presId="urn:microsoft.com/office/officeart/2005/8/layout/hierarchy1"/>
    <dgm:cxn modelId="{F34E043C-1CB7-9847-97BB-5A8A1D0FE0F8}" type="presParOf" srcId="{D103DFDA-C119-6F40-8B13-5AFD82B8E17C}" destId="{4562C4C7-57A4-6647-8F51-811DCD8F29B2}" srcOrd="1" destOrd="0" presId="urn:microsoft.com/office/officeart/2005/8/layout/hierarchy1"/>
    <dgm:cxn modelId="{E92E9A52-6BDE-C640-A1E3-128DF7FF1B3F}" type="presParOf" srcId="{8E896145-BFF6-6545-81B0-ECA06F502592}" destId="{B2A00236-74F8-5A4B-BCA1-BD6AC9123D7F}" srcOrd="1" destOrd="0" presId="urn:microsoft.com/office/officeart/2005/8/layout/hierarchy1"/>
    <dgm:cxn modelId="{AEECA65B-CC26-CD44-81BC-0DBB0460A9A2}" type="presParOf" srcId="{A0DAC7EA-2AD5-C24F-96BD-D4E4DB90FEE5}" destId="{88E8EDC0-4FF4-4548-BF7A-0A40D3179D0B}" srcOrd="2" destOrd="0" presId="urn:microsoft.com/office/officeart/2005/8/layout/hierarchy1"/>
    <dgm:cxn modelId="{BD10BCCF-12E0-1942-A2AC-DBF6E298A797}" type="presParOf" srcId="{A0DAC7EA-2AD5-C24F-96BD-D4E4DB90FEE5}" destId="{D7014E21-6417-094A-A8E4-DF7D159D356A}" srcOrd="3" destOrd="0" presId="urn:microsoft.com/office/officeart/2005/8/layout/hierarchy1"/>
    <dgm:cxn modelId="{9C358A13-3C52-8642-BECB-94B7A66BE8DE}" type="presParOf" srcId="{D7014E21-6417-094A-A8E4-DF7D159D356A}" destId="{1120F4A4-EC27-154F-935E-98ACC51AD011}" srcOrd="0" destOrd="0" presId="urn:microsoft.com/office/officeart/2005/8/layout/hierarchy1"/>
    <dgm:cxn modelId="{457C67B9-A7F0-D64C-8DB6-88135FDF4464}" type="presParOf" srcId="{1120F4A4-EC27-154F-935E-98ACC51AD011}" destId="{51AD038E-BE46-5C48-9069-D21133A1842D}" srcOrd="0" destOrd="0" presId="urn:microsoft.com/office/officeart/2005/8/layout/hierarchy1"/>
    <dgm:cxn modelId="{39CDDF74-991D-1140-AD54-E60812F6674F}" type="presParOf" srcId="{1120F4A4-EC27-154F-935E-98ACC51AD011}" destId="{C1680F03-B448-5544-BC8F-8AACB3446C11}" srcOrd="1" destOrd="0" presId="urn:microsoft.com/office/officeart/2005/8/layout/hierarchy1"/>
    <dgm:cxn modelId="{883DDF8B-2F5F-6E4E-A35C-8D6E43B67C34}" type="presParOf" srcId="{D7014E21-6417-094A-A8E4-DF7D159D356A}" destId="{6F7F60E1-EFC3-B749-BE50-37BA0DDD0A62}" srcOrd="1" destOrd="0" presId="urn:microsoft.com/office/officeart/2005/8/layout/hierarchy1"/>
    <dgm:cxn modelId="{6D661B36-CB82-E042-92EB-4086BEC5B85D}" type="presParOf" srcId="{ADB2BD89-FA02-E940-804F-B9FCBE0B308F}" destId="{12D3247C-98A6-0E4E-BA7D-FB40779AD2F4}" srcOrd="2" destOrd="0" presId="urn:microsoft.com/office/officeart/2005/8/layout/hierarchy1"/>
    <dgm:cxn modelId="{BFA0D2DC-08F6-134E-A2FD-D0E3C5108C16}" type="presParOf" srcId="{ADB2BD89-FA02-E940-804F-B9FCBE0B308F}" destId="{A317E2EE-F5CF-5548-A299-1E6CE1C4870F}" srcOrd="3" destOrd="0" presId="urn:microsoft.com/office/officeart/2005/8/layout/hierarchy1"/>
    <dgm:cxn modelId="{73F3E36A-A4D2-474B-9FA8-5FFC465B9B69}" type="presParOf" srcId="{A317E2EE-F5CF-5548-A299-1E6CE1C4870F}" destId="{DA840F7B-C9BD-154F-9B2F-44E4B2704D2F}" srcOrd="0" destOrd="0" presId="urn:microsoft.com/office/officeart/2005/8/layout/hierarchy1"/>
    <dgm:cxn modelId="{5F9C3BBE-9BEE-6946-B09C-D9F53778F981}" type="presParOf" srcId="{DA840F7B-C9BD-154F-9B2F-44E4B2704D2F}" destId="{0F387B24-CA04-ED40-B885-1138C0FCD154}" srcOrd="0" destOrd="0" presId="urn:microsoft.com/office/officeart/2005/8/layout/hierarchy1"/>
    <dgm:cxn modelId="{FF78D4C9-00F0-624C-A805-E79DB9569DD1}" type="presParOf" srcId="{DA840F7B-C9BD-154F-9B2F-44E4B2704D2F}" destId="{5B299EB7-B1D8-F446-9A7C-A868E17808D4}" srcOrd="1" destOrd="0" presId="urn:microsoft.com/office/officeart/2005/8/layout/hierarchy1"/>
    <dgm:cxn modelId="{E4355147-9A8D-2E40-8DA8-791D3BCC74AF}" type="presParOf" srcId="{A317E2EE-F5CF-5548-A299-1E6CE1C4870F}" destId="{24B1A907-31A9-7645-836F-CFEF1D3B470F}" srcOrd="1" destOrd="0" presId="urn:microsoft.com/office/officeart/2005/8/layout/hierarchy1"/>
    <dgm:cxn modelId="{F9EA67EB-5FEF-1E4B-B6D2-BBF305FAF981}" type="presParOf" srcId="{24B1A907-31A9-7645-836F-CFEF1D3B470F}" destId="{5139EA13-AAFF-C94D-ACFB-FD86C4545FB6}" srcOrd="0" destOrd="0" presId="urn:microsoft.com/office/officeart/2005/8/layout/hierarchy1"/>
    <dgm:cxn modelId="{52147FF5-282B-1E4C-B379-9ED2AB60B92F}" type="presParOf" srcId="{24B1A907-31A9-7645-836F-CFEF1D3B470F}" destId="{E398E92A-2B02-2248-AAA4-E9943FCC35CD}" srcOrd="1" destOrd="0" presId="urn:microsoft.com/office/officeart/2005/8/layout/hierarchy1"/>
    <dgm:cxn modelId="{6BDBEB28-DF07-E54E-83F4-D6EC585C3786}" type="presParOf" srcId="{E398E92A-2B02-2248-AAA4-E9943FCC35CD}" destId="{517A24FB-FD0A-CF40-8F5E-2E21C9B9B94F}" srcOrd="0" destOrd="0" presId="urn:microsoft.com/office/officeart/2005/8/layout/hierarchy1"/>
    <dgm:cxn modelId="{0544252F-505C-1540-B3EC-0683D559C1CD}" type="presParOf" srcId="{517A24FB-FD0A-CF40-8F5E-2E21C9B9B94F}" destId="{1621D80C-81D0-3842-91FE-A790417290F6}" srcOrd="0" destOrd="0" presId="urn:microsoft.com/office/officeart/2005/8/layout/hierarchy1"/>
    <dgm:cxn modelId="{9F608E8A-B83E-AC46-8F30-C4661E7379DC}" type="presParOf" srcId="{517A24FB-FD0A-CF40-8F5E-2E21C9B9B94F}" destId="{1F7FC4B8-D9A5-E140-928E-B71BAABF2AFE}" srcOrd="1" destOrd="0" presId="urn:microsoft.com/office/officeart/2005/8/layout/hierarchy1"/>
    <dgm:cxn modelId="{8D7762AE-4FAD-C24E-A6F1-730EB129363A}" type="presParOf" srcId="{E398E92A-2B02-2248-AAA4-E9943FCC35CD}" destId="{BD49B938-85E4-EC4E-8460-D05AF051627A}" srcOrd="1" destOrd="0" presId="urn:microsoft.com/office/officeart/2005/8/layout/hierarchy1"/>
    <dgm:cxn modelId="{3E90EDAC-3C15-D844-9136-EC76944FA04A}" type="presParOf" srcId="{24B1A907-31A9-7645-836F-CFEF1D3B470F}" destId="{4B6DE78C-79CE-A341-978E-F13BBB7D9DA3}" srcOrd="2" destOrd="0" presId="urn:microsoft.com/office/officeart/2005/8/layout/hierarchy1"/>
    <dgm:cxn modelId="{FD0E09E8-AF53-CF4C-ADC6-E9C0D359AAF0}" type="presParOf" srcId="{24B1A907-31A9-7645-836F-CFEF1D3B470F}" destId="{BB7B22FE-576A-4C44-AD0B-5B7F3AD20087}" srcOrd="3" destOrd="0" presId="urn:microsoft.com/office/officeart/2005/8/layout/hierarchy1"/>
    <dgm:cxn modelId="{6375BFEE-CEDE-B84E-9118-7FBD883C2757}" type="presParOf" srcId="{BB7B22FE-576A-4C44-AD0B-5B7F3AD20087}" destId="{61234161-E714-154C-9D86-729A3E9E02BD}" srcOrd="0" destOrd="0" presId="urn:microsoft.com/office/officeart/2005/8/layout/hierarchy1"/>
    <dgm:cxn modelId="{6B31BC99-CB98-944B-AA10-8E25E7CF080A}" type="presParOf" srcId="{61234161-E714-154C-9D86-729A3E9E02BD}" destId="{27A985B0-C739-CB45-A630-AD5B1514E88F}" srcOrd="0" destOrd="0" presId="urn:microsoft.com/office/officeart/2005/8/layout/hierarchy1"/>
    <dgm:cxn modelId="{73723BF3-F583-1545-935D-A6DF7C32A6F7}" type="presParOf" srcId="{61234161-E714-154C-9D86-729A3E9E02BD}" destId="{849F65E6-F6D5-0448-8F16-BF606ED38845}" srcOrd="1" destOrd="0" presId="urn:microsoft.com/office/officeart/2005/8/layout/hierarchy1"/>
    <dgm:cxn modelId="{183345E4-1A93-374E-866D-BB7C031E17B6}" type="presParOf" srcId="{BB7B22FE-576A-4C44-AD0B-5B7F3AD20087}" destId="{CECAF860-1841-A948-9321-7861676AE1B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005E8E3-F9AC-684B-AD1D-0151E53D4FBF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E8961D-9529-9A4F-A438-7191E50DA120}">
      <dgm:prSet phldrT="[Text]"/>
      <dgm:spPr/>
      <dgm:t>
        <a:bodyPr/>
        <a:lstStyle/>
        <a:p>
          <a:r>
            <a:rPr lang="en-US" dirty="0" smtClean="0"/>
            <a:t>WISC*</a:t>
          </a:r>
          <a:r>
            <a:rPr lang="en-US" dirty="0" err="1" smtClean="0"/>
            <a:t>Agemate</a:t>
          </a:r>
          <a:endParaRPr lang="en-US" dirty="0" smtClean="0"/>
        </a:p>
        <a:p>
          <a:r>
            <a:rPr lang="en-US" dirty="0" smtClean="0"/>
            <a:t>WISC</a:t>
          </a:r>
          <a:endParaRPr lang="en-US" dirty="0"/>
        </a:p>
      </dgm:t>
    </dgm:pt>
    <dgm:pt modelId="{3A611FFC-CC97-534A-88D1-1A75DDFCBA55}" type="parTrans" cxnId="{AF667754-14DF-964C-971E-5820A3680C8B}">
      <dgm:prSet/>
      <dgm:spPr/>
      <dgm:t>
        <a:bodyPr/>
        <a:lstStyle/>
        <a:p>
          <a:endParaRPr lang="en-US"/>
        </a:p>
      </dgm:t>
    </dgm:pt>
    <dgm:pt modelId="{78A798F0-A3D6-FA40-AC71-C5F60934AF44}" type="sibTrans" cxnId="{AF667754-14DF-964C-971E-5820A3680C8B}">
      <dgm:prSet/>
      <dgm:spPr/>
      <dgm:t>
        <a:bodyPr/>
        <a:lstStyle/>
        <a:p>
          <a:endParaRPr lang="en-US"/>
        </a:p>
      </dgm:t>
    </dgm:pt>
    <dgm:pt modelId="{26D9446D-7256-7444-85F2-E12304802A24}">
      <dgm:prSet phldrT="[Text]"/>
      <dgm:spPr/>
      <dgm:t>
        <a:bodyPr/>
        <a:lstStyle/>
        <a:p>
          <a:r>
            <a:rPr lang="en-US" dirty="0" smtClean="0"/>
            <a:t>IV WISC Levels only for Younger</a:t>
          </a:r>
        </a:p>
      </dgm:t>
    </dgm:pt>
    <dgm:pt modelId="{E6351804-5A33-6F43-B4FD-17F7A7BA09E9}" type="parTrans" cxnId="{61E0EA68-BE84-2240-B0B8-16449AF831EA}">
      <dgm:prSet/>
      <dgm:spPr/>
      <dgm:t>
        <a:bodyPr/>
        <a:lstStyle/>
        <a:p>
          <a:endParaRPr lang="en-US"/>
        </a:p>
      </dgm:t>
    </dgm:pt>
    <dgm:pt modelId="{CDA095D2-50B7-334F-B47D-BDF14E459241}" type="sibTrans" cxnId="{61E0EA68-BE84-2240-B0B8-16449AF831EA}">
      <dgm:prSet/>
      <dgm:spPr/>
      <dgm:t>
        <a:bodyPr/>
        <a:lstStyle/>
        <a:p>
          <a:endParaRPr lang="en-US"/>
        </a:p>
      </dgm:t>
    </dgm:pt>
    <dgm:pt modelId="{3ABEF150-E5AF-924C-B483-1E4EF1D4D629}">
      <dgm:prSet phldrT="[Text]"/>
      <dgm:spPr/>
      <dgm:t>
        <a:bodyPr/>
        <a:lstStyle/>
        <a:p>
          <a:r>
            <a:rPr lang="en-US" dirty="0" smtClean="0"/>
            <a:t>Blocks versus comprehension</a:t>
          </a:r>
          <a:endParaRPr lang="en-US" dirty="0"/>
        </a:p>
      </dgm:t>
    </dgm:pt>
    <dgm:pt modelId="{E68B867B-E21F-974D-876C-4ADF64851126}" type="parTrans" cxnId="{3A14102E-1540-7340-A3E0-32C6EEECD069}">
      <dgm:prSet/>
      <dgm:spPr/>
      <dgm:t>
        <a:bodyPr/>
        <a:lstStyle/>
        <a:p>
          <a:endParaRPr lang="en-US"/>
        </a:p>
      </dgm:t>
    </dgm:pt>
    <dgm:pt modelId="{D15BAB78-E4C1-5143-BD74-134F7C38C24B}" type="sibTrans" cxnId="{3A14102E-1540-7340-A3E0-32C6EEECD069}">
      <dgm:prSet/>
      <dgm:spPr/>
      <dgm:t>
        <a:bodyPr/>
        <a:lstStyle/>
        <a:p>
          <a:endParaRPr lang="en-US"/>
        </a:p>
      </dgm:t>
    </dgm:pt>
    <dgm:pt modelId="{C616CDB8-1330-0645-A8CC-9AD14D0A5F3D}">
      <dgm:prSet phldrT="[Text]"/>
      <dgm:spPr/>
      <dgm:t>
        <a:bodyPr/>
        <a:lstStyle/>
        <a:p>
          <a:r>
            <a:rPr lang="en-US" dirty="0" smtClean="0"/>
            <a:t>Arithmetic versus Digit </a:t>
          </a:r>
          <a:endParaRPr lang="en-US" dirty="0"/>
        </a:p>
      </dgm:t>
    </dgm:pt>
    <dgm:pt modelId="{E5AA824D-15D9-A84C-8741-48E908A992F9}" type="parTrans" cxnId="{C8F5F05F-077A-3F48-A9F6-921FCA154021}">
      <dgm:prSet/>
      <dgm:spPr/>
      <dgm:t>
        <a:bodyPr/>
        <a:lstStyle/>
        <a:p>
          <a:endParaRPr lang="en-US"/>
        </a:p>
      </dgm:t>
    </dgm:pt>
    <dgm:pt modelId="{52FFA4C8-8078-A745-88CC-7C02EBD0089E}" type="sibTrans" cxnId="{C8F5F05F-077A-3F48-A9F6-921FCA154021}">
      <dgm:prSet/>
      <dgm:spPr/>
      <dgm:t>
        <a:bodyPr/>
        <a:lstStyle/>
        <a:p>
          <a:endParaRPr lang="en-US"/>
        </a:p>
      </dgm:t>
    </dgm:pt>
    <dgm:pt modelId="{E13C0001-CF7B-C74B-80C0-85C5FB5EBE64}">
      <dgm:prSet phldrT="[Text]"/>
      <dgm:spPr/>
      <dgm:t>
        <a:bodyPr/>
        <a:lstStyle/>
        <a:p>
          <a:r>
            <a:rPr lang="en-US" dirty="0" smtClean="0"/>
            <a:t>IV WISC Levels only for Older</a:t>
          </a:r>
          <a:endParaRPr lang="en-US" dirty="0"/>
        </a:p>
      </dgm:t>
    </dgm:pt>
    <dgm:pt modelId="{159A12DF-9553-2E40-B6B1-3E2DFC22D25E}" type="parTrans" cxnId="{0B1E6189-0149-8343-8826-F36BAB99878F}">
      <dgm:prSet/>
      <dgm:spPr/>
      <dgm:t>
        <a:bodyPr/>
        <a:lstStyle/>
        <a:p>
          <a:endParaRPr lang="en-US"/>
        </a:p>
      </dgm:t>
    </dgm:pt>
    <dgm:pt modelId="{1D2215C2-ADC8-0944-82C3-435B01BE2808}" type="sibTrans" cxnId="{0B1E6189-0149-8343-8826-F36BAB99878F}">
      <dgm:prSet/>
      <dgm:spPr/>
      <dgm:t>
        <a:bodyPr/>
        <a:lstStyle/>
        <a:p>
          <a:endParaRPr lang="en-US"/>
        </a:p>
      </dgm:t>
    </dgm:pt>
    <dgm:pt modelId="{43641E1A-8878-FD4A-89C2-BC7402082226}">
      <dgm:prSet phldrT="[Text]"/>
      <dgm:spPr/>
      <dgm:t>
        <a:bodyPr/>
        <a:lstStyle/>
        <a:p>
          <a:r>
            <a:rPr lang="en-US" dirty="0" smtClean="0"/>
            <a:t>Blocks versus comprehension</a:t>
          </a:r>
          <a:endParaRPr lang="en-US" dirty="0"/>
        </a:p>
      </dgm:t>
    </dgm:pt>
    <dgm:pt modelId="{D2843E95-03AD-1D4D-BE28-7CD6D7D64BB0}" type="parTrans" cxnId="{80CEE4F7-B416-3747-A57F-33DB2AC6E3B0}">
      <dgm:prSet/>
      <dgm:spPr/>
      <dgm:t>
        <a:bodyPr/>
        <a:lstStyle/>
        <a:p>
          <a:endParaRPr lang="en-US"/>
        </a:p>
      </dgm:t>
    </dgm:pt>
    <dgm:pt modelId="{02A93BAF-0DCF-C341-8E7A-DECAB12F7B75}" type="sibTrans" cxnId="{80CEE4F7-B416-3747-A57F-33DB2AC6E3B0}">
      <dgm:prSet/>
      <dgm:spPr/>
      <dgm:t>
        <a:bodyPr/>
        <a:lstStyle/>
        <a:p>
          <a:endParaRPr lang="en-US"/>
        </a:p>
      </dgm:t>
    </dgm:pt>
    <dgm:pt modelId="{288B5BEC-586C-E441-99AC-9DFCD71004E6}">
      <dgm:prSet/>
      <dgm:spPr/>
      <dgm:t>
        <a:bodyPr/>
        <a:lstStyle/>
        <a:p>
          <a:r>
            <a:rPr lang="en-US" dirty="0" smtClean="0"/>
            <a:t>Arithmetic versus Digit </a:t>
          </a:r>
          <a:endParaRPr lang="en-US" dirty="0"/>
        </a:p>
      </dgm:t>
    </dgm:pt>
    <dgm:pt modelId="{66120554-95FC-A541-822B-5D57DA5BFB38}" type="parTrans" cxnId="{361A9B6B-94CA-2C44-9159-58B0B455B017}">
      <dgm:prSet/>
      <dgm:spPr/>
      <dgm:t>
        <a:bodyPr/>
        <a:lstStyle/>
        <a:p>
          <a:endParaRPr lang="en-US"/>
        </a:p>
      </dgm:t>
    </dgm:pt>
    <dgm:pt modelId="{253CE09D-652E-4845-B54F-6379E6F45983}" type="sibTrans" cxnId="{361A9B6B-94CA-2C44-9159-58B0B455B017}">
      <dgm:prSet/>
      <dgm:spPr/>
      <dgm:t>
        <a:bodyPr/>
        <a:lstStyle/>
        <a:p>
          <a:endParaRPr lang="en-US"/>
        </a:p>
      </dgm:t>
    </dgm:pt>
    <dgm:pt modelId="{56FECD65-3DB6-9A48-9FB9-2D3F717A3AB0}" type="pres">
      <dgm:prSet presAssocID="{2005E8E3-F9AC-684B-AD1D-0151E53D4FB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77CF715-E7AA-8743-977F-679C1B275F04}" type="pres">
      <dgm:prSet presAssocID="{8FE8961D-9529-9A4F-A438-7191E50DA120}" presName="hierRoot1" presStyleCnt="0"/>
      <dgm:spPr/>
    </dgm:pt>
    <dgm:pt modelId="{DCDE82C9-484F-4443-8278-2C5552671F69}" type="pres">
      <dgm:prSet presAssocID="{8FE8961D-9529-9A4F-A438-7191E50DA120}" presName="composite" presStyleCnt="0"/>
      <dgm:spPr/>
    </dgm:pt>
    <dgm:pt modelId="{13B82562-0025-2542-8BB8-A6EE5AA1DA89}" type="pres">
      <dgm:prSet presAssocID="{8FE8961D-9529-9A4F-A438-7191E50DA120}" presName="background" presStyleLbl="node0" presStyleIdx="0" presStyleCnt="1"/>
      <dgm:spPr/>
    </dgm:pt>
    <dgm:pt modelId="{42DB61BD-C6A0-AC46-A9E2-ED3ECAEC74CA}" type="pres">
      <dgm:prSet presAssocID="{8FE8961D-9529-9A4F-A438-7191E50DA120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B2BD89-FA02-E940-804F-B9FCBE0B308F}" type="pres">
      <dgm:prSet presAssocID="{8FE8961D-9529-9A4F-A438-7191E50DA120}" presName="hierChild2" presStyleCnt="0"/>
      <dgm:spPr/>
    </dgm:pt>
    <dgm:pt modelId="{54DC3E1B-8AF3-4B4A-9F49-7C93C2DC3892}" type="pres">
      <dgm:prSet presAssocID="{E6351804-5A33-6F43-B4FD-17F7A7BA09E9}" presName="Name10" presStyleLbl="parChTrans1D2" presStyleIdx="0" presStyleCnt="2"/>
      <dgm:spPr/>
      <dgm:t>
        <a:bodyPr/>
        <a:lstStyle/>
        <a:p>
          <a:endParaRPr lang="en-US"/>
        </a:p>
      </dgm:t>
    </dgm:pt>
    <dgm:pt modelId="{BCCB6941-9948-0441-A29C-63D887AA7D69}" type="pres">
      <dgm:prSet presAssocID="{26D9446D-7256-7444-85F2-E12304802A24}" presName="hierRoot2" presStyleCnt="0"/>
      <dgm:spPr/>
    </dgm:pt>
    <dgm:pt modelId="{106F2648-0249-CB4A-8C6B-218B8F0E8732}" type="pres">
      <dgm:prSet presAssocID="{26D9446D-7256-7444-85F2-E12304802A24}" presName="composite2" presStyleCnt="0"/>
      <dgm:spPr/>
    </dgm:pt>
    <dgm:pt modelId="{D8A084AC-969F-4C49-B91A-4BCB5160072F}" type="pres">
      <dgm:prSet presAssocID="{26D9446D-7256-7444-85F2-E12304802A24}" presName="background2" presStyleLbl="node2" presStyleIdx="0" presStyleCnt="2"/>
      <dgm:spPr/>
    </dgm:pt>
    <dgm:pt modelId="{20C37EBB-F2E0-9D4F-BB69-020BC6846A82}" type="pres">
      <dgm:prSet presAssocID="{26D9446D-7256-7444-85F2-E12304802A24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DAC7EA-2AD5-C24F-96BD-D4E4DB90FEE5}" type="pres">
      <dgm:prSet presAssocID="{26D9446D-7256-7444-85F2-E12304802A24}" presName="hierChild3" presStyleCnt="0"/>
      <dgm:spPr/>
    </dgm:pt>
    <dgm:pt modelId="{95E5FD52-7892-FA4F-A5E3-F227BFC04084}" type="pres">
      <dgm:prSet presAssocID="{E68B867B-E21F-974D-876C-4ADF64851126}" presName="Name17" presStyleLbl="parChTrans1D3" presStyleIdx="0" presStyleCnt="4"/>
      <dgm:spPr/>
      <dgm:t>
        <a:bodyPr/>
        <a:lstStyle/>
        <a:p>
          <a:endParaRPr lang="en-US"/>
        </a:p>
      </dgm:t>
    </dgm:pt>
    <dgm:pt modelId="{8E896145-BFF6-6545-81B0-ECA06F502592}" type="pres">
      <dgm:prSet presAssocID="{3ABEF150-E5AF-924C-B483-1E4EF1D4D629}" presName="hierRoot3" presStyleCnt="0"/>
      <dgm:spPr/>
    </dgm:pt>
    <dgm:pt modelId="{D103DFDA-C119-6F40-8B13-5AFD82B8E17C}" type="pres">
      <dgm:prSet presAssocID="{3ABEF150-E5AF-924C-B483-1E4EF1D4D629}" presName="composite3" presStyleCnt="0"/>
      <dgm:spPr/>
    </dgm:pt>
    <dgm:pt modelId="{3410FC80-718B-1241-9735-D0A1002392D7}" type="pres">
      <dgm:prSet presAssocID="{3ABEF150-E5AF-924C-B483-1E4EF1D4D629}" presName="background3" presStyleLbl="node3" presStyleIdx="0" presStyleCnt="4"/>
      <dgm:spPr/>
    </dgm:pt>
    <dgm:pt modelId="{4562C4C7-57A4-6647-8F51-811DCD8F29B2}" type="pres">
      <dgm:prSet presAssocID="{3ABEF150-E5AF-924C-B483-1E4EF1D4D629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A00236-74F8-5A4B-BCA1-BD6AC9123D7F}" type="pres">
      <dgm:prSet presAssocID="{3ABEF150-E5AF-924C-B483-1E4EF1D4D629}" presName="hierChild4" presStyleCnt="0"/>
      <dgm:spPr/>
    </dgm:pt>
    <dgm:pt modelId="{88E8EDC0-4FF4-4548-BF7A-0A40D3179D0B}" type="pres">
      <dgm:prSet presAssocID="{E5AA824D-15D9-A84C-8741-48E908A992F9}" presName="Name17" presStyleLbl="parChTrans1D3" presStyleIdx="1" presStyleCnt="4"/>
      <dgm:spPr/>
      <dgm:t>
        <a:bodyPr/>
        <a:lstStyle/>
        <a:p>
          <a:endParaRPr lang="en-US"/>
        </a:p>
      </dgm:t>
    </dgm:pt>
    <dgm:pt modelId="{D7014E21-6417-094A-A8E4-DF7D159D356A}" type="pres">
      <dgm:prSet presAssocID="{C616CDB8-1330-0645-A8CC-9AD14D0A5F3D}" presName="hierRoot3" presStyleCnt="0"/>
      <dgm:spPr/>
    </dgm:pt>
    <dgm:pt modelId="{1120F4A4-EC27-154F-935E-98ACC51AD011}" type="pres">
      <dgm:prSet presAssocID="{C616CDB8-1330-0645-A8CC-9AD14D0A5F3D}" presName="composite3" presStyleCnt="0"/>
      <dgm:spPr/>
    </dgm:pt>
    <dgm:pt modelId="{51AD038E-BE46-5C48-9069-D21133A1842D}" type="pres">
      <dgm:prSet presAssocID="{C616CDB8-1330-0645-A8CC-9AD14D0A5F3D}" presName="background3" presStyleLbl="node3" presStyleIdx="1" presStyleCnt="4"/>
      <dgm:spPr/>
    </dgm:pt>
    <dgm:pt modelId="{C1680F03-B448-5544-BC8F-8AACB3446C11}" type="pres">
      <dgm:prSet presAssocID="{C616CDB8-1330-0645-A8CC-9AD14D0A5F3D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7F60E1-EFC3-B749-BE50-37BA0DDD0A62}" type="pres">
      <dgm:prSet presAssocID="{C616CDB8-1330-0645-A8CC-9AD14D0A5F3D}" presName="hierChild4" presStyleCnt="0"/>
      <dgm:spPr/>
    </dgm:pt>
    <dgm:pt modelId="{12D3247C-98A6-0E4E-BA7D-FB40779AD2F4}" type="pres">
      <dgm:prSet presAssocID="{159A12DF-9553-2E40-B6B1-3E2DFC22D25E}" presName="Name10" presStyleLbl="parChTrans1D2" presStyleIdx="1" presStyleCnt="2"/>
      <dgm:spPr/>
      <dgm:t>
        <a:bodyPr/>
        <a:lstStyle/>
        <a:p>
          <a:endParaRPr lang="en-US"/>
        </a:p>
      </dgm:t>
    </dgm:pt>
    <dgm:pt modelId="{A317E2EE-F5CF-5548-A299-1E6CE1C4870F}" type="pres">
      <dgm:prSet presAssocID="{E13C0001-CF7B-C74B-80C0-85C5FB5EBE64}" presName="hierRoot2" presStyleCnt="0"/>
      <dgm:spPr/>
    </dgm:pt>
    <dgm:pt modelId="{DA840F7B-C9BD-154F-9B2F-44E4B2704D2F}" type="pres">
      <dgm:prSet presAssocID="{E13C0001-CF7B-C74B-80C0-85C5FB5EBE64}" presName="composite2" presStyleCnt="0"/>
      <dgm:spPr/>
    </dgm:pt>
    <dgm:pt modelId="{0F387B24-CA04-ED40-B885-1138C0FCD154}" type="pres">
      <dgm:prSet presAssocID="{E13C0001-CF7B-C74B-80C0-85C5FB5EBE64}" presName="background2" presStyleLbl="node2" presStyleIdx="1" presStyleCnt="2"/>
      <dgm:spPr/>
    </dgm:pt>
    <dgm:pt modelId="{5B299EB7-B1D8-F446-9A7C-A868E17808D4}" type="pres">
      <dgm:prSet presAssocID="{E13C0001-CF7B-C74B-80C0-85C5FB5EBE64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B1A907-31A9-7645-836F-CFEF1D3B470F}" type="pres">
      <dgm:prSet presAssocID="{E13C0001-CF7B-C74B-80C0-85C5FB5EBE64}" presName="hierChild3" presStyleCnt="0"/>
      <dgm:spPr/>
    </dgm:pt>
    <dgm:pt modelId="{5139EA13-AAFF-C94D-ACFB-FD86C4545FB6}" type="pres">
      <dgm:prSet presAssocID="{D2843E95-03AD-1D4D-BE28-7CD6D7D64BB0}" presName="Name17" presStyleLbl="parChTrans1D3" presStyleIdx="2" presStyleCnt="4"/>
      <dgm:spPr/>
      <dgm:t>
        <a:bodyPr/>
        <a:lstStyle/>
        <a:p>
          <a:endParaRPr lang="en-US"/>
        </a:p>
      </dgm:t>
    </dgm:pt>
    <dgm:pt modelId="{E398E92A-2B02-2248-AAA4-E9943FCC35CD}" type="pres">
      <dgm:prSet presAssocID="{43641E1A-8878-FD4A-89C2-BC7402082226}" presName="hierRoot3" presStyleCnt="0"/>
      <dgm:spPr/>
    </dgm:pt>
    <dgm:pt modelId="{517A24FB-FD0A-CF40-8F5E-2E21C9B9B94F}" type="pres">
      <dgm:prSet presAssocID="{43641E1A-8878-FD4A-89C2-BC7402082226}" presName="composite3" presStyleCnt="0"/>
      <dgm:spPr/>
    </dgm:pt>
    <dgm:pt modelId="{1621D80C-81D0-3842-91FE-A790417290F6}" type="pres">
      <dgm:prSet presAssocID="{43641E1A-8878-FD4A-89C2-BC7402082226}" presName="background3" presStyleLbl="node3" presStyleIdx="2" presStyleCnt="4"/>
      <dgm:spPr/>
    </dgm:pt>
    <dgm:pt modelId="{1F7FC4B8-D9A5-E140-928E-B71BAABF2AFE}" type="pres">
      <dgm:prSet presAssocID="{43641E1A-8878-FD4A-89C2-BC7402082226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49B938-85E4-EC4E-8460-D05AF051627A}" type="pres">
      <dgm:prSet presAssocID="{43641E1A-8878-FD4A-89C2-BC7402082226}" presName="hierChild4" presStyleCnt="0"/>
      <dgm:spPr/>
    </dgm:pt>
    <dgm:pt modelId="{4B6DE78C-79CE-A341-978E-F13BBB7D9DA3}" type="pres">
      <dgm:prSet presAssocID="{66120554-95FC-A541-822B-5D57DA5BFB38}" presName="Name17" presStyleLbl="parChTrans1D3" presStyleIdx="3" presStyleCnt="4"/>
      <dgm:spPr/>
      <dgm:t>
        <a:bodyPr/>
        <a:lstStyle/>
        <a:p>
          <a:endParaRPr lang="en-US"/>
        </a:p>
      </dgm:t>
    </dgm:pt>
    <dgm:pt modelId="{BB7B22FE-576A-4C44-AD0B-5B7F3AD20087}" type="pres">
      <dgm:prSet presAssocID="{288B5BEC-586C-E441-99AC-9DFCD71004E6}" presName="hierRoot3" presStyleCnt="0"/>
      <dgm:spPr/>
    </dgm:pt>
    <dgm:pt modelId="{61234161-E714-154C-9D86-729A3E9E02BD}" type="pres">
      <dgm:prSet presAssocID="{288B5BEC-586C-E441-99AC-9DFCD71004E6}" presName="composite3" presStyleCnt="0"/>
      <dgm:spPr/>
    </dgm:pt>
    <dgm:pt modelId="{27A985B0-C739-CB45-A630-AD5B1514E88F}" type="pres">
      <dgm:prSet presAssocID="{288B5BEC-586C-E441-99AC-9DFCD71004E6}" presName="background3" presStyleLbl="node3" presStyleIdx="3" presStyleCnt="4"/>
      <dgm:spPr/>
    </dgm:pt>
    <dgm:pt modelId="{849F65E6-F6D5-0448-8F16-BF606ED38845}" type="pres">
      <dgm:prSet presAssocID="{288B5BEC-586C-E441-99AC-9DFCD71004E6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CAF860-1841-A948-9321-7861676AE1B5}" type="pres">
      <dgm:prSet presAssocID="{288B5BEC-586C-E441-99AC-9DFCD71004E6}" presName="hierChild4" presStyleCnt="0"/>
      <dgm:spPr/>
    </dgm:pt>
  </dgm:ptLst>
  <dgm:cxnLst>
    <dgm:cxn modelId="{61E0EA68-BE84-2240-B0B8-16449AF831EA}" srcId="{8FE8961D-9529-9A4F-A438-7191E50DA120}" destId="{26D9446D-7256-7444-85F2-E12304802A24}" srcOrd="0" destOrd="0" parTransId="{E6351804-5A33-6F43-B4FD-17F7A7BA09E9}" sibTransId="{CDA095D2-50B7-334F-B47D-BDF14E459241}"/>
    <dgm:cxn modelId="{C8F5F05F-077A-3F48-A9F6-921FCA154021}" srcId="{26D9446D-7256-7444-85F2-E12304802A24}" destId="{C616CDB8-1330-0645-A8CC-9AD14D0A5F3D}" srcOrd="1" destOrd="0" parTransId="{E5AA824D-15D9-A84C-8741-48E908A992F9}" sibTransId="{52FFA4C8-8078-A745-88CC-7C02EBD0089E}"/>
    <dgm:cxn modelId="{A403EDBF-DC50-A54F-AB32-E26863C94F26}" type="presOf" srcId="{66120554-95FC-A541-822B-5D57DA5BFB38}" destId="{4B6DE78C-79CE-A341-978E-F13BBB7D9DA3}" srcOrd="0" destOrd="0" presId="urn:microsoft.com/office/officeart/2005/8/layout/hierarchy1"/>
    <dgm:cxn modelId="{625BB90C-6156-364C-80EA-BBEF71441097}" type="presOf" srcId="{E5AA824D-15D9-A84C-8741-48E908A992F9}" destId="{88E8EDC0-4FF4-4548-BF7A-0A40D3179D0B}" srcOrd="0" destOrd="0" presId="urn:microsoft.com/office/officeart/2005/8/layout/hierarchy1"/>
    <dgm:cxn modelId="{3D38FAE6-9AD0-C444-840F-758A362E60D3}" type="presOf" srcId="{26D9446D-7256-7444-85F2-E12304802A24}" destId="{20C37EBB-F2E0-9D4F-BB69-020BC6846A82}" srcOrd="0" destOrd="0" presId="urn:microsoft.com/office/officeart/2005/8/layout/hierarchy1"/>
    <dgm:cxn modelId="{0B1E6189-0149-8343-8826-F36BAB99878F}" srcId="{8FE8961D-9529-9A4F-A438-7191E50DA120}" destId="{E13C0001-CF7B-C74B-80C0-85C5FB5EBE64}" srcOrd="1" destOrd="0" parTransId="{159A12DF-9553-2E40-B6B1-3E2DFC22D25E}" sibTransId="{1D2215C2-ADC8-0944-82C3-435B01BE2808}"/>
    <dgm:cxn modelId="{92A15865-F8CD-5A41-B3A0-9365936DD8E7}" type="presOf" srcId="{3ABEF150-E5AF-924C-B483-1E4EF1D4D629}" destId="{4562C4C7-57A4-6647-8F51-811DCD8F29B2}" srcOrd="0" destOrd="0" presId="urn:microsoft.com/office/officeart/2005/8/layout/hierarchy1"/>
    <dgm:cxn modelId="{9B00F4F4-04DF-5A4B-9636-71E0F8A216CF}" type="presOf" srcId="{E68B867B-E21F-974D-876C-4ADF64851126}" destId="{95E5FD52-7892-FA4F-A5E3-F227BFC04084}" srcOrd="0" destOrd="0" presId="urn:microsoft.com/office/officeart/2005/8/layout/hierarchy1"/>
    <dgm:cxn modelId="{D4FD1678-899A-8641-A4CD-8BF5C8C144EF}" type="presOf" srcId="{159A12DF-9553-2E40-B6B1-3E2DFC22D25E}" destId="{12D3247C-98A6-0E4E-BA7D-FB40779AD2F4}" srcOrd="0" destOrd="0" presId="urn:microsoft.com/office/officeart/2005/8/layout/hierarchy1"/>
    <dgm:cxn modelId="{49097FD2-111F-E346-95C0-1C90C6996A67}" type="presOf" srcId="{8FE8961D-9529-9A4F-A438-7191E50DA120}" destId="{42DB61BD-C6A0-AC46-A9E2-ED3ECAEC74CA}" srcOrd="0" destOrd="0" presId="urn:microsoft.com/office/officeart/2005/8/layout/hierarchy1"/>
    <dgm:cxn modelId="{5EF1D3A0-4185-BA4D-BAFE-8CC4D5923668}" type="presOf" srcId="{43641E1A-8878-FD4A-89C2-BC7402082226}" destId="{1F7FC4B8-D9A5-E140-928E-B71BAABF2AFE}" srcOrd="0" destOrd="0" presId="urn:microsoft.com/office/officeart/2005/8/layout/hierarchy1"/>
    <dgm:cxn modelId="{29C5A27A-4F7F-7F4F-9315-CFF6CB1323A5}" type="presOf" srcId="{C616CDB8-1330-0645-A8CC-9AD14D0A5F3D}" destId="{C1680F03-B448-5544-BC8F-8AACB3446C11}" srcOrd="0" destOrd="0" presId="urn:microsoft.com/office/officeart/2005/8/layout/hierarchy1"/>
    <dgm:cxn modelId="{FC5D9B97-0E89-9E4C-83DC-D1A5468BE3C8}" type="presOf" srcId="{E13C0001-CF7B-C74B-80C0-85C5FB5EBE64}" destId="{5B299EB7-B1D8-F446-9A7C-A868E17808D4}" srcOrd="0" destOrd="0" presId="urn:microsoft.com/office/officeart/2005/8/layout/hierarchy1"/>
    <dgm:cxn modelId="{3A14102E-1540-7340-A3E0-32C6EEECD069}" srcId="{26D9446D-7256-7444-85F2-E12304802A24}" destId="{3ABEF150-E5AF-924C-B483-1E4EF1D4D629}" srcOrd="0" destOrd="0" parTransId="{E68B867B-E21F-974D-876C-4ADF64851126}" sibTransId="{D15BAB78-E4C1-5143-BD74-134F7C38C24B}"/>
    <dgm:cxn modelId="{01F7F01C-8404-DA49-AB7F-EB8FD8B651B5}" type="presOf" srcId="{2005E8E3-F9AC-684B-AD1D-0151E53D4FBF}" destId="{56FECD65-3DB6-9A48-9FB9-2D3F717A3AB0}" srcOrd="0" destOrd="0" presId="urn:microsoft.com/office/officeart/2005/8/layout/hierarchy1"/>
    <dgm:cxn modelId="{80CEE4F7-B416-3747-A57F-33DB2AC6E3B0}" srcId="{E13C0001-CF7B-C74B-80C0-85C5FB5EBE64}" destId="{43641E1A-8878-FD4A-89C2-BC7402082226}" srcOrd="0" destOrd="0" parTransId="{D2843E95-03AD-1D4D-BE28-7CD6D7D64BB0}" sibTransId="{02A93BAF-0DCF-C341-8E7A-DECAB12F7B75}"/>
    <dgm:cxn modelId="{50646265-7E43-1F4C-9949-BA17428D59A4}" type="presOf" srcId="{D2843E95-03AD-1D4D-BE28-7CD6D7D64BB0}" destId="{5139EA13-AAFF-C94D-ACFB-FD86C4545FB6}" srcOrd="0" destOrd="0" presId="urn:microsoft.com/office/officeart/2005/8/layout/hierarchy1"/>
    <dgm:cxn modelId="{874A839E-1411-1F4B-94F8-6FBE4063349C}" type="presOf" srcId="{288B5BEC-586C-E441-99AC-9DFCD71004E6}" destId="{849F65E6-F6D5-0448-8F16-BF606ED38845}" srcOrd="0" destOrd="0" presId="urn:microsoft.com/office/officeart/2005/8/layout/hierarchy1"/>
    <dgm:cxn modelId="{AF667754-14DF-964C-971E-5820A3680C8B}" srcId="{2005E8E3-F9AC-684B-AD1D-0151E53D4FBF}" destId="{8FE8961D-9529-9A4F-A438-7191E50DA120}" srcOrd="0" destOrd="0" parTransId="{3A611FFC-CC97-534A-88D1-1A75DDFCBA55}" sibTransId="{78A798F0-A3D6-FA40-AC71-C5F60934AF44}"/>
    <dgm:cxn modelId="{361A9B6B-94CA-2C44-9159-58B0B455B017}" srcId="{E13C0001-CF7B-C74B-80C0-85C5FB5EBE64}" destId="{288B5BEC-586C-E441-99AC-9DFCD71004E6}" srcOrd="1" destOrd="0" parTransId="{66120554-95FC-A541-822B-5D57DA5BFB38}" sibTransId="{253CE09D-652E-4845-B54F-6379E6F45983}"/>
    <dgm:cxn modelId="{95942E4D-3FB0-4243-8959-10DDD1CE6E6E}" type="presOf" srcId="{E6351804-5A33-6F43-B4FD-17F7A7BA09E9}" destId="{54DC3E1B-8AF3-4B4A-9F49-7C93C2DC3892}" srcOrd="0" destOrd="0" presId="urn:microsoft.com/office/officeart/2005/8/layout/hierarchy1"/>
    <dgm:cxn modelId="{D5B2655D-A103-7642-A6CE-50D2D2A9BF16}" type="presParOf" srcId="{56FECD65-3DB6-9A48-9FB9-2D3F717A3AB0}" destId="{677CF715-E7AA-8743-977F-679C1B275F04}" srcOrd="0" destOrd="0" presId="urn:microsoft.com/office/officeart/2005/8/layout/hierarchy1"/>
    <dgm:cxn modelId="{BD1C4B82-A0B3-DE42-AF74-B86308CACEC6}" type="presParOf" srcId="{677CF715-E7AA-8743-977F-679C1B275F04}" destId="{DCDE82C9-484F-4443-8278-2C5552671F69}" srcOrd="0" destOrd="0" presId="urn:microsoft.com/office/officeart/2005/8/layout/hierarchy1"/>
    <dgm:cxn modelId="{75F9B621-6C91-E144-B37B-C5558F6C9CB5}" type="presParOf" srcId="{DCDE82C9-484F-4443-8278-2C5552671F69}" destId="{13B82562-0025-2542-8BB8-A6EE5AA1DA89}" srcOrd="0" destOrd="0" presId="urn:microsoft.com/office/officeart/2005/8/layout/hierarchy1"/>
    <dgm:cxn modelId="{04029BAE-BD1D-BD43-8C98-FDDAF3C50A66}" type="presParOf" srcId="{DCDE82C9-484F-4443-8278-2C5552671F69}" destId="{42DB61BD-C6A0-AC46-A9E2-ED3ECAEC74CA}" srcOrd="1" destOrd="0" presId="urn:microsoft.com/office/officeart/2005/8/layout/hierarchy1"/>
    <dgm:cxn modelId="{6F1863A5-8DC6-7F43-93E9-535CC4D8CDED}" type="presParOf" srcId="{677CF715-E7AA-8743-977F-679C1B275F04}" destId="{ADB2BD89-FA02-E940-804F-B9FCBE0B308F}" srcOrd="1" destOrd="0" presId="urn:microsoft.com/office/officeart/2005/8/layout/hierarchy1"/>
    <dgm:cxn modelId="{31596722-E977-9F4A-84DA-F84EACC732D7}" type="presParOf" srcId="{ADB2BD89-FA02-E940-804F-B9FCBE0B308F}" destId="{54DC3E1B-8AF3-4B4A-9F49-7C93C2DC3892}" srcOrd="0" destOrd="0" presId="urn:microsoft.com/office/officeart/2005/8/layout/hierarchy1"/>
    <dgm:cxn modelId="{9AC83F82-DCDB-744E-B59A-CC036990BC81}" type="presParOf" srcId="{ADB2BD89-FA02-E940-804F-B9FCBE0B308F}" destId="{BCCB6941-9948-0441-A29C-63D887AA7D69}" srcOrd="1" destOrd="0" presId="urn:microsoft.com/office/officeart/2005/8/layout/hierarchy1"/>
    <dgm:cxn modelId="{B2F6DADF-81E1-D246-9DA9-00458460C012}" type="presParOf" srcId="{BCCB6941-9948-0441-A29C-63D887AA7D69}" destId="{106F2648-0249-CB4A-8C6B-218B8F0E8732}" srcOrd="0" destOrd="0" presId="urn:microsoft.com/office/officeart/2005/8/layout/hierarchy1"/>
    <dgm:cxn modelId="{05C78422-9919-3D4B-A618-9551CC4F5FFB}" type="presParOf" srcId="{106F2648-0249-CB4A-8C6B-218B8F0E8732}" destId="{D8A084AC-969F-4C49-B91A-4BCB5160072F}" srcOrd="0" destOrd="0" presId="urn:microsoft.com/office/officeart/2005/8/layout/hierarchy1"/>
    <dgm:cxn modelId="{4C3CE873-C2CB-694A-B0D7-381E805705B2}" type="presParOf" srcId="{106F2648-0249-CB4A-8C6B-218B8F0E8732}" destId="{20C37EBB-F2E0-9D4F-BB69-020BC6846A82}" srcOrd="1" destOrd="0" presId="urn:microsoft.com/office/officeart/2005/8/layout/hierarchy1"/>
    <dgm:cxn modelId="{6A250B83-0CE5-944B-8AD2-0FF783B2841A}" type="presParOf" srcId="{BCCB6941-9948-0441-A29C-63D887AA7D69}" destId="{A0DAC7EA-2AD5-C24F-96BD-D4E4DB90FEE5}" srcOrd="1" destOrd="0" presId="urn:microsoft.com/office/officeart/2005/8/layout/hierarchy1"/>
    <dgm:cxn modelId="{4FBBB154-26C6-4242-A7DC-B6FDC14893B7}" type="presParOf" srcId="{A0DAC7EA-2AD5-C24F-96BD-D4E4DB90FEE5}" destId="{95E5FD52-7892-FA4F-A5E3-F227BFC04084}" srcOrd="0" destOrd="0" presId="urn:microsoft.com/office/officeart/2005/8/layout/hierarchy1"/>
    <dgm:cxn modelId="{DDFA9A74-E1DE-B249-82AC-97661125F9BB}" type="presParOf" srcId="{A0DAC7EA-2AD5-C24F-96BD-D4E4DB90FEE5}" destId="{8E896145-BFF6-6545-81B0-ECA06F502592}" srcOrd="1" destOrd="0" presId="urn:microsoft.com/office/officeart/2005/8/layout/hierarchy1"/>
    <dgm:cxn modelId="{2692F352-70AC-BA4E-AA84-7A31C0B2FFF3}" type="presParOf" srcId="{8E896145-BFF6-6545-81B0-ECA06F502592}" destId="{D103DFDA-C119-6F40-8B13-5AFD82B8E17C}" srcOrd="0" destOrd="0" presId="urn:microsoft.com/office/officeart/2005/8/layout/hierarchy1"/>
    <dgm:cxn modelId="{3F5077E6-5122-1F43-9EE0-5925C2428FB2}" type="presParOf" srcId="{D103DFDA-C119-6F40-8B13-5AFD82B8E17C}" destId="{3410FC80-718B-1241-9735-D0A1002392D7}" srcOrd="0" destOrd="0" presId="urn:microsoft.com/office/officeart/2005/8/layout/hierarchy1"/>
    <dgm:cxn modelId="{E6F03C44-F0CB-804E-9101-3377CD2F2A76}" type="presParOf" srcId="{D103DFDA-C119-6F40-8B13-5AFD82B8E17C}" destId="{4562C4C7-57A4-6647-8F51-811DCD8F29B2}" srcOrd="1" destOrd="0" presId="urn:microsoft.com/office/officeart/2005/8/layout/hierarchy1"/>
    <dgm:cxn modelId="{DE711517-0184-9E4A-90A4-1797F80D2B18}" type="presParOf" srcId="{8E896145-BFF6-6545-81B0-ECA06F502592}" destId="{B2A00236-74F8-5A4B-BCA1-BD6AC9123D7F}" srcOrd="1" destOrd="0" presId="urn:microsoft.com/office/officeart/2005/8/layout/hierarchy1"/>
    <dgm:cxn modelId="{41A83065-FCFF-C74A-8C11-2EA56F9B1824}" type="presParOf" srcId="{A0DAC7EA-2AD5-C24F-96BD-D4E4DB90FEE5}" destId="{88E8EDC0-4FF4-4548-BF7A-0A40D3179D0B}" srcOrd="2" destOrd="0" presId="urn:microsoft.com/office/officeart/2005/8/layout/hierarchy1"/>
    <dgm:cxn modelId="{6E78C67A-1DDA-524A-B7A0-8DF06C396BEF}" type="presParOf" srcId="{A0DAC7EA-2AD5-C24F-96BD-D4E4DB90FEE5}" destId="{D7014E21-6417-094A-A8E4-DF7D159D356A}" srcOrd="3" destOrd="0" presId="urn:microsoft.com/office/officeart/2005/8/layout/hierarchy1"/>
    <dgm:cxn modelId="{8623DF4C-5FC1-CD43-8A20-BF27EA46F3C6}" type="presParOf" srcId="{D7014E21-6417-094A-A8E4-DF7D159D356A}" destId="{1120F4A4-EC27-154F-935E-98ACC51AD011}" srcOrd="0" destOrd="0" presId="urn:microsoft.com/office/officeart/2005/8/layout/hierarchy1"/>
    <dgm:cxn modelId="{4DA74578-FC19-0041-9D42-3EE11E5007DA}" type="presParOf" srcId="{1120F4A4-EC27-154F-935E-98ACC51AD011}" destId="{51AD038E-BE46-5C48-9069-D21133A1842D}" srcOrd="0" destOrd="0" presId="urn:microsoft.com/office/officeart/2005/8/layout/hierarchy1"/>
    <dgm:cxn modelId="{E33EBBC3-11E7-DE44-AD39-7016A18956D6}" type="presParOf" srcId="{1120F4A4-EC27-154F-935E-98ACC51AD011}" destId="{C1680F03-B448-5544-BC8F-8AACB3446C11}" srcOrd="1" destOrd="0" presId="urn:microsoft.com/office/officeart/2005/8/layout/hierarchy1"/>
    <dgm:cxn modelId="{6BD535B2-6CB7-F944-B0AD-08250A0EB459}" type="presParOf" srcId="{D7014E21-6417-094A-A8E4-DF7D159D356A}" destId="{6F7F60E1-EFC3-B749-BE50-37BA0DDD0A62}" srcOrd="1" destOrd="0" presId="urn:microsoft.com/office/officeart/2005/8/layout/hierarchy1"/>
    <dgm:cxn modelId="{35F91223-84FA-0346-AE34-DEDDEB2E9827}" type="presParOf" srcId="{ADB2BD89-FA02-E940-804F-B9FCBE0B308F}" destId="{12D3247C-98A6-0E4E-BA7D-FB40779AD2F4}" srcOrd="2" destOrd="0" presId="urn:microsoft.com/office/officeart/2005/8/layout/hierarchy1"/>
    <dgm:cxn modelId="{74CC1400-34C2-DE46-9C96-21B5DA19C3C1}" type="presParOf" srcId="{ADB2BD89-FA02-E940-804F-B9FCBE0B308F}" destId="{A317E2EE-F5CF-5548-A299-1E6CE1C4870F}" srcOrd="3" destOrd="0" presId="urn:microsoft.com/office/officeart/2005/8/layout/hierarchy1"/>
    <dgm:cxn modelId="{4F2D787C-B7AC-084C-9398-C23BCD73C594}" type="presParOf" srcId="{A317E2EE-F5CF-5548-A299-1E6CE1C4870F}" destId="{DA840F7B-C9BD-154F-9B2F-44E4B2704D2F}" srcOrd="0" destOrd="0" presId="urn:microsoft.com/office/officeart/2005/8/layout/hierarchy1"/>
    <dgm:cxn modelId="{B90E73EC-1045-5647-9A98-BEAAC7A8D46A}" type="presParOf" srcId="{DA840F7B-C9BD-154F-9B2F-44E4B2704D2F}" destId="{0F387B24-CA04-ED40-B885-1138C0FCD154}" srcOrd="0" destOrd="0" presId="urn:microsoft.com/office/officeart/2005/8/layout/hierarchy1"/>
    <dgm:cxn modelId="{0BF7A0F2-6DBD-754F-9A8C-6A72FC8B5061}" type="presParOf" srcId="{DA840F7B-C9BD-154F-9B2F-44E4B2704D2F}" destId="{5B299EB7-B1D8-F446-9A7C-A868E17808D4}" srcOrd="1" destOrd="0" presId="urn:microsoft.com/office/officeart/2005/8/layout/hierarchy1"/>
    <dgm:cxn modelId="{235C7B1C-1B68-3441-8F32-DA6CD0741C41}" type="presParOf" srcId="{A317E2EE-F5CF-5548-A299-1E6CE1C4870F}" destId="{24B1A907-31A9-7645-836F-CFEF1D3B470F}" srcOrd="1" destOrd="0" presId="urn:microsoft.com/office/officeart/2005/8/layout/hierarchy1"/>
    <dgm:cxn modelId="{CD4D4DA2-BD82-4E42-8AEE-433CACDC2F6D}" type="presParOf" srcId="{24B1A907-31A9-7645-836F-CFEF1D3B470F}" destId="{5139EA13-AAFF-C94D-ACFB-FD86C4545FB6}" srcOrd="0" destOrd="0" presId="urn:microsoft.com/office/officeart/2005/8/layout/hierarchy1"/>
    <dgm:cxn modelId="{C4DC065E-21CD-EE49-90D7-FB8F7A07B235}" type="presParOf" srcId="{24B1A907-31A9-7645-836F-CFEF1D3B470F}" destId="{E398E92A-2B02-2248-AAA4-E9943FCC35CD}" srcOrd="1" destOrd="0" presId="urn:microsoft.com/office/officeart/2005/8/layout/hierarchy1"/>
    <dgm:cxn modelId="{30812F0B-5488-3D4F-90CD-DECA92F51A0E}" type="presParOf" srcId="{E398E92A-2B02-2248-AAA4-E9943FCC35CD}" destId="{517A24FB-FD0A-CF40-8F5E-2E21C9B9B94F}" srcOrd="0" destOrd="0" presId="urn:microsoft.com/office/officeart/2005/8/layout/hierarchy1"/>
    <dgm:cxn modelId="{4DD5B66F-3699-2C43-BDDA-97A1783C46ED}" type="presParOf" srcId="{517A24FB-FD0A-CF40-8F5E-2E21C9B9B94F}" destId="{1621D80C-81D0-3842-91FE-A790417290F6}" srcOrd="0" destOrd="0" presId="urn:microsoft.com/office/officeart/2005/8/layout/hierarchy1"/>
    <dgm:cxn modelId="{1DAE9798-894B-7442-BBC0-4CD918F32222}" type="presParOf" srcId="{517A24FB-FD0A-CF40-8F5E-2E21C9B9B94F}" destId="{1F7FC4B8-D9A5-E140-928E-B71BAABF2AFE}" srcOrd="1" destOrd="0" presId="urn:microsoft.com/office/officeart/2005/8/layout/hierarchy1"/>
    <dgm:cxn modelId="{218CC832-0F45-9746-84B0-47ADDE84C265}" type="presParOf" srcId="{E398E92A-2B02-2248-AAA4-E9943FCC35CD}" destId="{BD49B938-85E4-EC4E-8460-D05AF051627A}" srcOrd="1" destOrd="0" presId="urn:microsoft.com/office/officeart/2005/8/layout/hierarchy1"/>
    <dgm:cxn modelId="{4CC10AF8-1B0B-8247-B2CE-452AE1202D6A}" type="presParOf" srcId="{24B1A907-31A9-7645-836F-CFEF1D3B470F}" destId="{4B6DE78C-79CE-A341-978E-F13BBB7D9DA3}" srcOrd="2" destOrd="0" presId="urn:microsoft.com/office/officeart/2005/8/layout/hierarchy1"/>
    <dgm:cxn modelId="{CA0F145E-8056-E948-B3A6-62FB780484AF}" type="presParOf" srcId="{24B1A907-31A9-7645-836F-CFEF1D3B470F}" destId="{BB7B22FE-576A-4C44-AD0B-5B7F3AD20087}" srcOrd="3" destOrd="0" presId="urn:microsoft.com/office/officeart/2005/8/layout/hierarchy1"/>
    <dgm:cxn modelId="{87A4D1DA-058D-514C-BE0A-156243EC9C78}" type="presParOf" srcId="{BB7B22FE-576A-4C44-AD0B-5B7F3AD20087}" destId="{61234161-E714-154C-9D86-729A3E9E02BD}" srcOrd="0" destOrd="0" presId="urn:microsoft.com/office/officeart/2005/8/layout/hierarchy1"/>
    <dgm:cxn modelId="{4A1793BE-C5EE-9C4C-84AE-0E590FD9FF93}" type="presParOf" srcId="{61234161-E714-154C-9D86-729A3E9E02BD}" destId="{27A985B0-C739-CB45-A630-AD5B1514E88F}" srcOrd="0" destOrd="0" presId="urn:microsoft.com/office/officeart/2005/8/layout/hierarchy1"/>
    <dgm:cxn modelId="{4BDAA895-70B1-204C-B7A8-DFA0EF577695}" type="presParOf" srcId="{61234161-E714-154C-9D86-729A3E9E02BD}" destId="{849F65E6-F6D5-0448-8F16-BF606ED38845}" srcOrd="1" destOrd="0" presId="urn:microsoft.com/office/officeart/2005/8/layout/hierarchy1"/>
    <dgm:cxn modelId="{4BF70978-DA0D-5D44-AD1C-4273BEE95E17}" type="presParOf" srcId="{BB7B22FE-576A-4C44-AD0B-5B7F3AD20087}" destId="{CECAF860-1841-A948-9321-7861676AE1B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6DE78C-79CE-A341-978E-F13BBB7D9DA3}">
      <dsp:nvSpPr>
        <dsp:cNvPr id="0" name=""/>
        <dsp:cNvSpPr/>
      </dsp:nvSpPr>
      <dsp:spPr>
        <a:xfrm>
          <a:off x="5782999" y="2822366"/>
          <a:ext cx="993561" cy="4728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230"/>
              </a:lnTo>
              <a:lnTo>
                <a:pt x="993561" y="322230"/>
              </a:lnTo>
              <a:lnTo>
                <a:pt x="993561" y="4728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39EA13-AAFF-C94D-ACFB-FD86C4545FB6}">
      <dsp:nvSpPr>
        <dsp:cNvPr id="0" name=""/>
        <dsp:cNvSpPr/>
      </dsp:nvSpPr>
      <dsp:spPr>
        <a:xfrm>
          <a:off x="4789437" y="2822366"/>
          <a:ext cx="993561" cy="472845"/>
        </a:xfrm>
        <a:custGeom>
          <a:avLst/>
          <a:gdLst/>
          <a:ahLst/>
          <a:cxnLst/>
          <a:rect l="0" t="0" r="0" b="0"/>
          <a:pathLst>
            <a:path>
              <a:moveTo>
                <a:pt x="993561" y="0"/>
              </a:moveTo>
              <a:lnTo>
                <a:pt x="993561" y="322230"/>
              </a:lnTo>
              <a:lnTo>
                <a:pt x="0" y="322230"/>
              </a:lnTo>
              <a:lnTo>
                <a:pt x="0" y="4728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D3247C-98A6-0E4E-BA7D-FB40779AD2F4}">
      <dsp:nvSpPr>
        <dsp:cNvPr id="0" name=""/>
        <dsp:cNvSpPr/>
      </dsp:nvSpPr>
      <dsp:spPr>
        <a:xfrm>
          <a:off x="3795876" y="1317120"/>
          <a:ext cx="1987123" cy="4728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230"/>
              </a:lnTo>
              <a:lnTo>
                <a:pt x="1987123" y="322230"/>
              </a:lnTo>
              <a:lnTo>
                <a:pt x="1987123" y="4728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E8EDC0-4FF4-4548-BF7A-0A40D3179D0B}">
      <dsp:nvSpPr>
        <dsp:cNvPr id="0" name=""/>
        <dsp:cNvSpPr/>
      </dsp:nvSpPr>
      <dsp:spPr>
        <a:xfrm>
          <a:off x="1808752" y="2822366"/>
          <a:ext cx="993561" cy="4728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230"/>
              </a:lnTo>
              <a:lnTo>
                <a:pt x="993561" y="322230"/>
              </a:lnTo>
              <a:lnTo>
                <a:pt x="993561" y="4728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E5FD52-7892-FA4F-A5E3-F227BFC04084}">
      <dsp:nvSpPr>
        <dsp:cNvPr id="0" name=""/>
        <dsp:cNvSpPr/>
      </dsp:nvSpPr>
      <dsp:spPr>
        <a:xfrm>
          <a:off x="815191" y="2822366"/>
          <a:ext cx="993561" cy="472845"/>
        </a:xfrm>
        <a:custGeom>
          <a:avLst/>
          <a:gdLst/>
          <a:ahLst/>
          <a:cxnLst/>
          <a:rect l="0" t="0" r="0" b="0"/>
          <a:pathLst>
            <a:path>
              <a:moveTo>
                <a:pt x="993561" y="0"/>
              </a:moveTo>
              <a:lnTo>
                <a:pt x="993561" y="322230"/>
              </a:lnTo>
              <a:lnTo>
                <a:pt x="0" y="322230"/>
              </a:lnTo>
              <a:lnTo>
                <a:pt x="0" y="4728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DC3E1B-8AF3-4B4A-9F49-7C93C2DC3892}">
      <dsp:nvSpPr>
        <dsp:cNvPr id="0" name=""/>
        <dsp:cNvSpPr/>
      </dsp:nvSpPr>
      <dsp:spPr>
        <a:xfrm>
          <a:off x="1808752" y="1317120"/>
          <a:ext cx="1987123" cy="472845"/>
        </a:xfrm>
        <a:custGeom>
          <a:avLst/>
          <a:gdLst/>
          <a:ahLst/>
          <a:cxnLst/>
          <a:rect l="0" t="0" r="0" b="0"/>
          <a:pathLst>
            <a:path>
              <a:moveTo>
                <a:pt x="1987123" y="0"/>
              </a:moveTo>
              <a:lnTo>
                <a:pt x="1987123" y="322230"/>
              </a:lnTo>
              <a:lnTo>
                <a:pt x="0" y="322230"/>
              </a:lnTo>
              <a:lnTo>
                <a:pt x="0" y="4728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B82562-0025-2542-8BB8-A6EE5AA1DA89}">
      <dsp:nvSpPr>
        <dsp:cNvPr id="0" name=""/>
        <dsp:cNvSpPr/>
      </dsp:nvSpPr>
      <dsp:spPr>
        <a:xfrm>
          <a:off x="2982962" y="284720"/>
          <a:ext cx="1625828" cy="1032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DB61BD-C6A0-AC46-A9E2-ED3ECAEC74CA}">
      <dsp:nvSpPr>
        <dsp:cNvPr id="0" name=""/>
        <dsp:cNvSpPr/>
      </dsp:nvSpPr>
      <dsp:spPr>
        <a:xfrm>
          <a:off x="3163609" y="456335"/>
          <a:ext cx="1625828" cy="1032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Interaction (parallelism)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Levels (between)</a:t>
          </a:r>
          <a:endParaRPr lang="en-US" sz="1600" kern="1200" dirty="0"/>
        </a:p>
      </dsp:txBody>
      <dsp:txXfrm>
        <a:off x="3193847" y="486573"/>
        <a:ext cx="1565352" cy="971924"/>
      </dsp:txXfrm>
    </dsp:sp>
    <dsp:sp modelId="{D8A084AC-969F-4C49-B91A-4BCB5160072F}">
      <dsp:nvSpPr>
        <dsp:cNvPr id="0" name=""/>
        <dsp:cNvSpPr/>
      </dsp:nvSpPr>
      <dsp:spPr>
        <a:xfrm>
          <a:off x="995838" y="1789965"/>
          <a:ext cx="1625828" cy="1032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C37EBB-F2E0-9D4F-BB69-020BC6846A82}">
      <dsp:nvSpPr>
        <dsp:cNvPr id="0" name=""/>
        <dsp:cNvSpPr/>
      </dsp:nvSpPr>
      <dsp:spPr>
        <a:xfrm>
          <a:off x="1176486" y="1961581"/>
          <a:ext cx="1625828" cy="1032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BN ANOVA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Repeated Measures Time 1</a:t>
          </a:r>
          <a:endParaRPr lang="en-US" sz="1600" kern="1200" dirty="0"/>
        </a:p>
      </dsp:txBody>
      <dsp:txXfrm>
        <a:off x="1206724" y="1991819"/>
        <a:ext cx="1565352" cy="971924"/>
      </dsp:txXfrm>
    </dsp:sp>
    <dsp:sp modelId="{3410FC80-718B-1241-9735-D0A1002392D7}">
      <dsp:nvSpPr>
        <dsp:cNvPr id="0" name=""/>
        <dsp:cNvSpPr/>
      </dsp:nvSpPr>
      <dsp:spPr>
        <a:xfrm>
          <a:off x="2277" y="3295211"/>
          <a:ext cx="1625828" cy="1032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62C4C7-57A4-6647-8F51-811DCD8F29B2}">
      <dsp:nvSpPr>
        <dsp:cNvPr id="0" name=""/>
        <dsp:cNvSpPr/>
      </dsp:nvSpPr>
      <dsp:spPr>
        <a:xfrm>
          <a:off x="182924" y="3466827"/>
          <a:ext cx="1625828" cy="1032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Post Hoc </a:t>
          </a:r>
          <a:r>
            <a:rPr lang="en-US" sz="1600" kern="1200" dirty="0" err="1" smtClean="0"/>
            <a:t>Tukey</a:t>
          </a:r>
          <a:endParaRPr lang="en-US" sz="1600" kern="1200" dirty="0"/>
        </a:p>
      </dsp:txBody>
      <dsp:txXfrm>
        <a:off x="213162" y="3497065"/>
        <a:ext cx="1565352" cy="971924"/>
      </dsp:txXfrm>
    </dsp:sp>
    <dsp:sp modelId="{51AD038E-BE46-5C48-9069-D21133A1842D}">
      <dsp:nvSpPr>
        <dsp:cNvPr id="0" name=""/>
        <dsp:cNvSpPr/>
      </dsp:nvSpPr>
      <dsp:spPr>
        <a:xfrm>
          <a:off x="1989400" y="3295211"/>
          <a:ext cx="1625828" cy="1032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680F03-B448-5544-BC8F-8AACB3446C11}">
      <dsp:nvSpPr>
        <dsp:cNvPr id="0" name=""/>
        <dsp:cNvSpPr/>
      </dsp:nvSpPr>
      <dsp:spPr>
        <a:xfrm>
          <a:off x="2170048" y="3466827"/>
          <a:ext cx="1625828" cy="1032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Post Hoc </a:t>
          </a:r>
          <a:r>
            <a:rPr lang="en-US" sz="1600" kern="1200" dirty="0" err="1" smtClean="0"/>
            <a:t>Tukey</a:t>
          </a:r>
          <a:endParaRPr lang="en-US" sz="1600" kern="1200" dirty="0"/>
        </a:p>
      </dsp:txBody>
      <dsp:txXfrm>
        <a:off x="2200286" y="3497065"/>
        <a:ext cx="1565352" cy="971924"/>
      </dsp:txXfrm>
    </dsp:sp>
    <dsp:sp modelId="{0F387B24-CA04-ED40-B885-1138C0FCD154}">
      <dsp:nvSpPr>
        <dsp:cNvPr id="0" name=""/>
        <dsp:cNvSpPr/>
      </dsp:nvSpPr>
      <dsp:spPr>
        <a:xfrm>
          <a:off x="4970085" y="1789965"/>
          <a:ext cx="1625828" cy="1032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299EB7-B1D8-F446-9A7C-A868E17808D4}">
      <dsp:nvSpPr>
        <dsp:cNvPr id="0" name=""/>
        <dsp:cNvSpPr/>
      </dsp:nvSpPr>
      <dsp:spPr>
        <a:xfrm>
          <a:off x="5150733" y="1961581"/>
          <a:ext cx="1625828" cy="1032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BN ANOVA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Repeated Measures Time 2</a:t>
          </a:r>
          <a:endParaRPr lang="en-US" sz="1600" kern="1200" dirty="0"/>
        </a:p>
      </dsp:txBody>
      <dsp:txXfrm>
        <a:off x="5180971" y="1991819"/>
        <a:ext cx="1565352" cy="971924"/>
      </dsp:txXfrm>
    </dsp:sp>
    <dsp:sp modelId="{1621D80C-81D0-3842-91FE-A790417290F6}">
      <dsp:nvSpPr>
        <dsp:cNvPr id="0" name=""/>
        <dsp:cNvSpPr/>
      </dsp:nvSpPr>
      <dsp:spPr>
        <a:xfrm>
          <a:off x="3976523" y="3295211"/>
          <a:ext cx="1625828" cy="1032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7FC4B8-D9A5-E140-928E-B71BAABF2AFE}">
      <dsp:nvSpPr>
        <dsp:cNvPr id="0" name=""/>
        <dsp:cNvSpPr/>
      </dsp:nvSpPr>
      <dsp:spPr>
        <a:xfrm>
          <a:off x="4157171" y="3466827"/>
          <a:ext cx="1625828" cy="1032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Post Hoc </a:t>
          </a:r>
          <a:r>
            <a:rPr lang="en-US" sz="1600" kern="1200" dirty="0" err="1" smtClean="0"/>
            <a:t>Tukey</a:t>
          </a:r>
          <a:endParaRPr lang="en-US" sz="1600" kern="1200" dirty="0"/>
        </a:p>
      </dsp:txBody>
      <dsp:txXfrm>
        <a:off x="4187409" y="3497065"/>
        <a:ext cx="1565352" cy="971924"/>
      </dsp:txXfrm>
    </dsp:sp>
    <dsp:sp modelId="{27A985B0-C739-CB45-A630-AD5B1514E88F}">
      <dsp:nvSpPr>
        <dsp:cNvPr id="0" name=""/>
        <dsp:cNvSpPr/>
      </dsp:nvSpPr>
      <dsp:spPr>
        <a:xfrm>
          <a:off x="5963647" y="3295211"/>
          <a:ext cx="1625828" cy="1032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9F65E6-F6D5-0448-8F16-BF606ED38845}">
      <dsp:nvSpPr>
        <dsp:cNvPr id="0" name=""/>
        <dsp:cNvSpPr/>
      </dsp:nvSpPr>
      <dsp:spPr>
        <a:xfrm>
          <a:off x="6144294" y="3466827"/>
          <a:ext cx="1625828" cy="1032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Post Hoc </a:t>
          </a:r>
          <a:r>
            <a:rPr lang="en-US" sz="1600" kern="1200" dirty="0" err="1" smtClean="0"/>
            <a:t>Tukey</a:t>
          </a:r>
          <a:endParaRPr lang="en-US" sz="1600" kern="1200" dirty="0"/>
        </a:p>
      </dsp:txBody>
      <dsp:txXfrm>
        <a:off x="6174532" y="3497065"/>
        <a:ext cx="1565352" cy="9719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6DE78C-79CE-A341-978E-F13BBB7D9DA3}">
      <dsp:nvSpPr>
        <dsp:cNvPr id="0" name=""/>
        <dsp:cNvSpPr/>
      </dsp:nvSpPr>
      <dsp:spPr>
        <a:xfrm>
          <a:off x="5782999" y="2822366"/>
          <a:ext cx="993561" cy="4728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230"/>
              </a:lnTo>
              <a:lnTo>
                <a:pt x="993561" y="322230"/>
              </a:lnTo>
              <a:lnTo>
                <a:pt x="993561" y="4728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39EA13-AAFF-C94D-ACFB-FD86C4545FB6}">
      <dsp:nvSpPr>
        <dsp:cNvPr id="0" name=""/>
        <dsp:cNvSpPr/>
      </dsp:nvSpPr>
      <dsp:spPr>
        <a:xfrm>
          <a:off x="4789437" y="2822366"/>
          <a:ext cx="993561" cy="472845"/>
        </a:xfrm>
        <a:custGeom>
          <a:avLst/>
          <a:gdLst/>
          <a:ahLst/>
          <a:cxnLst/>
          <a:rect l="0" t="0" r="0" b="0"/>
          <a:pathLst>
            <a:path>
              <a:moveTo>
                <a:pt x="993561" y="0"/>
              </a:moveTo>
              <a:lnTo>
                <a:pt x="993561" y="322230"/>
              </a:lnTo>
              <a:lnTo>
                <a:pt x="0" y="322230"/>
              </a:lnTo>
              <a:lnTo>
                <a:pt x="0" y="4728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D3247C-98A6-0E4E-BA7D-FB40779AD2F4}">
      <dsp:nvSpPr>
        <dsp:cNvPr id="0" name=""/>
        <dsp:cNvSpPr/>
      </dsp:nvSpPr>
      <dsp:spPr>
        <a:xfrm>
          <a:off x="3795876" y="1317120"/>
          <a:ext cx="1987123" cy="4728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230"/>
              </a:lnTo>
              <a:lnTo>
                <a:pt x="1987123" y="322230"/>
              </a:lnTo>
              <a:lnTo>
                <a:pt x="1987123" y="4728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E8EDC0-4FF4-4548-BF7A-0A40D3179D0B}">
      <dsp:nvSpPr>
        <dsp:cNvPr id="0" name=""/>
        <dsp:cNvSpPr/>
      </dsp:nvSpPr>
      <dsp:spPr>
        <a:xfrm>
          <a:off x="1808752" y="2822366"/>
          <a:ext cx="993561" cy="4728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230"/>
              </a:lnTo>
              <a:lnTo>
                <a:pt x="993561" y="322230"/>
              </a:lnTo>
              <a:lnTo>
                <a:pt x="993561" y="4728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E5FD52-7892-FA4F-A5E3-F227BFC04084}">
      <dsp:nvSpPr>
        <dsp:cNvPr id="0" name=""/>
        <dsp:cNvSpPr/>
      </dsp:nvSpPr>
      <dsp:spPr>
        <a:xfrm>
          <a:off x="815191" y="2822366"/>
          <a:ext cx="993561" cy="472845"/>
        </a:xfrm>
        <a:custGeom>
          <a:avLst/>
          <a:gdLst/>
          <a:ahLst/>
          <a:cxnLst/>
          <a:rect l="0" t="0" r="0" b="0"/>
          <a:pathLst>
            <a:path>
              <a:moveTo>
                <a:pt x="993561" y="0"/>
              </a:moveTo>
              <a:lnTo>
                <a:pt x="993561" y="322230"/>
              </a:lnTo>
              <a:lnTo>
                <a:pt x="0" y="322230"/>
              </a:lnTo>
              <a:lnTo>
                <a:pt x="0" y="4728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DC3E1B-8AF3-4B4A-9F49-7C93C2DC3892}">
      <dsp:nvSpPr>
        <dsp:cNvPr id="0" name=""/>
        <dsp:cNvSpPr/>
      </dsp:nvSpPr>
      <dsp:spPr>
        <a:xfrm>
          <a:off x="1808752" y="1317120"/>
          <a:ext cx="1987123" cy="472845"/>
        </a:xfrm>
        <a:custGeom>
          <a:avLst/>
          <a:gdLst/>
          <a:ahLst/>
          <a:cxnLst/>
          <a:rect l="0" t="0" r="0" b="0"/>
          <a:pathLst>
            <a:path>
              <a:moveTo>
                <a:pt x="1987123" y="0"/>
              </a:moveTo>
              <a:lnTo>
                <a:pt x="1987123" y="322230"/>
              </a:lnTo>
              <a:lnTo>
                <a:pt x="0" y="322230"/>
              </a:lnTo>
              <a:lnTo>
                <a:pt x="0" y="4728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B82562-0025-2542-8BB8-A6EE5AA1DA89}">
      <dsp:nvSpPr>
        <dsp:cNvPr id="0" name=""/>
        <dsp:cNvSpPr/>
      </dsp:nvSpPr>
      <dsp:spPr>
        <a:xfrm>
          <a:off x="2982962" y="284720"/>
          <a:ext cx="1625828" cy="1032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DB61BD-C6A0-AC46-A9E2-ED3ECAEC74CA}">
      <dsp:nvSpPr>
        <dsp:cNvPr id="0" name=""/>
        <dsp:cNvSpPr/>
      </dsp:nvSpPr>
      <dsp:spPr>
        <a:xfrm>
          <a:off x="3163609" y="456335"/>
          <a:ext cx="1625828" cy="1032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WISC*</a:t>
          </a:r>
          <a:r>
            <a:rPr lang="en-US" sz="1700" kern="1200" dirty="0" err="1" smtClean="0"/>
            <a:t>Agemate</a:t>
          </a:r>
          <a:endParaRPr lang="en-US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Agemate</a:t>
          </a:r>
          <a:endParaRPr lang="en-US" sz="1700" kern="1200" dirty="0"/>
        </a:p>
      </dsp:txBody>
      <dsp:txXfrm>
        <a:off x="3193847" y="486573"/>
        <a:ext cx="1565352" cy="971924"/>
      </dsp:txXfrm>
    </dsp:sp>
    <dsp:sp modelId="{D8A084AC-969F-4C49-B91A-4BCB5160072F}">
      <dsp:nvSpPr>
        <dsp:cNvPr id="0" name=""/>
        <dsp:cNvSpPr/>
      </dsp:nvSpPr>
      <dsp:spPr>
        <a:xfrm>
          <a:off x="995838" y="1789965"/>
          <a:ext cx="1625828" cy="1032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C37EBB-F2E0-9D4F-BB69-020BC6846A82}">
      <dsp:nvSpPr>
        <dsp:cNvPr id="0" name=""/>
        <dsp:cNvSpPr/>
      </dsp:nvSpPr>
      <dsp:spPr>
        <a:xfrm>
          <a:off x="1176486" y="1961581"/>
          <a:ext cx="1625828" cy="1032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IV </a:t>
          </a:r>
          <a:r>
            <a:rPr lang="en-US" sz="1700" kern="1200" dirty="0" err="1" smtClean="0"/>
            <a:t>Agemate</a:t>
          </a:r>
          <a:endParaRPr lang="en-US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DV Blocks</a:t>
          </a:r>
          <a:endParaRPr lang="en-US" sz="1700" kern="1200" dirty="0"/>
        </a:p>
      </dsp:txBody>
      <dsp:txXfrm>
        <a:off x="1206724" y="1991819"/>
        <a:ext cx="1565352" cy="971924"/>
      </dsp:txXfrm>
    </dsp:sp>
    <dsp:sp modelId="{3410FC80-718B-1241-9735-D0A1002392D7}">
      <dsp:nvSpPr>
        <dsp:cNvPr id="0" name=""/>
        <dsp:cNvSpPr/>
      </dsp:nvSpPr>
      <dsp:spPr>
        <a:xfrm>
          <a:off x="2277" y="3295211"/>
          <a:ext cx="1625828" cy="1032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62C4C7-57A4-6647-8F51-811DCD8F29B2}">
      <dsp:nvSpPr>
        <dsp:cNvPr id="0" name=""/>
        <dsp:cNvSpPr/>
      </dsp:nvSpPr>
      <dsp:spPr>
        <a:xfrm>
          <a:off x="182924" y="3466827"/>
          <a:ext cx="1625828" cy="1032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Younger Playmate versus older</a:t>
          </a:r>
          <a:endParaRPr lang="en-US" sz="1700" kern="1200" dirty="0"/>
        </a:p>
      </dsp:txBody>
      <dsp:txXfrm>
        <a:off x="213162" y="3497065"/>
        <a:ext cx="1565352" cy="971924"/>
      </dsp:txXfrm>
    </dsp:sp>
    <dsp:sp modelId="{51AD038E-BE46-5C48-9069-D21133A1842D}">
      <dsp:nvSpPr>
        <dsp:cNvPr id="0" name=""/>
        <dsp:cNvSpPr/>
      </dsp:nvSpPr>
      <dsp:spPr>
        <a:xfrm>
          <a:off x="1989400" y="3295211"/>
          <a:ext cx="1625828" cy="1032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680F03-B448-5544-BC8F-8AACB3446C11}">
      <dsp:nvSpPr>
        <dsp:cNvPr id="0" name=""/>
        <dsp:cNvSpPr/>
      </dsp:nvSpPr>
      <dsp:spPr>
        <a:xfrm>
          <a:off x="2170048" y="3466827"/>
          <a:ext cx="1625828" cy="1032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Younger versus no preference</a:t>
          </a:r>
          <a:endParaRPr lang="en-US" sz="1700" kern="1200" dirty="0"/>
        </a:p>
      </dsp:txBody>
      <dsp:txXfrm>
        <a:off x="2200286" y="3497065"/>
        <a:ext cx="1565352" cy="971924"/>
      </dsp:txXfrm>
    </dsp:sp>
    <dsp:sp modelId="{0F387B24-CA04-ED40-B885-1138C0FCD154}">
      <dsp:nvSpPr>
        <dsp:cNvPr id="0" name=""/>
        <dsp:cNvSpPr/>
      </dsp:nvSpPr>
      <dsp:spPr>
        <a:xfrm>
          <a:off x="4970085" y="1789965"/>
          <a:ext cx="1625828" cy="1032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299EB7-B1D8-F446-9A7C-A868E17808D4}">
      <dsp:nvSpPr>
        <dsp:cNvPr id="0" name=""/>
        <dsp:cNvSpPr/>
      </dsp:nvSpPr>
      <dsp:spPr>
        <a:xfrm>
          <a:off x="5150733" y="1961581"/>
          <a:ext cx="1625828" cy="1032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IV </a:t>
          </a:r>
          <a:r>
            <a:rPr lang="en-US" sz="1700" kern="1200" dirty="0" err="1" smtClean="0"/>
            <a:t>Agemate</a:t>
          </a:r>
          <a:endParaRPr lang="en-US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DV Arithmetic </a:t>
          </a:r>
          <a:endParaRPr lang="en-US" sz="1700" kern="1200" dirty="0"/>
        </a:p>
      </dsp:txBody>
      <dsp:txXfrm>
        <a:off x="5180971" y="1991819"/>
        <a:ext cx="1565352" cy="971924"/>
      </dsp:txXfrm>
    </dsp:sp>
    <dsp:sp modelId="{1621D80C-81D0-3842-91FE-A790417290F6}">
      <dsp:nvSpPr>
        <dsp:cNvPr id="0" name=""/>
        <dsp:cNvSpPr/>
      </dsp:nvSpPr>
      <dsp:spPr>
        <a:xfrm>
          <a:off x="3976523" y="3295211"/>
          <a:ext cx="1625828" cy="1032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7FC4B8-D9A5-E140-928E-B71BAABF2AFE}">
      <dsp:nvSpPr>
        <dsp:cNvPr id="0" name=""/>
        <dsp:cNvSpPr/>
      </dsp:nvSpPr>
      <dsp:spPr>
        <a:xfrm>
          <a:off x="4157171" y="3466827"/>
          <a:ext cx="1625828" cy="1032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Younger Playmate versus older</a:t>
          </a:r>
          <a:endParaRPr lang="en-US" sz="1700" kern="1200" dirty="0"/>
        </a:p>
      </dsp:txBody>
      <dsp:txXfrm>
        <a:off x="4187409" y="3497065"/>
        <a:ext cx="1565352" cy="971924"/>
      </dsp:txXfrm>
    </dsp:sp>
    <dsp:sp modelId="{27A985B0-C739-CB45-A630-AD5B1514E88F}">
      <dsp:nvSpPr>
        <dsp:cNvPr id="0" name=""/>
        <dsp:cNvSpPr/>
      </dsp:nvSpPr>
      <dsp:spPr>
        <a:xfrm>
          <a:off x="5963647" y="3295211"/>
          <a:ext cx="1625828" cy="1032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9F65E6-F6D5-0448-8F16-BF606ED38845}">
      <dsp:nvSpPr>
        <dsp:cNvPr id="0" name=""/>
        <dsp:cNvSpPr/>
      </dsp:nvSpPr>
      <dsp:spPr>
        <a:xfrm>
          <a:off x="6144294" y="3466827"/>
          <a:ext cx="1625828" cy="1032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Younger versus no preference</a:t>
          </a:r>
          <a:endParaRPr lang="en-US" sz="1700" kern="1200" dirty="0"/>
        </a:p>
      </dsp:txBody>
      <dsp:txXfrm>
        <a:off x="6174532" y="3497065"/>
        <a:ext cx="1565352" cy="9719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6DE78C-79CE-A341-978E-F13BBB7D9DA3}">
      <dsp:nvSpPr>
        <dsp:cNvPr id="0" name=""/>
        <dsp:cNvSpPr/>
      </dsp:nvSpPr>
      <dsp:spPr>
        <a:xfrm>
          <a:off x="5782999" y="2822366"/>
          <a:ext cx="993561" cy="4728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230"/>
              </a:lnTo>
              <a:lnTo>
                <a:pt x="993561" y="322230"/>
              </a:lnTo>
              <a:lnTo>
                <a:pt x="993561" y="4728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39EA13-AAFF-C94D-ACFB-FD86C4545FB6}">
      <dsp:nvSpPr>
        <dsp:cNvPr id="0" name=""/>
        <dsp:cNvSpPr/>
      </dsp:nvSpPr>
      <dsp:spPr>
        <a:xfrm>
          <a:off x="4789437" y="2822366"/>
          <a:ext cx="993561" cy="472845"/>
        </a:xfrm>
        <a:custGeom>
          <a:avLst/>
          <a:gdLst/>
          <a:ahLst/>
          <a:cxnLst/>
          <a:rect l="0" t="0" r="0" b="0"/>
          <a:pathLst>
            <a:path>
              <a:moveTo>
                <a:pt x="993561" y="0"/>
              </a:moveTo>
              <a:lnTo>
                <a:pt x="993561" y="322230"/>
              </a:lnTo>
              <a:lnTo>
                <a:pt x="0" y="322230"/>
              </a:lnTo>
              <a:lnTo>
                <a:pt x="0" y="4728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D3247C-98A6-0E4E-BA7D-FB40779AD2F4}">
      <dsp:nvSpPr>
        <dsp:cNvPr id="0" name=""/>
        <dsp:cNvSpPr/>
      </dsp:nvSpPr>
      <dsp:spPr>
        <a:xfrm>
          <a:off x="3795876" y="1317120"/>
          <a:ext cx="1987123" cy="4728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230"/>
              </a:lnTo>
              <a:lnTo>
                <a:pt x="1987123" y="322230"/>
              </a:lnTo>
              <a:lnTo>
                <a:pt x="1987123" y="4728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E8EDC0-4FF4-4548-BF7A-0A40D3179D0B}">
      <dsp:nvSpPr>
        <dsp:cNvPr id="0" name=""/>
        <dsp:cNvSpPr/>
      </dsp:nvSpPr>
      <dsp:spPr>
        <a:xfrm>
          <a:off x="1808752" y="2822366"/>
          <a:ext cx="993561" cy="4728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230"/>
              </a:lnTo>
              <a:lnTo>
                <a:pt x="993561" y="322230"/>
              </a:lnTo>
              <a:lnTo>
                <a:pt x="993561" y="4728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E5FD52-7892-FA4F-A5E3-F227BFC04084}">
      <dsp:nvSpPr>
        <dsp:cNvPr id="0" name=""/>
        <dsp:cNvSpPr/>
      </dsp:nvSpPr>
      <dsp:spPr>
        <a:xfrm>
          <a:off x="815191" y="2822366"/>
          <a:ext cx="993561" cy="472845"/>
        </a:xfrm>
        <a:custGeom>
          <a:avLst/>
          <a:gdLst/>
          <a:ahLst/>
          <a:cxnLst/>
          <a:rect l="0" t="0" r="0" b="0"/>
          <a:pathLst>
            <a:path>
              <a:moveTo>
                <a:pt x="993561" y="0"/>
              </a:moveTo>
              <a:lnTo>
                <a:pt x="993561" y="322230"/>
              </a:lnTo>
              <a:lnTo>
                <a:pt x="0" y="322230"/>
              </a:lnTo>
              <a:lnTo>
                <a:pt x="0" y="4728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DC3E1B-8AF3-4B4A-9F49-7C93C2DC3892}">
      <dsp:nvSpPr>
        <dsp:cNvPr id="0" name=""/>
        <dsp:cNvSpPr/>
      </dsp:nvSpPr>
      <dsp:spPr>
        <a:xfrm>
          <a:off x="1808752" y="1317120"/>
          <a:ext cx="1987123" cy="472845"/>
        </a:xfrm>
        <a:custGeom>
          <a:avLst/>
          <a:gdLst/>
          <a:ahLst/>
          <a:cxnLst/>
          <a:rect l="0" t="0" r="0" b="0"/>
          <a:pathLst>
            <a:path>
              <a:moveTo>
                <a:pt x="1987123" y="0"/>
              </a:moveTo>
              <a:lnTo>
                <a:pt x="1987123" y="322230"/>
              </a:lnTo>
              <a:lnTo>
                <a:pt x="0" y="322230"/>
              </a:lnTo>
              <a:lnTo>
                <a:pt x="0" y="4728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B82562-0025-2542-8BB8-A6EE5AA1DA89}">
      <dsp:nvSpPr>
        <dsp:cNvPr id="0" name=""/>
        <dsp:cNvSpPr/>
      </dsp:nvSpPr>
      <dsp:spPr>
        <a:xfrm>
          <a:off x="2982962" y="284720"/>
          <a:ext cx="1625828" cy="1032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DB61BD-C6A0-AC46-A9E2-ED3ECAEC74CA}">
      <dsp:nvSpPr>
        <dsp:cNvPr id="0" name=""/>
        <dsp:cNvSpPr/>
      </dsp:nvSpPr>
      <dsp:spPr>
        <a:xfrm>
          <a:off x="3163609" y="456335"/>
          <a:ext cx="1625828" cy="1032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Interaction (parallelism)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Flatness (repeated)</a:t>
          </a:r>
          <a:endParaRPr lang="en-US" sz="1400" kern="1200" dirty="0"/>
        </a:p>
      </dsp:txBody>
      <dsp:txXfrm>
        <a:off x="3193847" y="486573"/>
        <a:ext cx="1565352" cy="971924"/>
      </dsp:txXfrm>
    </dsp:sp>
    <dsp:sp modelId="{D8A084AC-969F-4C49-B91A-4BCB5160072F}">
      <dsp:nvSpPr>
        <dsp:cNvPr id="0" name=""/>
        <dsp:cNvSpPr/>
      </dsp:nvSpPr>
      <dsp:spPr>
        <a:xfrm>
          <a:off x="995838" y="1789965"/>
          <a:ext cx="1625828" cy="1032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C37EBB-F2E0-9D4F-BB69-020BC6846A82}">
      <dsp:nvSpPr>
        <dsp:cNvPr id="0" name=""/>
        <dsp:cNvSpPr/>
      </dsp:nvSpPr>
      <dsp:spPr>
        <a:xfrm>
          <a:off x="1176486" y="1961581"/>
          <a:ext cx="1625828" cy="1032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RM ANOVA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BN Group 1</a:t>
          </a:r>
          <a:endParaRPr lang="en-US" sz="1400" kern="1200" dirty="0"/>
        </a:p>
      </dsp:txBody>
      <dsp:txXfrm>
        <a:off x="1206724" y="1991819"/>
        <a:ext cx="1565352" cy="971924"/>
      </dsp:txXfrm>
    </dsp:sp>
    <dsp:sp modelId="{3410FC80-718B-1241-9735-D0A1002392D7}">
      <dsp:nvSpPr>
        <dsp:cNvPr id="0" name=""/>
        <dsp:cNvSpPr/>
      </dsp:nvSpPr>
      <dsp:spPr>
        <a:xfrm>
          <a:off x="2277" y="3295211"/>
          <a:ext cx="1625828" cy="1032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62C4C7-57A4-6647-8F51-811DCD8F29B2}">
      <dsp:nvSpPr>
        <dsp:cNvPr id="0" name=""/>
        <dsp:cNvSpPr/>
      </dsp:nvSpPr>
      <dsp:spPr>
        <a:xfrm>
          <a:off x="182924" y="3466827"/>
          <a:ext cx="1625828" cy="1032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Post Hoc </a:t>
          </a:r>
          <a:r>
            <a:rPr lang="en-US" sz="1400" kern="1200" dirty="0" err="1" smtClean="0"/>
            <a:t>Dep</a:t>
          </a:r>
          <a:r>
            <a:rPr lang="en-US" sz="1400" kern="1200" dirty="0" smtClean="0"/>
            <a:t> T</a:t>
          </a:r>
          <a:endParaRPr lang="en-US" sz="1400" kern="1200" dirty="0"/>
        </a:p>
      </dsp:txBody>
      <dsp:txXfrm>
        <a:off x="213162" y="3497065"/>
        <a:ext cx="1565352" cy="971924"/>
      </dsp:txXfrm>
    </dsp:sp>
    <dsp:sp modelId="{51AD038E-BE46-5C48-9069-D21133A1842D}">
      <dsp:nvSpPr>
        <dsp:cNvPr id="0" name=""/>
        <dsp:cNvSpPr/>
      </dsp:nvSpPr>
      <dsp:spPr>
        <a:xfrm>
          <a:off x="1989400" y="3295211"/>
          <a:ext cx="1625828" cy="1032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680F03-B448-5544-BC8F-8AACB3446C11}">
      <dsp:nvSpPr>
        <dsp:cNvPr id="0" name=""/>
        <dsp:cNvSpPr/>
      </dsp:nvSpPr>
      <dsp:spPr>
        <a:xfrm>
          <a:off x="2170048" y="3466827"/>
          <a:ext cx="1625828" cy="1032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Post Hoc </a:t>
          </a:r>
          <a:r>
            <a:rPr lang="en-US" sz="1400" kern="1200" dirty="0" err="1" smtClean="0"/>
            <a:t>Dep</a:t>
          </a:r>
          <a:r>
            <a:rPr lang="en-US" sz="1400" kern="1200" dirty="0" smtClean="0"/>
            <a:t> T</a:t>
          </a:r>
          <a:endParaRPr lang="en-US" sz="1400" kern="1200" dirty="0"/>
        </a:p>
      </dsp:txBody>
      <dsp:txXfrm>
        <a:off x="2200286" y="3497065"/>
        <a:ext cx="1565352" cy="971924"/>
      </dsp:txXfrm>
    </dsp:sp>
    <dsp:sp modelId="{0F387B24-CA04-ED40-B885-1138C0FCD154}">
      <dsp:nvSpPr>
        <dsp:cNvPr id="0" name=""/>
        <dsp:cNvSpPr/>
      </dsp:nvSpPr>
      <dsp:spPr>
        <a:xfrm>
          <a:off x="4970085" y="1789965"/>
          <a:ext cx="1625828" cy="1032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299EB7-B1D8-F446-9A7C-A868E17808D4}">
      <dsp:nvSpPr>
        <dsp:cNvPr id="0" name=""/>
        <dsp:cNvSpPr/>
      </dsp:nvSpPr>
      <dsp:spPr>
        <a:xfrm>
          <a:off x="5150733" y="1961581"/>
          <a:ext cx="1625828" cy="1032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RM ANOVA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BN Group 2</a:t>
          </a:r>
          <a:endParaRPr lang="en-US" sz="1400" kern="1200" dirty="0"/>
        </a:p>
      </dsp:txBody>
      <dsp:txXfrm>
        <a:off x="5180971" y="1991819"/>
        <a:ext cx="1565352" cy="971924"/>
      </dsp:txXfrm>
    </dsp:sp>
    <dsp:sp modelId="{1621D80C-81D0-3842-91FE-A790417290F6}">
      <dsp:nvSpPr>
        <dsp:cNvPr id="0" name=""/>
        <dsp:cNvSpPr/>
      </dsp:nvSpPr>
      <dsp:spPr>
        <a:xfrm>
          <a:off x="3976523" y="3295211"/>
          <a:ext cx="1625828" cy="1032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7FC4B8-D9A5-E140-928E-B71BAABF2AFE}">
      <dsp:nvSpPr>
        <dsp:cNvPr id="0" name=""/>
        <dsp:cNvSpPr/>
      </dsp:nvSpPr>
      <dsp:spPr>
        <a:xfrm>
          <a:off x="4157171" y="3466827"/>
          <a:ext cx="1625828" cy="1032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Post Hoc </a:t>
          </a:r>
          <a:r>
            <a:rPr lang="en-US" sz="1400" kern="1200" dirty="0" err="1" smtClean="0"/>
            <a:t>Dep</a:t>
          </a:r>
          <a:r>
            <a:rPr lang="en-US" sz="1400" kern="1200" dirty="0" smtClean="0"/>
            <a:t> T</a:t>
          </a:r>
          <a:endParaRPr lang="en-US" sz="1400" kern="1200" dirty="0"/>
        </a:p>
      </dsp:txBody>
      <dsp:txXfrm>
        <a:off x="4187409" y="3497065"/>
        <a:ext cx="1565352" cy="971924"/>
      </dsp:txXfrm>
    </dsp:sp>
    <dsp:sp modelId="{27A985B0-C739-CB45-A630-AD5B1514E88F}">
      <dsp:nvSpPr>
        <dsp:cNvPr id="0" name=""/>
        <dsp:cNvSpPr/>
      </dsp:nvSpPr>
      <dsp:spPr>
        <a:xfrm>
          <a:off x="5963647" y="3295211"/>
          <a:ext cx="1625828" cy="1032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9F65E6-F6D5-0448-8F16-BF606ED38845}">
      <dsp:nvSpPr>
        <dsp:cNvPr id="0" name=""/>
        <dsp:cNvSpPr/>
      </dsp:nvSpPr>
      <dsp:spPr>
        <a:xfrm>
          <a:off x="6144294" y="3466827"/>
          <a:ext cx="1625828" cy="1032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Post Hoc </a:t>
          </a:r>
          <a:r>
            <a:rPr lang="en-US" sz="1400" kern="1200" dirty="0" err="1" smtClean="0"/>
            <a:t>Dep</a:t>
          </a:r>
          <a:r>
            <a:rPr lang="en-US" sz="1400" kern="1200" dirty="0" smtClean="0"/>
            <a:t> T</a:t>
          </a:r>
          <a:endParaRPr lang="en-US" sz="1400" kern="1200" dirty="0"/>
        </a:p>
      </dsp:txBody>
      <dsp:txXfrm>
        <a:off x="6174532" y="3497065"/>
        <a:ext cx="1565352" cy="9719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6DE78C-79CE-A341-978E-F13BBB7D9DA3}">
      <dsp:nvSpPr>
        <dsp:cNvPr id="0" name=""/>
        <dsp:cNvSpPr/>
      </dsp:nvSpPr>
      <dsp:spPr>
        <a:xfrm>
          <a:off x="5782999" y="2822366"/>
          <a:ext cx="993561" cy="4728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230"/>
              </a:lnTo>
              <a:lnTo>
                <a:pt x="993561" y="322230"/>
              </a:lnTo>
              <a:lnTo>
                <a:pt x="993561" y="4728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39EA13-AAFF-C94D-ACFB-FD86C4545FB6}">
      <dsp:nvSpPr>
        <dsp:cNvPr id="0" name=""/>
        <dsp:cNvSpPr/>
      </dsp:nvSpPr>
      <dsp:spPr>
        <a:xfrm>
          <a:off x="4789437" y="2822366"/>
          <a:ext cx="993561" cy="472845"/>
        </a:xfrm>
        <a:custGeom>
          <a:avLst/>
          <a:gdLst/>
          <a:ahLst/>
          <a:cxnLst/>
          <a:rect l="0" t="0" r="0" b="0"/>
          <a:pathLst>
            <a:path>
              <a:moveTo>
                <a:pt x="993561" y="0"/>
              </a:moveTo>
              <a:lnTo>
                <a:pt x="993561" y="322230"/>
              </a:lnTo>
              <a:lnTo>
                <a:pt x="0" y="322230"/>
              </a:lnTo>
              <a:lnTo>
                <a:pt x="0" y="4728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D3247C-98A6-0E4E-BA7D-FB40779AD2F4}">
      <dsp:nvSpPr>
        <dsp:cNvPr id="0" name=""/>
        <dsp:cNvSpPr/>
      </dsp:nvSpPr>
      <dsp:spPr>
        <a:xfrm>
          <a:off x="3795876" y="1317120"/>
          <a:ext cx="1987123" cy="4728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230"/>
              </a:lnTo>
              <a:lnTo>
                <a:pt x="1987123" y="322230"/>
              </a:lnTo>
              <a:lnTo>
                <a:pt x="1987123" y="4728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E8EDC0-4FF4-4548-BF7A-0A40D3179D0B}">
      <dsp:nvSpPr>
        <dsp:cNvPr id="0" name=""/>
        <dsp:cNvSpPr/>
      </dsp:nvSpPr>
      <dsp:spPr>
        <a:xfrm>
          <a:off x="1808752" y="2822366"/>
          <a:ext cx="993561" cy="4728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230"/>
              </a:lnTo>
              <a:lnTo>
                <a:pt x="993561" y="322230"/>
              </a:lnTo>
              <a:lnTo>
                <a:pt x="993561" y="4728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E5FD52-7892-FA4F-A5E3-F227BFC04084}">
      <dsp:nvSpPr>
        <dsp:cNvPr id="0" name=""/>
        <dsp:cNvSpPr/>
      </dsp:nvSpPr>
      <dsp:spPr>
        <a:xfrm>
          <a:off x="815191" y="2822366"/>
          <a:ext cx="993561" cy="472845"/>
        </a:xfrm>
        <a:custGeom>
          <a:avLst/>
          <a:gdLst/>
          <a:ahLst/>
          <a:cxnLst/>
          <a:rect l="0" t="0" r="0" b="0"/>
          <a:pathLst>
            <a:path>
              <a:moveTo>
                <a:pt x="993561" y="0"/>
              </a:moveTo>
              <a:lnTo>
                <a:pt x="993561" y="322230"/>
              </a:lnTo>
              <a:lnTo>
                <a:pt x="0" y="322230"/>
              </a:lnTo>
              <a:lnTo>
                <a:pt x="0" y="4728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DC3E1B-8AF3-4B4A-9F49-7C93C2DC3892}">
      <dsp:nvSpPr>
        <dsp:cNvPr id="0" name=""/>
        <dsp:cNvSpPr/>
      </dsp:nvSpPr>
      <dsp:spPr>
        <a:xfrm>
          <a:off x="1808752" y="1317120"/>
          <a:ext cx="1987123" cy="472845"/>
        </a:xfrm>
        <a:custGeom>
          <a:avLst/>
          <a:gdLst/>
          <a:ahLst/>
          <a:cxnLst/>
          <a:rect l="0" t="0" r="0" b="0"/>
          <a:pathLst>
            <a:path>
              <a:moveTo>
                <a:pt x="1987123" y="0"/>
              </a:moveTo>
              <a:lnTo>
                <a:pt x="1987123" y="322230"/>
              </a:lnTo>
              <a:lnTo>
                <a:pt x="0" y="322230"/>
              </a:lnTo>
              <a:lnTo>
                <a:pt x="0" y="4728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B82562-0025-2542-8BB8-A6EE5AA1DA89}">
      <dsp:nvSpPr>
        <dsp:cNvPr id="0" name=""/>
        <dsp:cNvSpPr/>
      </dsp:nvSpPr>
      <dsp:spPr>
        <a:xfrm>
          <a:off x="2982962" y="284720"/>
          <a:ext cx="1625828" cy="1032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DB61BD-C6A0-AC46-A9E2-ED3ECAEC74CA}">
      <dsp:nvSpPr>
        <dsp:cNvPr id="0" name=""/>
        <dsp:cNvSpPr/>
      </dsp:nvSpPr>
      <dsp:spPr>
        <a:xfrm>
          <a:off x="3163609" y="456335"/>
          <a:ext cx="1625828" cy="1032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WISC*</a:t>
          </a:r>
          <a:r>
            <a:rPr lang="en-US" sz="1700" kern="1200" dirty="0" err="1" smtClean="0"/>
            <a:t>Agemate</a:t>
          </a:r>
          <a:endParaRPr lang="en-US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WISC</a:t>
          </a:r>
          <a:endParaRPr lang="en-US" sz="1700" kern="1200" dirty="0"/>
        </a:p>
      </dsp:txBody>
      <dsp:txXfrm>
        <a:off x="3193847" y="486573"/>
        <a:ext cx="1565352" cy="971924"/>
      </dsp:txXfrm>
    </dsp:sp>
    <dsp:sp modelId="{D8A084AC-969F-4C49-B91A-4BCB5160072F}">
      <dsp:nvSpPr>
        <dsp:cNvPr id="0" name=""/>
        <dsp:cNvSpPr/>
      </dsp:nvSpPr>
      <dsp:spPr>
        <a:xfrm>
          <a:off x="995838" y="1789965"/>
          <a:ext cx="1625828" cy="1032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C37EBB-F2E0-9D4F-BB69-020BC6846A82}">
      <dsp:nvSpPr>
        <dsp:cNvPr id="0" name=""/>
        <dsp:cNvSpPr/>
      </dsp:nvSpPr>
      <dsp:spPr>
        <a:xfrm>
          <a:off x="1176486" y="1961581"/>
          <a:ext cx="1625828" cy="1032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IV WISC Levels only for Younger</a:t>
          </a:r>
        </a:p>
      </dsp:txBody>
      <dsp:txXfrm>
        <a:off x="1206724" y="1991819"/>
        <a:ext cx="1565352" cy="971924"/>
      </dsp:txXfrm>
    </dsp:sp>
    <dsp:sp modelId="{3410FC80-718B-1241-9735-D0A1002392D7}">
      <dsp:nvSpPr>
        <dsp:cNvPr id="0" name=""/>
        <dsp:cNvSpPr/>
      </dsp:nvSpPr>
      <dsp:spPr>
        <a:xfrm>
          <a:off x="2277" y="3295211"/>
          <a:ext cx="1625828" cy="1032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62C4C7-57A4-6647-8F51-811DCD8F29B2}">
      <dsp:nvSpPr>
        <dsp:cNvPr id="0" name=""/>
        <dsp:cNvSpPr/>
      </dsp:nvSpPr>
      <dsp:spPr>
        <a:xfrm>
          <a:off x="182924" y="3466827"/>
          <a:ext cx="1625828" cy="1032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Blocks versus comprehension</a:t>
          </a:r>
          <a:endParaRPr lang="en-US" sz="1700" kern="1200" dirty="0"/>
        </a:p>
      </dsp:txBody>
      <dsp:txXfrm>
        <a:off x="213162" y="3497065"/>
        <a:ext cx="1565352" cy="971924"/>
      </dsp:txXfrm>
    </dsp:sp>
    <dsp:sp modelId="{51AD038E-BE46-5C48-9069-D21133A1842D}">
      <dsp:nvSpPr>
        <dsp:cNvPr id="0" name=""/>
        <dsp:cNvSpPr/>
      </dsp:nvSpPr>
      <dsp:spPr>
        <a:xfrm>
          <a:off x="1989400" y="3295211"/>
          <a:ext cx="1625828" cy="1032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680F03-B448-5544-BC8F-8AACB3446C11}">
      <dsp:nvSpPr>
        <dsp:cNvPr id="0" name=""/>
        <dsp:cNvSpPr/>
      </dsp:nvSpPr>
      <dsp:spPr>
        <a:xfrm>
          <a:off x="2170048" y="3466827"/>
          <a:ext cx="1625828" cy="1032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Arithmetic versus Digit </a:t>
          </a:r>
          <a:endParaRPr lang="en-US" sz="1700" kern="1200" dirty="0"/>
        </a:p>
      </dsp:txBody>
      <dsp:txXfrm>
        <a:off x="2200286" y="3497065"/>
        <a:ext cx="1565352" cy="971924"/>
      </dsp:txXfrm>
    </dsp:sp>
    <dsp:sp modelId="{0F387B24-CA04-ED40-B885-1138C0FCD154}">
      <dsp:nvSpPr>
        <dsp:cNvPr id="0" name=""/>
        <dsp:cNvSpPr/>
      </dsp:nvSpPr>
      <dsp:spPr>
        <a:xfrm>
          <a:off x="4970085" y="1789965"/>
          <a:ext cx="1625828" cy="1032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299EB7-B1D8-F446-9A7C-A868E17808D4}">
      <dsp:nvSpPr>
        <dsp:cNvPr id="0" name=""/>
        <dsp:cNvSpPr/>
      </dsp:nvSpPr>
      <dsp:spPr>
        <a:xfrm>
          <a:off x="5150733" y="1961581"/>
          <a:ext cx="1625828" cy="1032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IV WISC Levels only for Older</a:t>
          </a:r>
          <a:endParaRPr lang="en-US" sz="1700" kern="1200" dirty="0"/>
        </a:p>
      </dsp:txBody>
      <dsp:txXfrm>
        <a:off x="5180971" y="1991819"/>
        <a:ext cx="1565352" cy="971924"/>
      </dsp:txXfrm>
    </dsp:sp>
    <dsp:sp modelId="{1621D80C-81D0-3842-91FE-A790417290F6}">
      <dsp:nvSpPr>
        <dsp:cNvPr id="0" name=""/>
        <dsp:cNvSpPr/>
      </dsp:nvSpPr>
      <dsp:spPr>
        <a:xfrm>
          <a:off x="3976523" y="3295211"/>
          <a:ext cx="1625828" cy="1032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7FC4B8-D9A5-E140-928E-B71BAABF2AFE}">
      <dsp:nvSpPr>
        <dsp:cNvPr id="0" name=""/>
        <dsp:cNvSpPr/>
      </dsp:nvSpPr>
      <dsp:spPr>
        <a:xfrm>
          <a:off x="4157171" y="3466827"/>
          <a:ext cx="1625828" cy="1032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Blocks versus comprehension</a:t>
          </a:r>
          <a:endParaRPr lang="en-US" sz="1700" kern="1200" dirty="0"/>
        </a:p>
      </dsp:txBody>
      <dsp:txXfrm>
        <a:off x="4187409" y="3497065"/>
        <a:ext cx="1565352" cy="971924"/>
      </dsp:txXfrm>
    </dsp:sp>
    <dsp:sp modelId="{27A985B0-C739-CB45-A630-AD5B1514E88F}">
      <dsp:nvSpPr>
        <dsp:cNvPr id="0" name=""/>
        <dsp:cNvSpPr/>
      </dsp:nvSpPr>
      <dsp:spPr>
        <a:xfrm>
          <a:off x="5963647" y="3295211"/>
          <a:ext cx="1625828" cy="1032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9F65E6-F6D5-0448-8F16-BF606ED38845}">
      <dsp:nvSpPr>
        <dsp:cNvPr id="0" name=""/>
        <dsp:cNvSpPr/>
      </dsp:nvSpPr>
      <dsp:spPr>
        <a:xfrm>
          <a:off x="6144294" y="3466827"/>
          <a:ext cx="1625828" cy="1032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Arithmetic versus Digit </a:t>
          </a:r>
          <a:endParaRPr lang="en-US" sz="1700" kern="1200" dirty="0"/>
        </a:p>
      </dsp:txBody>
      <dsp:txXfrm>
        <a:off x="6174532" y="3497065"/>
        <a:ext cx="1565352" cy="9719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8F906-2F1F-DC48-B417-B793A91991E0}" type="datetimeFigureOut">
              <a:rPr lang="en-US" smtClean="0"/>
              <a:t>2/28/11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98052B-7C6E-0B41-B2D8-507B40C31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89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7A7047-55EE-40B2-94C1-FFFFCE156C58}" type="datetimeFigureOut">
              <a:rPr lang="en-US" smtClean="0"/>
              <a:pPr/>
              <a:t>2/28/11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A5E2C3-2073-4D9E-B0C9-5D2DAEBCB5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857224" y="4000504"/>
            <a:ext cx="7772400" cy="903534"/>
          </a:xfrm>
        </p:spPr>
        <p:txBody>
          <a:bodyPr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>
            <a:lvl1pPr marR="9144" algn="l">
              <a:defRPr sz="3600" b="1" cap="none" spc="0" baseline="0">
                <a:ln/>
                <a:solidFill>
                  <a:schemeClr val="tx2">
                    <a:lumMod val="75000"/>
                  </a:schemeClr>
                </a:solidFill>
                <a:effectLst/>
              </a:defRPr>
            </a:lvl1pPr>
            <a:extLst/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857224" y="5143512"/>
            <a:ext cx="7772400" cy="651504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altLang="ja-JP" smtClean="0"/>
              <a:t>Click to edit Master subtitle style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429652" y="3357562"/>
            <a:ext cx="214314" cy="214314"/>
          </a:xfrm>
          <a:prstGeom prst="rect">
            <a:avLst/>
          </a:prstGeom>
          <a:solidFill>
            <a:schemeClr val="bg2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Rectangle 17"/>
          <p:cNvSpPr/>
          <p:nvPr/>
        </p:nvSpPr>
        <p:spPr>
          <a:xfrm>
            <a:off x="7286644" y="2786058"/>
            <a:ext cx="214314" cy="21431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Rectangle 18"/>
          <p:cNvSpPr/>
          <p:nvPr/>
        </p:nvSpPr>
        <p:spPr>
          <a:xfrm>
            <a:off x="7286644" y="3357562"/>
            <a:ext cx="214314" cy="214314"/>
          </a:xfrm>
          <a:prstGeom prst="rect">
            <a:avLst/>
          </a:prstGeom>
          <a:solidFill>
            <a:schemeClr val="bg2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Rectangle 19"/>
          <p:cNvSpPr/>
          <p:nvPr/>
        </p:nvSpPr>
        <p:spPr>
          <a:xfrm>
            <a:off x="7572396" y="2786058"/>
            <a:ext cx="214314" cy="21431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Rectangle 20"/>
          <p:cNvSpPr/>
          <p:nvPr/>
        </p:nvSpPr>
        <p:spPr>
          <a:xfrm>
            <a:off x="7572396" y="3357562"/>
            <a:ext cx="214314" cy="214314"/>
          </a:xfrm>
          <a:prstGeom prst="rect">
            <a:avLst/>
          </a:prstGeom>
          <a:solidFill>
            <a:schemeClr val="bg2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Rectangle 21"/>
          <p:cNvSpPr/>
          <p:nvPr/>
        </p:nvSpPr>
        <p:spPr>
          <a:xfrm>
            <a:off x="7858148" y="2786058"/>
            <a:ext cx="214314" cy="21431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Rectangle 22"/>
          <p:cNvSpPr/>
          <p:nvPr/>
        </p:nvSpPr>
        <p:spPr>
          <a:xfrm>
            <a:off x="7858148" y="3357562"/>
            <a:ext cx="214314" cy="214314"/>
          </a:xfrm>
          <a:prstGeom prst="rect">
            <a:avLst/>
          </a:prstGeom>
          <a:solidFill>
            <a:schemeClr val="bg2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Rectangle 23"/>
          <p:cNvSpPr/>
          <p:nvPr/>
        </p:nvSpPr>
        <p:spPr>
          <a:xfrm>
            <a:off x="8429652" y="2786058"/>
            <a:ext cx="214314" cy="21431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Rectangle 24"/>
          <p:cNvSpPr/>
          <p:nvPr/>
        </p:nvSpPr>
        <p:spPr>
          <a:xfrm>
            <a:off x="8143900" y="3357562"/>
            <a:ext cx="214314" cy="214314"/>
          </a:xfrm>
          <a:prstGeom prst="rect">
            <a:avLst/>
          </a:prstGeom>
          <a:solidFill>
            <a:schemeClr val="bg2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Rectangle 25"/>
          <p:cNvSpPr/>
          <p:nvPr/>
        </p:nvSpPr>
        <p:spPr>
          <a:xfrm>
            <a:off x="8143900" y="2786058"/>
            <a:ext cx="214314" cy="21431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Rectangle 26"/>
          <p:cNvSpPr/>
          <p:nvPr/>
        </p:nvSpPr>
        <p:spPr>
          <a:xfrm>
            <a:off x="7572396" y="3071810"/>
            <a:ext cx="214314" cy="214314"/>
          </a:xfrm>
          <a:prstGeom prst="rect">
            <a:avLst/>
          </a:prstGeom>
          <a:solidFill>
            <a:schemeClr val="bg2">
              <a:lumMod val="75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Rectangle 29"/>
          <p:cNvSpPr/>
          <p:nvPr/>
        </p:nvSpPr>
        <p:spPr>
          <a:xfrm>
            <a:off x="7858148" y="3071810"/>
            <a:ext cx="214314" cy="214314"/>
          </a:xfrm>
          <a:prstGeom prst="rect">
            <a:avLst/>
          </a:prstGeom>
          <a:solidFill>
            <a:schemeClr val="bg2">
              <a:lumMod val="75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Rectangle 30"/>
          <p:cNvSpPr/>
          <p:nvPr/>
        </p:nvSpPr>
        <p:spPr>
          <a:xfrm>
            <a:off x="8429652" y="3071810"/>
            <a:ext cx="214314" cy="214314"/>
          </a:xfrm>
          <a:prstGeom prst="rect">
            <a:avLst/>
          </a:prstGeom>
          <a:solidFill>
            <a:schemeClr val="bg2">
              <a:lumMod val="75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Rectangle 32"/>
          <p:cNvSpPr/>
          <p:nvPr/>
        </p:nvSpPr>
        <p:spPr>
          <a:xfrm>
            <a:off x="8143900" y="3071810"/>
            <a:ext cx="214314" cy="214314"/>
          </a:xfrm>
          <a:prstGeom prst="rect">
            <a:avLst/>
          </a:prstGeom>
          <a:solidFill>
            <a:schemeClr val="bg2">
              <a:lumMod val="75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Rectangle 36"/>
          <p:cNvSpPr/>
          <p:nvPr/>
        </p:nvSpPr>
        <p:spPr>
          <a:xfrm>
            <a:off x="7286644" y="3071810"/>
            <a:ext cx="214314" cy="214314"/>
          </a:xfrm>
          <a:prstGeom prst="rect">
            <a:avLst/>
          </a:prstGeom>
          <a:solidFill>
            <a:schemeClr val="bg2">
              <a:lumMod val="75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7A7047-55EE-40B2-94C1-FFFFCE156C58}" type="datetimeFigureOut">
              <a:rPr lang="en-US" smtClean="0"/>
              <a:pPr/>
              <a:t>2/28/11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A5E2C3-2073-4D9E-B0C9-5D2DAEBCB5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7A7047-55EE-40B2-94C1-FFFFCE156C58}" type="datetimeFigureOut">
              <a:rPr lang="en-US" smtClean="0"/>
              <a:pPr/>
              <a:t>2/28/11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A5E2C3-2073-4D9E-B0C9-5D2DAEBCB5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7A7047-55EE-40B2-94C1-FFFFCE156C58}" type="datetimeFigureOut">
              <a:rPr lang="en-US" smtClean="0"/>
              <a:pPr/>
              <a:t>2/28/11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A5E2C3-2073-4D9E-B0C9-5D2DAEBCB5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4214818"/>
            <a:ext cx="5718048" cy="977486"/>
          </a:xfrm>
        </p:spPr>
        <p:txBody>
          <a:bodyPr lIns="82296" tIns="45720" bIns="0" anchor="t"/>
          <a:lstStyle>
            <a:lvl1pPr marL="374904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7A7047-55EE-40B2-94C1-FFFFCE156C58}" type="datetimeFigureOut">
              <a:rPr lang="en-US" smtClean="0"/>
              <a:pPr/>
              <a:t>2/28/11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A5E2C3-2073-4D9E-B0C9-5D2DAEBCB5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366404"/>
            <a:ext cx="8156448" cy="777240"/>
          </a:xfrm>
        </p:spPr>
        <p:txBody>
          <a:bodyPr tIns="64008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>
            <a:lvl1pPr algn="l">
              <a:buNone/>
              <a:defRPr sz="3800" b="1" cap="none" spc="0" baseline="0">
                <a:ln/>
                <a:solidFill>
                  <a:schemeClr val="tx2">
                    <a:lumMod val="75000"/>
                  </a:schemeClr>
                </a:solidFill>
                <a:effectLst/>
              </a:defRPr>
            </a:lvl1pPr>
            <a:extLst/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714348" y="5277543"/>
            <a:ext cx="7500990" cy="158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7A7047-55EE-40B2-94C1-FFFFCE156C58}" type="datetimeFigureOut">
              <a:rPr lang="en-US" smtClean="0"/>
              <a:pPr/>
              <a:t>2/28/11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A5E2C3-2073-4D9E-B0C9-5D2DAEBCB5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7A7047-55EE-40B2-94C1-FFFFCE156C58}" type="datetimeFigureOut">
              <a:rPr lang="en-US" smtClean="0"/>
              <a:pPr/>
              <a:t>2/28/11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A5E2C3-2073-4D9E-B0C9-5D2DAEBCB5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7A7047-55EE-40B2-94C1-FFFFCE156C58}" type="datetimeFigureOut">
              <a:rPr lang="en-US" smtClean="0"/>
              <a:pPr/>
              <a:t>2/28/11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A5E2C3-2073-4D9E-B0C9-5D2DAEBCB5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7A7047-55EE-40B2-94C1-FFFFCE156C58}" type="datetimeFigureOut">
              <a:rPr lang="en-US" smtClean="0"/>
              <a:pPr/>
              <a:t>2/28/11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A5E2C3-2073-4D9E-B0C9-5D2DAEBCB5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2528878" cy="1162050"/>
          </a:xfrm>
        </p:spPr>
        <p:txBody>
          <a:bodyPr anchor="ctr"/>
          <a:lstStyle>
            <a:lvl1pPr algn="l">
              <a:buNone/>
              <a:defRPr sz="2000" b="0"/>
            </a:lvl1pPr>
            <a:extLst/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28878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285728"/>
            <a:ext cx="5486400" cy="572137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7A7047-55EE-40B2-94C1-FFFFCE156C58}" type="datetimeFigureOut">
              <a:rPr lang="en-US" smtClean="0"/>
              <a:pPr/>
              <a:t>2/28/11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A5E2C3-2073-4D9E-B0C9-5D2DAEBCB5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914400" y="4941829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4400" y="357166"/>
            <a:ext cx="6858048" cy="4286280"/>
          </a:xfrm>
          <a:noFill/>
          <a:ln w="12700">
            <a:noFill/>
          </a:ln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914400" y="5643578"/>
            <a:ext cx="6858000" cy="428628"/>
          </a:xfrm>
        </p:spPr>
        <p:txBody>
          <a:bodyPr>
            <a:normAutofit/>
          </a:bodyPr>
          <a:lstStyle>
            <a:lvl1pPr marL="27432" indent="0">
              <a:spcBef>
                <a:spcPts val="0"/>
              </a:spcBef>
              <a:buNone/>
              <a:defRPr sz="11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7047-55EE-40B2-94C1-FFFFCE156C58}" type="datetimeFigureOut">
              <a:rPr lang="en-US" smtClean="0"/>
              <a:pPr/>
              <a:t>2/28/11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A5E2C3-2073-4D9E-B0C9-5D2DAEBCB5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-1"/>
            <a:ext cx="214282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>
            <a:extLst/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571612"/>
            <a:ext cx="7772400" cy="4783948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21461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>
              <a:defRPr sz="1100">
                <a:solidFill>
                  <a:schemeClr val="tx2"/>
                </a:solidFill>
              </a:defRPr>
            </a:lvl1pPr>
            <a:extLst/>
          </a:lstStyle>
          <a:p>
            <a:fld id="{2A7A7047-55EE-40B2-94C1-FFFFCE156C58}" type="datetimeFigureOut">
              <a:rPr lang="en-US" smtClean="0"/>
              <a:pPr/>
              <a:t>2/28/11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21461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21461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>
              <a:defRPr sz="1200">
                <a:solidFill>
                  <a:schemeClr val="tx2"/>
                </a:solidFill>
              </a:defRPr>
            </a:lvl1pPr>
            <a:extLst/>
          </a:lstStyle>
          <a:p>
            <a:fld id="{CFA5E2C3-2073-4D9E-B0C9-5D2DAEBCB59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-3293075" y="3429000"/>
            <a:ext cx="6858000" cy="1588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-3243408" y="3428230"/>
            <a:ext cx="6858000" cy="1588"/>
          </a:xfrm>
          <a:prstGeom prst="line">
            <a:avLst/>
          </a:prstGeom>
          <a:ln w="12700">
            <a:solidFill>
              <a:schemeClr val="bg2">
                <a:lumMod val="75000"/>
                <a:alpha val="5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-3185349" y="3428230"/>
            <a:ext cx="6858000" cy="1588"/>
          </a:xfrm>
          <a:prstGeom prst="line">
            <a:avLst/>
          </a:prstGeom>
          <a:ln w="3175">
            <a:solidFill>
              <a:schemeClr val="tx1">
                <a:alpha val="5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5699724" y="3428182"/>
            <a:ext cx="6858000" cy="1588"/>
          </a:xfrm>
          <a:prstGeom prst="line">
            <a:avLst/>
          </a:prstGeom>
          <a:ln w="28575">
            <a:solidFill>
              <a:schemeClr val="tx1">
                <a:alpha val="5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rtl="0" eaLnBrk="1" latinLnBrk="0" hangingPunct="1">
        <a:spcBef>
          <a:spcPct val="0"/>
        </a:spcBef>
        <a:buNone/>
        <a:defRPr kumimoji="1" sz="4000" b="1" kern="1200" cap="none" spc="0" baseline="0">
          <a:ln/>
          <a:gradFill>
            <a:gsLst>
              <a:gs pos="0">
                <a:schemeClr val="tx2">
                  <a:lumMod val="90000"/>
                </a:schemeClr>
              </a:gs>
              <a:gs pos="50000">
                <a:schemeClr val="tx2">
                  <a:lumMod val="50000"/>
                </a:schemeClr>
              </a:gs>
              <a:gs pos="100000">
                <a:schemeClr val="tx2">
                  <a:lumMod val="25000"/>
                </a:schemeClr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accent2">
            <a:lumMod val="75000"/>
          </a:schemeClr>
        </a:buClr>
        <a:buSzPct val="85000"/>
        <a:buFont typeface="Wingdings 2" pitchFamily="18" charset="2"/>
        <a:buChar char="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>
            <a:lumMod val="60000"/>
            <a:lumOff val="40000"/>
          </a:schemeClr>
        </a:buClr>
        <a:buSzPct val="80000"/>
        <a:buFont typeface="Wingdings" pitchFamily="2" charset="2"/>
        <a:buChar char="l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>
            <a:lumMod val="40000"/>
            <a:lumOff val="60000"/>
          </a:schemeClr>
        </a:buClr>
        <a:buSzPct val="65000"/>
        <a:buFont typeface="Wingdings 2" pitchFamily="18" charset="2"/>
        <a:buChar char="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2">
            <a:lumMod val="20000"/>
            <a:lumOff val="80000"/>
          </a:schemeClr>
        </a:buClr>
        <a:buSzPct val="100000"/>
        <a:buFont typeface="Arial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2">
            <a:lumMod val="75000"/>
          </a:schemeClr>
        </a:buClr>
        <a:buSzPct val="50000"/>
        <a:buFont typeface="Wingdings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Profile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Take 2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effects analysis</a:t>
            </a:r>
          </a:p>
          <a:p>
            <a:pPr lvl="1"/>
            <a:r>
              <a:rPr lang="en-US" dirty="0" smtClean="0"/>
              <a:t>Parallelism (interaction)</a:t>
            </a:r>
          </a:p>
          <a:p>
            <a:pPr lvl="2"/>
            <a:r>
              <a:rPr lang="en-US" dirty="0" smtClean="0"/>
              <a:t>levels significant </a:t>
            </a:r>
            <a:r>
              <a:rPr lang="en-US" dirty="0" smtClean="0"/>
              <a:t>(between subjects)</a:t>
            </a:r>
            <a:endParaRPr lang="en-US" dirty="0" smtClean="0"/>
          </a:p>
          <a:p>
            <a:pPr lvl="1"/>
            <a:r>
              <a:rPr lang="en-US" dirty="0" smtClean="0"/>
              <a:t>Flatness is not </a:t>
            </a:r>
            <a:r>
              <a:rPr lang="en-US" dirty="0" smtClean="0"/>
              <a:t>(repeated measures)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are going to measure </a:t>
            </a:r>
            <a:r>
              <a:rPr lang="en-US" i="1" dirty="0" smtClean="0"/>
              <a:t>across</a:t>
            </a:r>
            <a:r>
              <a:rPr lang="en-US" dirty="0" smtClean="0"/>
              <a:t> the time variable since it’s not significant </a:t>
            </a:r>
          </a:p>
          <a:p>
            <a:r>
              <a:rPr lang="en-US" dirty="0" smtClean="0"/>
              <a:t>Repeated measures ANOVA</a:t>
            </a:r>
          </a:p>
          <a:p>
            <a:pPr lvl="1"/>
            <a:r>
              <a:rPr lang="en-US" dirty="0" smtClean="0"/>
              <a:t>Followed up by dependent t-tests (equivalent of </a:t>
            </a:r>
            <a:r>
              <a:rPr lang="en-US" dirty="0" err="1" smtClean="0"/>
              <a:t>Tukey</a:t>
            </a:r>
            <a:r>
              <a:rPr lang="en-US" dirty="0" smtClean="0"/>
              <a:t> for between subjects)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Effects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6373286"/>
              </p:ext>
            </p:extLst>
          </p:nvPr>
        </p:nvGraphicFramePr>
        <p:xfrm>
          <a:off x="914400" y="1571612"/>
          <a:ext cx="7772400" cy="4783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8085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Effects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1800764"/>
              </p:ext>
            </p:extLst>
          </p:nvPr>
        </p:nvGraphicFramePr>
        <p:xfrm>
          <a:off x="914400" y="1571612"/>
          <a:ext cx="7772400" cy="4783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263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Scheffe</a:t>
            </a:r>
            <a:r>
              <a:rPr lang="en-US" dirty="0" smtClean="0"/>
              <a:t>’ for simple effects analysis</a:t>
            </a:r>
          </a:p>
          <a:p>
            <a:pPr lvl="1"/>
            <a:r>
              <a:rPr lang="en-US" dirty="0" smtClean="0"/>
              <a:t>Fs = (p-1)*F((p-1), k(p-1)(n-1))</a:t>
            </a:r>
          </a:p>
          <a:p>
            <a:pPr lvl="1"/>
            <a:r>
              <a:rPr lang="en-US" dirty="0" smtClean="0"/>
              <a:t>P = number of repeated measures</a:t>
            </a:r>
          </a:p>
          <a:p>
            <a:pPr lvl="1"/>
            <a:r>
              <a:rPr lang="en-US" dirty="0" smtClean="0"/>
              <a:t>N = people</a:t>
            </a:r>
          </a:p>
          <a:p>
            <a:pPr lvl="1"/>
            <a:r>
              <a:rPr lang="en-US" dirty="0" smtClean="0"/>
              <a:t>K = groups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Interaction contrasts </a:t>
            </a:r>
          </a:p>
          <a:p>
            <a:pPr lvl="1"/>
            <a:r>
              <a:rPr lang="en-US" dirty="0" smtClean="0"/>
              <a:t>All three significant</a:t>
            </a:r>
          </a:p>
          <a:p>
            <a:pPr lvl="2"/>
            <a:r>
              <a:rPr lang="en-US" dirty="0" smtClean="0"/>
              <a:t>Pick individual cells to do a mixed </a:t>
            </a:r>
            <a:r>
              <a:rPr lang="en-US" dirty="0" err="1" smtClean="0"/>
              <a:t>anova</a:t>
            </a:r>
            <a:r>
              <a:rPr lang="en-US" dirty="0" smtClean="0"/>
              <a:t> on</a:t>
            </a:r>
          </a:p>
          <a:p>
            <a:pPr lvl="2"/>
            <a:r>
              <a:rPr lang="en-US" dirty="0" smtClean="0"/>
              <a:t>Do one of the previous analyses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Scheffe</a:t>
            </a:r>
            <a:r>
              <a:rPr lang="en-US" dirty="0" smtClean="0"/>
              <a:t>’ for simple effects analysis</a:t>
            </a:r>
          </a:p>
          <a:p>
            <a:pPr lvl="1"/>
            <a:r>
              <a:rPr lang="en-US" dirty="0" smtClean="0"/>
              <a:t>Fs = (p-1)(k-1) * F((p-1)(k-1), k(p-1)(n-1))</a:t>
            </a:r>
          </a:p>
          <a:p>
            <a:pPr lvl="1"/>
            <a:r>
              <a:rPr lang="en-US" dirty="0" smtClean="0"/>
              <a:t>Then post </a:t>
            </a:r>
            <a:r>
              <a:rPr lang="en-US" dirty="0" err="1" smtClean="0"/>
              <a:t>hocs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Parallelism only – </a:t>
            </a:r>
          </a:p>
          <a:p>
            <a:pPr lvl="1"/>
            <a:r>
              <a:rPr lang="en-US" dirty="0" smtClean="0"/>
              <a:t>Any of the above analyses would be ok</a:t>
            </a:r>
          </a:p>
          <a:p>
            <a:pPr lvl="1"/>
            <a:r>
              <a:rPr lang="en-US" dirty="0" smtClean="0"/>
              <a:t>Just depends on which question you want to ask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Levels – is it significant?</a:t>
            </a:r>
          </a:p>
          <a:p>
            <a:r>
              <a:rPr lang="en-US" dirty="0" smtClean="0"/>
              <a:t>Flatness – is it significant?</a:t>
            </a:r>
          </a:p>
          <a:p>
            <a:r>
              <a:rPr lang="en-US" dirty="0" smtClean="0"/>
              <a:t>Parallelism – is it significant?</a:t>
            </a:r>
          </a:p>
          <a:p>
            <a:r>
              <a:rPr lang="en-US" dirty="0" smtClean="0"/>
              <a:t>Follow up simple effects/interaction</a:t>
            </a:r>
          </a:p>
          <a:p>
            <a:r>
              <a:rPr lang="en-US" dirty="0" smtClean="0"/>
              <a:t>Post </a:t>
            </a:r>
            <a:r>
              <a:rPr lang="en-US" dirty="0" err="1" smtClean="0"/>
              <a:t>hocs</a:t>
            </a:r>
            <a:r>
              <a:rPr lang="en-US" smtClean="0"/>
              <a:t> (with means)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Dependent on the type of test that was significant </a:t>
            </a:r>
          </a:p>
          <a:p>
            <a:pPr lvl="1"/>
            <a:r>
              <a:rPr lang="en-US" dirty="0" smtClean="0"/>
              <a:t>levels – contrast on between subjects variable</a:t>
            </a:r>
          </a:p>
          <a:p>
            <a:pPr lvl="2"/>
            <a:r>
              <a:rPr lang="en-US" dirty="0" err="1" smtClean="0"/>
              <a:t>Tukey</a:t>
            </a:r>
            <a:r>
              <a:rPr lang="en-US" dirty="0"/>
              <a:t> </a:t>
            </a:r>
            <a:r>
              <a:rPr lang="en-US" dirty="0" smtClean="0"/>
              <a:t>/ independent t</a:t>
            </a:r>
          </a:p>
          <a:p>
            <a:pPr lvl="1"/>
            <a:r>
              <a:rPr lang="en-US" dirty="0" smtClean="0"/>
              <a:t>Flatness – contrast on repeated measures variable</a:t>
            </a:r>
          </a:p>
          <a:p>
            <a:pPr lvl="2"/>
            <a:r>
              <a:rPr lang="en-US" dirty="0" smtClean="0"/>
              <a:t>Dependent t</a:t>
            </a:r>
          </a:p>
          <a:p>
            <a:pPr lvl="1"/>
            <a:r>
              <a:rPr lang="en-US" dirty="0" smtClean="0"/>
              <a:t>Parallelism – simple effects analysis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parallelism (interaction)</a:t>
            </a:r>
          </a:p>
          <a:p>
            <a:pPr lvl="1"/>
            <a:r>
              <a:rPr lang="en-US" dirty="0" smtClean="0"/>
              <a:t>One variable is held constant, mean differences analyzed on other variable</a:t>
            </a:r>
          </a:p>
          <a:p>
            <a:pPr lvl="1"/>
            <a:r>
              <a:rPr lang="en-US" dirty="0" smtClean="0"/>
              <a:t>Then do simple comparisons</a:t>
            </a:r>
          </a:p>
          <a:p>
            <a:r>
              <a:rPr lang="en-US" dirty="0" smtClean="0"/>
              <a:t>Do not want to do them “both” ways</a:t>
            </a:r>
          </a:p>
          <a:p>
            <a:pPr lvl="1"/>
            <a:r>
              <a:rPr lang="en-US" dirty="0" smtClean="0"/>
              <a:t>Then you are basically testing the interaction twice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Parallelism (interaction)</a:t>
            </a:r>
          </a:p>
          <a:p>
            <a:pPr lvl="1"/>
            <a:r>
              <a:rPr lang="en-US" dirty="0" smtClean="0"/>
              <a:t>Or you can break down the interaction into several smaller interactions </a:t>
            </a:r>
          </a:p>
          <a:p>
            <a:pPr lvl="1"/>
            <a:r>
              <a:rPr lang="en-US" dirty="0" smtClean="0"/>
              <a:t>Interaction between the two variables is examined in smaller form</a:t>
            </a:r>
          </a:p>
          <a:p>
            <a:pPr lvl="2"/>
            <a:r>
              <a:rPr lang="en-US" dirty="0" smtClean="0"/>
              <a:t>Does not confound Sum of squares that the other does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effects analysis </a:t>
            </a:r>
          </a:p>
          <a:p>
            <a:pPr lvl="1"/>
            <a:r>
              <a:rPr lang="en-US" dirty="0" smtClean="0"/>
              <a:t>Parallelism (interaction significant)</a:t>
            </a:r>
          </a:p>
          <a:p>
            <a:pPr lvl="2"/>
            <a:r>
              <a:rPr lang="en-US" dirty="0" smtClean="0"/>
              <a:t>flatness significant </a:t>
            </a:r>
            <a:r>
              <a:rPr lang="en-US" dirty="0" smtClean="0"/>
              <a:t>(repeated measures)</a:t>
            </a:r>
            <a:endParaRPr lang="en-US" dirty="0" smtClean="0"/>
          </a:p>
          <a:p>
            <a:pPr lvl="1"/>
            <a:r>
              <a:rPr lang="en-US" dirty="0" smtClean="0"/>
              <a:t>Levels is not </a:t>
            </a:r>
            <a:r>
              <a:rPr lang="en-US" dirty="0" smtClean="0"/>
              <a:t>(between subjects)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effects analysis</a:t>
            </a:r>
          </a:p>
          <a:p>
            <a:pPr lvl="1"/>
            <a:r>
              <a:rPr lang="en-US" dirty="0" smtClean="0"/>
              <a:t>You do each between subjects ANOVA for each repeated measures part</a:t>
            </a:r>
          </a:p>
          <a:p>
            <a:pPr lvl="1"/>
            <a:r>
              <a:rPr lang="en-US" dirty="0" smtClean="0"/>
              <a:t>Then post hoc (</a:t>
            </a:r>
            <a:r>
              <a:rPr lang="en-US" dirty="0" err="1" smtClean="0"/>
              <a:t>tukey</a:t>
            </a:r>
            <a:r>
              <a:rPr lang="en-US" dirty="0" smtClean="0"/>
              <a:t>) comparisons if there are more than two levels of the between subjects variable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Effects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7672764"/>
              </p:ext>
            </p:extLst>
          </p:nvPr>
        </p:nvGraphicFramePr>
        <p:xfrm>
          <a:off x="914400" y="1571612"/>
          <a:ext cx="7772400" cy="4783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6162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Effects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3666542"/>
              </p:ext>
            </p:extLst>
          </p:nvPr>
        </p:nvGraphicFramePr>
        <p:xfrm>
          <a:off x="914400" y="1571612"/>
          <a:ext cx="7772400" cy="4783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4628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Scheffe</a:t>
            </a:r>
            <a:r>
              <a:rPr lang="en-US" dirty="0" smtClean="0"/>
              <a:t>’ for simple effects analysis</a:t>
            </a:r>
          </a:p>
          <a:p>
            <a:pPr lvl="1"/>
            <a:r>
              <a:rPr lang="en-US" dirty="0" smtClean="0"/>
              <a:t>Fs = (k-1)* F(k-1, k(n-1))</a:t>
            </a:r>
          </a:p>
          <a:p>
            <a:pPr lvl="1"/>
            <a:r>
              <a:rPr lang="en-US" dirty="0" smtClean="0"/>
              <a:t>N = number of people</a:t>
            </a:r>
          </a:p>
          <a:p>
            <a:pPr lvl="1"/>
            <a:r>
              <a:rPr lang="en-US" dirty="0" smtClean="0"/>
              <a:t>K = number of groups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461455"/>
      </a:dk2>
      <a:lt2>
        <a:srgbClr val="FFFFD2"/>
      </a:lt2>
      <a:accent1>
        <a:srgbClr val="B94B2D"/>
      </a:accent1>
      <a:accent2>
        <a:srgbClr val="B95F91"/>
      </a:accent2>
      <a:accent3>
        <a:srgbClr val="C8AF3C"/>
      </a:accent3>
      <a:accent4>
        <a:srgbClr val="78AA64"/>
      </a:accent4>
      <a:accent5>
        <a:srgbClr val="8264AA"/>
      </a:accent5>
      <a:accent6>
        <a:srgbClr val="D29B46"/>
      </a:accent6>
      <a:hlink>
        <a:srgbClr val="0000FF"/>
      </a:hlink>
      <a:folHlink>
        <a:srgbClr val="800080"/>
      </a:folHlink>
    </a:clrScheme>
    <a:fontScheme name="Twilight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0" t="100000" r="5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0" t="100000" r="50000" b="10000"/>
          </a:path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0000"/>
                <a:satMod val="200000"/>
              </a:schemeClr>
            </a:duotone>
          </a:blip>
          <a:tile tx="0" ty="0" sx="120000" sy="12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</Template>
  <TotalTime>248</TotalTime>
  <Words>573</Words>
  <Application>Microsoft Macintosh PowerPoint</Application>
  <PresentationFormat>On-screen Show (4:3)</PresentationFormat>
  <Paragraphs>110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Twilight</vt:lpstr>
      <vt:lpstr>Profile Analysis</vt:lpstr>
      <vt:lpstr>Follow ups</vt:lpstr>
      <vt:lpstr>Follow ups</vt:lpstr>
      <vt:lpstr>Follow ups</vt:lpstr>
      <vt:lpstr>Follow ups</vt:lpstr>
      <vt:lpstr>Follow ups</vt:lpstr>
      <vt:lpstr>Simple Effects</vt:lpstr>
      <vt:lpstr>Simple Effects</vt:lpstr>
      <vt:lpstr>Follow ups</vt:lpstr>
      <vt:lpstr>Follow ups</vt:lpstr>
      <vt:lpstr>Follow ups</vt:lpstr>
      <vt:lpstr>Simple Effects</vt:lpstr>
      <vt:lpstr>Simple Effects</vt:lpstr>
      <vt:lpstr>Follow ups</vt:lpstr>
      <vt:lpstr>Follow ups</vt:lpstr>
      <vt:lpstr>Follow ups</vt:lpstr>
      <vt:lpstr>Follow ups</vt:lpstr>
      <vt:lpstr>Write up</vt:lpstr>
    </vt:vector>
  </TitlesOfParts>
  <Company>Preferred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Profile Analysis</dc:title>
  <dc:creator>erin</dc:creator>
  <cp:lastModifiedBy>Erin</cp:lastModifiedBy>
  <cp:revision>35</cp:revision>
  <dcterms:created xsi:type="dcterms:W3CDTF">2010-02-16T04:02:30Z</dcterms:created>
  <dcterms:modified xsi:type="dcterms:W3CDTF">2011-02-28T18:14:14Z</dcterms:modified>
</cp:coreProperties>
</file>