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3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0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9BB0-11F1-4D59-B768-9BBF32A1A54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E6F1-B7E3-400C-864B-63A016531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6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1600" y="3038641"/>
            <a:ext cx="1121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Earth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90116" y="3331029"/>
            <a:ext cx="1001484" cy="859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1600" y="3038641"/>
            <a:ext cx="1121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Earth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90116" y="3331029"/>
            <a:ext cx="1001484" cy="859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1600" y="3038641"/>
            <a:ext cx="1121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Earth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990116" y="3331029"/>
            <a:ext cx="1001484" cy="859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18" y="4588963"/>
            <a:ext cx="3850821" cy="21710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1" y="1014329"/>
            <a:ext cx="6950435" cy="5218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13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350242"/>
            <a:ext cx="8963025" cy="6115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9422" y="5850603"/>
            <a:ext cx="278238" cy="182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3009" y="708025"/>
            <a:ext cx="8285540" cy="3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3898" y="711200"/>
            <a:ext cx="727" cy="5346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278425" y="6166832"/>
            <a:ext cx="227649" cy="167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77660" y="6166832"/>
            <a:ext cx="244854" cy="150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60402" y="6166833"/>
            <a:ext cx="183248" cy="190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2922" y="653213"/>
            <a:ext cx="384737" cy="156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350242"/>
            <a:ext cx="8963025" cy="6115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9422" y="5850603"/>
            <a:ext cx="278238" cy="182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3009" y="708025"/>
            <a:ext cx="8285540" cy="3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53898" y="711200"/>
            <a:ext cx="727" cy="53467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278425" y="6166832"/>
            <a:ext cx="227649" cy="167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77660" y="6166832"/>
            <a:ext cx="244854" cy="1500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60402" y="6166833"/>
            <a:ext cx="183248" cy="190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2922" y="653213"/>
            <a:ext cx="384737" cy="156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248400" y="1809750"/>
            <a:ext cx="1" cy="4248150"/>
          </a:xfrm>
          <a:prstGeom prst="line">
            <a:avLst/>
          </a:prstGeom>
          <a:ln w="57150">
            <a:solidFill>
              <a:srgbClr val="ED171E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7749" y="426903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6’4”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05450" y="2828618"/>
            <a:ext cx="9525" cy="3204633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8073" y="2828618"/>
            <a:ext cx="11852" cy="3229282"/>
          </a:xfrm>
          <a:prstGeom prst="line">
            <a:avLst/>
          </a:prstGeom>
          <a:ln w="57150">
            <a:solidFill>
              <a:schemeClr val="accent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91446" y="4676775"/>
            <a:ext cx="3" cy="1381125"/>
          </a:xfrm>
          <a:prstGeom prst="line">
            <a:avLst/>
          </a:prstGeom>
          <a:ln w="57150">
            <a:solidFill>
              <a:schemeClr val="accent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05346" y="4676775"/>
            <a:ext cx="5" cy="1381125"/>
          </a:xfrm>
          <a:prstGeom prst="line">
            <a:avLst/>
          </a:prstGeom>
          <a:ln w="57150">
            <a:solidFill>
              <a:schemeClr val="accent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33821" y="5734050"/>
            <a:ext cx="4" cy="323850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62970" y="5734050"/>
            <a:ext cx="3" cy="323850"/>
          </a:xfrm>
          <a:prstGeom prst="line">
            <a:avLst/>
          </a:prstGeom>
          <a:ln w="57150">
            <a:solidFill>
              <a:schemeClr val="accent4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9922" y="245928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6’1”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5276" y="245928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5’7”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7076" y="426903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5’4”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91225" y="1385952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5’10”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8423" y="532387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6’7”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2272" y="532387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5’1”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896" y="416311"/>
            <a:ext cx="312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Simply stupid explanation…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599" y="416311"/>
            <a:ext cx="804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Because our data dictates the mean.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95" y="4214521"/>
            <a:ext cx="4539105" cy="2158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29" y="3558698"/>
            <a:ext cx="4118882" cy="2814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1700" y="2916275"/>
            <a:ext cx="4343400" cy="34569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22" y="1371859"/>
            <a:ext cx="4134956" cy="5349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39" y="3558698"/>
            <a:ext cx="2848621" cy="1946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37" y="3804523"/>
            <a:ext cx="2459260" cy="16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23" y="3924299"/>
            <a:ext cx="2462190" cy="16824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44300" y="4190999"/>
            <a:ext cx="714375" cy="1343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7175" y="3924299"/>
            <a:ext cx="200025" cy="266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924299"/>
            <a:ext cx="2497038" cy="1706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12392"/>
            <a:ext cx="2497038" cy="1706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2" y="3924299"/>
            <a:ext cx="2497038" cy="1706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81" y="2696907"/>
            <a:ext cx="2497038" cy="1706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14" y="2696906"/>
            <a:ext cx="2497038" cy="1706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4" y="1469515"/>
            <a:ext cx="2497038" cy="1706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33" y="1481422"/>
            <a:ext cx="2497038" cy="1706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71" y="1469513"/>
            <a:ext cx="2497038" cy="1706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139784"/>
            <a:ext cx="2497038" cy="17063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94" y="5280516"/>
            <a:ext cx="2497038" cy="1706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71" y="5183028"/>
            <a:ext cx="2497038" cy="1706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98" y="5173645"/>
            <a:ext cx="2497038" cy="17063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28" y="2570077"/>
            <a:ext cx="2497038" cy="1706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7"/>
            <a:ext cx="2497038" cy="17063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676" y="2569555"/>
            <a:ext cx="2497038" cy="1706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4" y="131488"/>
            <a:ext cx="2497038" cy="17063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28" y="89722"/>
            <a:ext cx="2497038" cy="17063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55" y="121059"/>
            <a:ext cx="2497038" cy="17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175" y="571500"/>
            <a:ext cx="8972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sum of squares yield a different value of average deviation than absolute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value?”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53" y="1690937"/>
            <a:ext cx="285714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23" y="3924299"/>
            <a:ext cx="2462190" cy="16824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44300" y="4190999"/>
            <a:ext cx="714375" cy="1343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7175" y="3924299"/>
            <a:ext cx="200025" cy="266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924299"/>
            <a:ext cx="2497038" cy="1706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12392"/>
            <a:ext cx="2497038" cy="1706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2" y="3924299"/>
            <a:ext cx="2497038" cy="17063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81" y="2696907"/>
            <a:ext cx="2497038" cy="1706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14" y="2696906"/>
            <a:ext cx="2497038" cy="1706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4" y="1469515"/>
            <a:ext cx="2497038" cy="1706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33" y="1481422"/>
            <a:ext cx="2497038" cy="1706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71" y="1469513"/>
            <a:ext cx="2497038" cy="1706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139784"/>
            <a:ext cx="2497038" cy="17063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94" y="5280516"/>
            <a:ext cx="2497038" cy="17063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71" y="5183028"/>
            <a:ext cx="2497038" cy="1706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98" y="5173645"/>
            <a:ext cx="2497038" cy="17063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28" y="2570077"/>
            <a:ext cx="2497038" cy="1706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7"/>
            <a:ext cx="2497038" cy="17063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676" y="2569555"/>
            <a:ext cx="2497038" cy="17063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4" y="131488"/>
            <a:ext cx="2497038" cy="17063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28" y="89722"/>
            <a:ext cx="2497038" cy="17063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55" y="121059"/>
            <a:ext cx="2497038" cy="17063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9715" y="4745263"/>
            <a:ext cx="3973879" cy="27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23" y="3924299"/>
            <a:ext cx="2462190" cy="16824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44300" y="4190999"/>
            <a:ext cx="714375" cy="1343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7175" y="3924299"/>
            <a:ext cx="200025" cy="266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9715" y="4745263"/>
            <a:ext cx="3973879" cy="27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23" y="3924299"/>
            <a:ext cx="2462190" cy="16824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44300" y="4190999"/>
            <a:ext cx="714375" cy="13430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7175" y="3924299"/>
            <a:ext cx="200025" cy="266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175" y="571500"/>
            <a:ext cx="8972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sum of squares yield a different value of average deviation than absolute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value?”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53" y="1690937"/>
            <a:ext cx="2857143" cy="3990476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9015412" y="866775"/>
            <a:ext cx="2738438" cy="2028825"/>
          </a:xfrm>
          <a:prstGeom prst="cloudCallout">
            <a:avLst>
              <a:gd name="adj1" fmla="val -54572"/>
              <a:gd name="adj2" fmla="val 40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35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3817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we looking for?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14450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Deviation/Average Deviation = a value that summarizes the degree of variance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9098" y="2524125"/>
            <a:ext cx="1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3825" y="3718441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1700" y="2893457"/>
            <a:ext cx="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7150" y="446663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10450" y="233945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4" idx="1"/>
          </p:cNvCxnSpPr>
          <p:nvPr/>
        </p:nvCxnSpPr>
        <p:spPr>
          <a:xfrm flipH="1">
            <a:off x="2558374" y="2524125"/>
            <a:ext cx="48520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>
            <a:off x="7410450" y="2524125"/>
            <a:ext cx="371678" cy="194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H="1">
            <a:off x="6264613" y="2524125"/>
            <a:ext cx="1145837" cy="52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1"/>
          </p:cNvCxnSpPr>
          <p:nvPr/>
        </p:nvCxnSpPr>
        <p:spPr>
          <a:xfrm flipH="1">
            <a:off x="4291012" y="2524125"/>
            <a:ext cx="3119438" cy="119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38175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we looking for?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14450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Deviation/Average Deviation = a value that summarizes the degree of variance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9098" y="2524125"/>
            <a:ext cx="1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3825" y="3718441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1700" y="2893457"/>
            <a:ext cx="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7150" y="446663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9915" y="234862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6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r>
              <a:rPr lang="en-US" dirty="0" smtClean="0"/>
              <a:t> = 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9915" y="281820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20/4 = </a:t>
            </a:r>
            <a:r>
              <a:rPr lang="en-US" dirty="0" smtClean="0">
                <a:solidFill>
                  <a:srgbClr val="ED171E"/>
                </a:solidFill>
              </a:rPr>
              <a:t>5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33975" y="2339459"/>
            <a:ext cx="19050" cy="3413641"/>
          </a:xfrm>
          <a:prstGeom prst="line">
            <a:avLst/>
          </a:prstGeom>
          <a:ln w="5715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46492" y="2708791"/>
            <a:ext cx="2511283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2437" y="3903107"/>
            <a:ext cx="795338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6362" y="3078123"/>
            <a:ext cx="795338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86362" y="4648200"/>
            <a:ext cx="2490788" cy="3096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45730" y="264801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5544" y="46482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8200" y="308764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1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8181" y="386161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1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9915" y="3438240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963097"/>
                </a:solidFill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963097"/>
                </a:solidFill>
              </a:rPr>
              <a:t>3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963097"/>
                </a:solidFill>
              </a:rPr>
              <a:t>1</a:t>
            </a:r>
            <a:r>
              <a:rPr lang="en-US" dirty="0" smtClean="0"/>
              <a:t> = 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89915" y="400806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8/4 =</a:t>
            </a:r>
            <a:r>
              <a:rPr lang="en-US" dirty="0" smtClean="0">
                <a:solidFill>
                  <a:srgbClr val="22B14C"/>
                </a:solidFill>
              </a:rPr>
              <a:t> </a:t>
            </a:r>
            <a:r>
              <a:rPr lang="en-US" b="1" dirty="0" smtClean="0">
                <a:solidFill>
                  <a:srgbClr val="22B14C"/>
                </a:solidFill>
              </a:rPr>
              <a:t>2</a:t>
            </a:r>
            <a:endParaRPr lang="en-US" b="1" dirty="0">
              <a:solidFill>
                <a:srgbClr val="22B14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0450" y="233945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10450" y="279588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0450" y="3266122"/>
            <a:ext cx="146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</a:p>
          <a:p>
            <a:r>
              <a:rPr lang="en-US" dirty="0" smtClean="0"/>
              <a:t>(Distribution)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10450" y="3960257"/>
            <a:ext cx="18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Distance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12531" y="5842517"/>
            <a:ext cx="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5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647393" y="3706889"/>
            <a:ext cx="15056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614056" y="3485586"/>
            <a:ext cx="6486" cy="4328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43500" y="3485586"/>
            <a:ext cx="0" cy="42686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300960" y="33644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B14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15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31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19499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Absolute deviation does not uniquely characterize the dispersion of a distribution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81732" y="341732"/>
            <a:ext cx="570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However!</a:t>
            </a:r>
            <a:endParaRPr lang="en-US" sz="96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62" y="2867524"/>
            <a:ext cx="2857143" cy="399047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382649" y="3012705"/>
            <a:ext cx="1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17376" y="4207021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65251" y="3382037"/>
            <a:ext cx="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60701" y="495521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217526" y="2828039"/>
            <a:ext cx="19050" cy="3413641"/>
          </a:xfrm>
          <a:prstGeom prst="line">
            <a:avLst/>
          </a:prstGeom>
          <a:ln w="5715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30043" y="3197371"/>
            <a:ext cx="2511283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45988" y="4391687"/>
            <a:ext cx="795338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69913" y="3566703"/>
            <a:ext cx="795338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69913" y="5136780"/>
            <a:ext cx="2490788" cy="3096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29281" y="31365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39095" y="513678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1751" y="357622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1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81732" y="43501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1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6082" y="6331097"/>
            <a:ext cx="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5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730944" y="4195469"/>
            <a:ext cx="15056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697607" y="3974166"/>
            <a:ext cx="6486" cy="4328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27051" y="3974166"/>
            <a:ext cx="0" cy="42686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84511" y="38530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B14C"/>
                </a:solidFill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9196" y="5245486"/>
            <a:ext cx="312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Simply stupid explanation…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5" grpId="0"/>
      <p:bldP spid="66" grpId="0"/>
      <p:bldP spid="67" grpId="0"/>
      <p:bldP spid="68" grpId="0"/>
      <p:bldP spid="69" grpId="0"/>
      <p:bldP spid="73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0" y="19499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Absolute deviation does not uniquely characterize the dispersion of a distribution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81732" y="341732"/>
            <a:ext cx="5706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However!</a:t>
            </a:r>
            <a:endParaRPr lang="en-US" sz="96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062" y="2867524"/>
            <a:ext cx="2857143" cy="399047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382649" y="3012705"/>
            <a:ext cx="15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17376" y="4207021"/>
            <a:ext cx="3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65251" y="3382037"/>
            <a:ext cx="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60701" y="495521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217526" y="2828039"/>
            <a:ext cx="19050" cy="3413641"/>
          </a:xfrm>
          <a:prstGeom prst="line">
            <a:avLst/>
          </a:prstGeom>
          <a:ln w="57150">
            <a:solidFill>
              <a:srgbClr val="ED17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630043" y="3197371"/>
            <a:ext cx="2511283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45988" y="4391687"/>
            <a:ext cx="795338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69913" y="3566703"/>
            <a:ext cx="795338" cy="0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69913" y="5136780"/>
            <a:ext cx="2490788" cy="3096"/>
          </a:xfrm>
          <a:prstGeom prst="straightConnector1">
            <a:avLst/>
          </a:prstGeom>
          <a:ln>
            <a:solidFill>
              <a:srgbClr val="96309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29281" y="31365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39095" y="513678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3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51751" y="357622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1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81732" y="43501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63097"/>
                </a:solidFill>
              </a:rPr>
              <a:t>1</a:t>
            </a:r>
            <a:endParaRPr lang="en-US" dirty="0">
              <a:solidFill>
                <a:srgbClr val="963097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6082" y="6331097"/>
            <a:ext cx="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D171E"/>
                </a:solidFill>
              </a:rPr>
              <a:t>5</a:t>
            </a:r>
            <a:endParaRPr lang="en-US" dirty="0">
              <a:solidFill>
                <a:srgbClr val="ED171E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730944" y="4195469"/>
            <a:ext cx="150563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697607" y="3974166"/>
            <a:ext cx="6486" cy="4328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227051" y="3974166"/>
            <a:ext cx="0" cy="42686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384511" y="38530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B14C"/>
                </a:solidFill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9196" y="5245486"/>
            <a:ext cx="312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Simply stupid explanation…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490281" y="3654602"/>
            <a:ext cx="2061470" cy="1042543"/>
          </a:xfrm>
          <a:prstGeom prst="ellipse">
            <a:avLst/>
          </a:prstGeom>
          <a:noFill/>
          <a:ln w="57150">
            <a:solidFill>
              <a:srgbClr val="22B1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6" idx="0"/>
          </p:cNvCxnSpPr>
          <p:nvPr/>
        </p:nvCxnSpPr>
        <p:spPr>
          <a:xfrm flipH="1" flipV="1">
            <a:off x="3145046" y="3365990"/>
            <a:ext cx="375970" cy="28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67" idx="2"/>
          </p:cNvCxnSpPr>
          <p:nvPr/>
        </p:nvCxnSpPr>
        <p:spPr>
          <a:xfrm flipV="1">
            <a:off x="4551751" y="3945559"/>
            <a:ext cx="176213" cy="2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6"/>
            <a:endCxn id="66" idx="0"/>
          </p:cNvCxnSpPr>
          <p:nvPr/>
        </p:nvCxnSpPr>
        <p:spPr>
          <a:xfrm>
            <a:off x="4551751" y="4175874"/>
            <a:ext cx="963557" cy="96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8" grpId="0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3174288" y="3776817"/>
            <a:ext cx="11542" cy="2707363"/>
          </a:xfrm>
          <a:prstGeom prst="line">
            <a:avLst/>
          </a:prstGeom>
          <a:ln w="57150">
            <a:solidFill>
              <a:srgbClr val="ED171E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01565" y="3900724"/>
            <a:ext cx="36000" cy="265729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91742" y="3900724"/>
            <a:ext cx="23366" cy="2678548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0"/>
          </p:cNvCxnSpPr>
          <p:nvPr/>
        </p:nvCxnSpPr>
        <p:spPr>
          <a:xfrm>
            <a:off x="1657808" y="577815"/>
            <a:ext cx="6413" cy="288626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173" y="577815"/>
            <a:ext cx="817" cy="288626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08351" y="497466"/>
            <a:ext cx="17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+ 2 + 3 + 4 = 10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5419" y="396840"/>
            <a:ext cx="15480" cy="26098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62558" y="577815"/>
            <a:ext cx="190500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3667" y="682132"/>
            <a:ext cx="1263844" cy="10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67182" y="1298432"/>
            <a:ext cx="313630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1522115" y="231949"/>
            <a:ext cx="2872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0243" y="1720126"/>
            <a:ext cx="3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56152" y="2526515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35280" y="1781655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64935" y="1881667"/>
            <a:ext cx="323124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97994" y="2614238"/>
            <a:ext cx="1464159" cy="1229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2221874" y="1079684"/>
            <a:ext cx="5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062308" y="2436027"/>
            <a:ext cx="2872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22527" y="1191524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60562" y="472203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 / 4 = </a:t>
            </a:r>
            <a:r>
              <a:rPr lang="en-US" dirty="0">
                <a:solidFill>
                  <a:srgbClr val="ED171E"/>
                </a:solidFill>
              </a:rPr>
              <a:t>2.5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08351" y="3776817"/>
            <a:ext cx="36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 + 2.5 + 2.5 + 4.5 = 10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65419" y="3766144"/>
            <a:ext cx="15480" cy="26098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90396" y="3947119"/>
            <a:ext cx="190500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37383" y="4052170"/>
            <a:ext cx="17789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965321" y="3592151"/>
            <a:ext cx="5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2174" y="5076633"/>
            <a:ext cx="5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530137" y="5845576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74435" y="5161287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64935" y="5945588"/>
            <a:ext cx="2142927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3335871" y="4463189"/>
            <a:ext cx="698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5743358" y="5760922"/>
            <a:ext cx="7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074435" y="4551419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60563" y="377681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 / 4 = </a:t>
            </a:r>
            <a:r>
              <a:rPr lang="en-US" dirty="0">
                <a:solidFill>
                  <a:srgbClr val="ED171E"/>
                </a:solidFill>
              </a:rPr>
              <a:t>2.5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63023" y="3354063"/>
            <a:ext cx="3281966" cy="21253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279358" y="6558018"/>
            <a:ext cx="4282693" cy="21254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17943" y="2976020"/>
            <a:ext cx="30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3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80635" y="6205350"/>
            <a:ext cx="30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4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59168" y="1658514"/>
            <a:ext cx="15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	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</a:p>
          <a:p>
            <a:r>
              <a:rPr lang="en-US" dirty="0" smtClean="0"/>
              <a:t>S.D. 	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689691" y="4961776"/>
            <a:ext cx="21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	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</a:p>
          <a:p>
            <a:r>
              <a:rPr lang="en-US" dirty="0" smtClean="0"/>
              <a:t>S.D. 	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24292" y="968463"/>
            <a:ext cx="234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- 1.5 = 1.5</a:t>
            </a:r>
          </a:p>
          <a:p>
            <a:r>
              <a:rPr lang="en-US" dirty="0" smtClean="0"/>
              <a:t>2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- 0.5 = 0.5</a:t>
            </a:r>
          </a:p>
          <a:p>
            <a:r>
              <a:rPr lang="en-US" dirty="0" smtClean="0"/>
              <a:t>3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  </a:t>
            </a:r>
            <a:r>
              <a:rPr lang="en-US" sz="700" dirty="0" smtClean="0"/>
              <a:t> </a:t>
            </a:r>
            <a:r>
              <a:rPr lang="en-US" dirty="0" smtClean="0"/>
              <a:t>0.5 = 0.5</a:t>
            </a:r>
          </a:p>
          <a:p>
            <a:r>
              <a:rPr lang="en-US" dirty="0" smtClean="0"/>
              <a:t>4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  </a:t>
            </a:r>
            <a:r>
              <a:rPr lang="en-US" sz="600" dirty="0" smtClean="0"/>
              <a:t> </a:t>
            </a:r>
            <a:r>
              <a:rPr lang="en-US" dirty="0" smtClean="0"/>
              <a:t>1.5 = 1.5</a:t>
            </a:r>
          </a:p>
          <a:p>
            <a:r>
              <a:rPr lang="en-US" dirty="0"/>
              <a:t>	 </a:t>
            </a:r>
            <a:r>
              <a:rPr lang="en-US" dirty="0" smtClean="0"/>
              <a:t>            4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8405442" y="2120988"/>
            <a:ext cx="29527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689691" y="921388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/ 4 =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00961" y="4253316"/>
            <a:ext cx="2343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- 2 = 2</a:t>
            </a:r>
          </a:p>
          <a:p>
            <a:r>
              <a:rPr lang="en-US" dirty="0" smtClean="0"/>
              <a:t>2.5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  0 = </a:t>
            </a:r>
            <a:r>
              <a:rPr lang="en-US" sz="700" dirty="0"/>
              <a:t> </a:t>
            </a:r>
            <a:r>
              <a:rPr lang="en-US" dirty="0" smtClean="0"/>
              <a:t>0</a:t>
            </a:r>
          </a:p>
          <a:p>
            <a:r>
              <a:rPr lang="en-US" dirty="0" smtClean="0"/>
              <a:t>2.5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  </a:t>
            </a:r>
            <a:r>
              <a:rPr lang="en-US" sz="700" dirty="0" smtClean="0"/>
              <a:t> </a:t>
            </a:r>
            <a:r>
              <a:rPr lang="en-US" dirty="0" smtClean="0"/>
              <a:t>0 = 0</a:t>
            </a:r>
          </a:p>
          <a:p>
            <a:r>
              <a:rPr lang="en-US" dirty="0" smtClean="0"/>
              <a:t>4.5 – 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  <a:r>
              <a:rPr lang="en-US" dirty="0" smtClean="0"/>
              <a:t> =   </a:t>
            </a:r>
            <a:r>
              <a:rPr lang="en-US" sz="600" dirty="0" smtClean="0"/>
              <a:t> </a:t>
            </a:r>
            <a:r>
              <a:rPr lang="en-US" dirty="0" smtClean="0"/>
              <a:t>2 = 2</a:t>
            </a:r>
          </a:p>
          <a:p>
            <a:r>
              <a:rPr lang="en-US" dirty="0"/>
              <a:t>	 </a:t>
            </a:r>
            <a:r>
              <a:rPr lang="en-US" dirty="0" smtClean="0"/>
              <a:t>          4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285664" y="5405995"/>
            <a:ext cx="29527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659168" y="4226002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/ 4 =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0" y="12382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ABSOLUTE DEVIATION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182623" y="415670"/>
            <a:ext cx="5571" cy="2661530"/>
          </a:xfrm>
          <a:prstGeom prst="line">
            <a:avLst/>
          </a:prstGeom>
          <a:ln w="57150">
            <a:solidFill>
              <a:srgbClr val="ED171E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8" grpId="0"/>
      <p:bldP spid="9" grpId="0" animBg="1"/>
      <p:bldP spid="10" grpId="0" animBg="1"/>
      <p:bldP spid="13" grpId="0"/>
      <p:bldP spid="14" grpId="0"/>
      <p:bldP spid="15" grpId="0" animBg="1"/>
      <p:bldP spid="16" grpId="0"/>
      <p:bldP spid="18" grpId="0"/>
      <p:bldP spid="20" grpId="0" animBg="1"/>
      <p:bldP spid="23" grpId="0"/>
      <p:bldP spid="24" grpId="0"/>
      <p:bldP spid="25" grpId="0" animBg="1"/>
      <p:bldP spid="26" grpId="0" animBg="1"/>
      <p:bldP spid="29" grpId="0"/>
      <p:bldP spid="30" grpId="0"/>
      <p:bldP spid="31" grpId="0" animBg="1"/>
      <p:bldP spid="32" grpId="0"/>
      <p:bldP spid="59" grpId="0"/>
      <p:bldP spid="61" grpId="0"/>
      <p:bldP spid="62" grpId="0"/>
      <p:bldP spid="63" grpId="0"/>
      <p:bldP spid="66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24291" y="4238150"/>
                <a:ext cx="2621785" cy="1519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 </a:t>
                </a:r>
                <a:r>
                  <a:rPr lang="en-US" sz="1000" dirty="0"/>
                  <a:t> </a:t>
                </a:r>
                <a:r>
                  <a:rPr lang="en-US" dirty="0" smtClean="0"/>
                  <a:t>4</a:t>
                </a:r>
              </a:p>
              <a:p>
                <a:r>
                  <a:rPr lang="en-US" dirty="0" smtClean="0"/>
                  <a:t>2.5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0</a:t>
                </a:r>
              </a:p>
              <a:p>
                <a:r>
                  <a:rPr lang="en-US" dirty="0" smtClean="0"/>
                  <a:t>2.5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0</a:t>
                </a:r>
              </a:p>
              <a:p>
                <a:r>
                  <a:rPr lang="en-US" dirty="0" smtClean="0"/>
                  <a:t>4.5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4</a:t>
                </a:r>
              </a:p>
              <a:p>
                <a:r>
                  <a:rPr lang="en-US" dirty="0"/>
                  <a:t>	 </a:t>
                </a:r>
                <a:r>
                  <a:rPr lang="en-US" dirty="0" smtClean="0"/>
                  <a:t>              8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91" y="4238150"/>
                <a:ext cx="2621785" cy="1519647"/>
              </a:xfrm>
              <a:prstGeom prst="rect">
                <a:avLst/>
              </a:prstGeom>
              <a:blipFill rotWithShape="0">
                <a:blip r:embed="rId2"/>
                <a:stretch>
                  <a:fillRect l="-1856" t="-2000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5601565" y="3900724"/>
            <a:ext cx="34341" cy="2521125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185646" y="3900724"/>
            <a:ext cx="6096" cy="2521125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0"/>
          </p:cNvCxnSpPr>
          <p:nvPr/>
        </p:nvCxnSpPr>
        <p:spPr>
          <a:xfrm>
            <a:off x="1657808" y="577815"/>
            <a:ext cx="6413" cy="288626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44173" y="577815"/>
            <a:ext cx="817" cy="288626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08351" y="497466"/>
            <a:ext cx="177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+ 2 + 3 + 4 = 10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5419" y="396840"/>
            <a:ext cx="15480" cy="26098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562558" y="577815"/>
            <a:ext cx="190500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9859" y="656869"/>
            <a:ext cx="1258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75660" y="1301718"/>
            <a:ext cx="298775" cy="1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1505662" y="207963"/>
            <a:ext cx="2872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0243" y="1720126"/>
            <a:ext cx="3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56152" y="2526515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35280" y="1781655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41136" y="1880208"/>
            <a:ext cx="353729" cy="696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1136" y="2626527"/>
            <a:ext cx="1521017" cy="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2202212" y="1117052"/>
            <a:ext cx="52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5062308" y="2436027"/>
            <a:ext cx="28723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522527" y="1191524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60562" y="472203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 / 4 = </a:t>
            </a:r>
            <a:r>
              <a:rPr lang="en-US" dirty="0">
                <a:solidFill>
                  <a:srgbClr val="ED171E"/>
                </a:solidFill>
              </a:rPr>
              <a:t>2.5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08351" y="3776817"/>
            <a:ext cx="36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 + 2.5 + 2.5 + 4.5 = 10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65419" y="3766144"/>
            <a:ext cx="15480" cy="26098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90396" y="3947119"/>
            <a:ext cx="190500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19113" y="4047132"/>
            <a:ext cx="1765415" cy="2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960843" y="3543860"/>
            <a:ext cx="5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2174" y="5076633"/>
            <a:ext cx="5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530137" y="5845576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74435" y="5161287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64935" y="5945588"/>
            <a:ext cx="2142927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3335871" y="4463189"/>
            <a:ext cx="698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5743358" y="5760922"/>
            <a:ext cx="7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074435" y="4551419"/>
            <a:ext cx="190500" cy="200025"/>
          </a:xfrm>
          <a:prstGeom prst="ellipse">
            <a:avLst/>
          </a:prstGeom>
          <a:solidFill>
            <a:srgbClr val="5B9BD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60563" y="3776817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 / 4 = </a:t>
            </a:r>
            <a:r>
              <a:rPr lang="en-US" dirty="0">
                <a:solidFill>
                  <a:srgbClr val="ED171E"/>
                </a:solidFill>
              </a:rPr>
              <a:t>2.5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63023" y="3354063"/>
            <a:ext cx="3281966" cy="21253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274578" y="6421849"/>
            <a:ext cx="4282693" cy="21254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88617" y="2968081"/>
            <a:ext cx="30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3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98833" y="6063144"/>
            <a:ext cx="30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4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59168" y="1658514"/>
            <a:ext cx="159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	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</a:p>
          <a:p>
            <a:r>
              <a:rPr lang="en-US" dirty="0" smtClean="0"/>
              <a:t>S.D. 	1.25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689691" y="4961776"/>
            <a:ext cx="215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	</a:t>
            </a:r>
            <a:r>
              <a:rPr lang="en-US" dirty="0" smtClean="0">
                <a:solidFill>
                  <a:srgbClr val="ED171E"/>
                </a:solidFill>
              </a:rPr>
              <a:t>2.5</a:t>
            </a:r>
          </a:p>
          <a:p>
            <a:r>
              <a:rPr lang="en-US" dirty="0" smtClean="0"/>
              <a:t>S.D. 	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824292" y="968463"/>
                <a:ext cx="23431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 2.25</a:t>
                </a:r>
              </a:p>
              <a:p>
                <a:r>
                  <a:rPr lang="en-US" dirty="0" smtClean="0"/>
                  <a:t>2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0.25</a:t>
                </a:r>
              </a:p>
              <a:p>
                <a:r>
                  <a:rPr lang="en-US" dirty="0" smtClean="0"/>
                  <a:t>3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0.25</a:t>
                </a:r>
              </a:p>
              <a:p>
                <a:r>
                  <a:rPr lang="en-US" dirty="0" smtClean="0"/>
                  <a:t>4 – </a:t>
                </a:r>
                <a:r>
                  <a:rPr lang="en-US" dirty="0" smtClean="0">
                    <a:solidFill>
                      <a:srgbClr val="ED171E"/>
                    </a:solidFill>
                  </a:rPr>
                  <a:t>2.5</a:t>
                </a:r>
                <a:r>
                  <a:rPr lang="en-US" dirty="0" smtClean="0"/>
                  <a:t> =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2.25</a:t>
                </a:r>
              </a:p>
              <a:p>
                <a:r>
                  <a:rPr lang="en-US" dirty="0"/>
                  <a:t>	 </a:t>
                </a:r>
                <a:r>
                  <a:rPr lang="en-US" dirty="0" smtClean="0"/>
                  <a:t>               5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292" y="968463"/>
                <a:ext cx="234315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207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>
            <a:off x="8543994" y="2089458"/>
            <a:ext cx="4306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689691" y="921388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 </a:t>
            </a:r>
            <a:r>
              <a:rPr lang="en-US" dirty="0"/>
              <a:t>/ 4 = </a:t>
            </a:r>
            <a:r>
              <a:rPr lang="en-US" dirty="0" smtClean="0"/>
              <a:t>1.25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8506847" y="5367669"/>
            <a:ext cx="29527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659168" y="4226002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 </a:t>
            </a:r>
            <a:r>
              <a:rPr lang="en-US" dirty="0"/>
              <a:t>/ 4 =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0" y="12341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DEVIATION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156656" y="497466"/>
            <a:ext cx="6688" cy="2512299"/>
          </a:xfrm>
          <a:prstGeom prst="line">
            <a:avLst/>
          </a:prstGeom>
          <a:ln w="57150">
            <a:solidFill>
              <a:srgbClr val="ED171E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73682" y="3773109"/>
            <a:ext cx="6688" cy="2512299"/>
          </a:xfrm>
          <a:prstGeom prst="line">
            <a:avLst/>
          </a:prstGeom>
          <a:ln w="57150">
            <a:solidFill>
              <a:srgbClr val="ED171E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8" grpId="0"/>
      <p:bldP spid="9" grpId="0" animBg="1"/>
      <p:bldP spid="10" grpId="0" animBg="1"/>
      <p:bldP spid="13" grpId="0"/>
      <p:bldP spid="14" grpId="0"/>
      <p:bldP spid="15" grpId="0" animBg="1"/>
      <p:bldP spid="16" grpId="0"/>
      <p:bldP spid="18" grpId="0"/>
      <p:bldP spid="20" grpId="0" animBg="1"/>
      <p:bldP spid="23" grpId="0"/>
      <p:bldP spid="24" grpId="0"/>
      <p:bldP spid="25" grpId="0" animBg="1"/>
      <p:bldP spid="26" grpId="0" animBg="1"/>
      <p:bldP spid="29" grpId="0"/>
      <p:bldP spid="30" grpId="0"/>
      <p:bldP spid="31" grpId="0" animBg="1"/>
      <p:bldP spid="32" grpId="0"/>
      <p:bldP spid="59" grpId="0"/>
      <p:bldP spid="61" grpId="0"/>
      <p:bldP spid="62" grpId="0"/>
      <p:bldP spid="63" grpId="0"/>
      <p:bldP spid="66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371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Mizer, Michael D</dc:creator>
  <cp:lastModifiedBy>Mizer, Michael D</cp:lastModifiedBy>
  <cp:revision>17</cp:revision>
  <dcterms:created xsi:type="dcterms:W3CDTF">2015-11-29T16:54:34Z</dcterms:created>
  <dcterms:modified xsi:type="dcterms:W3CDTF">2015-11-29T22:10:36Z</dcterms:modified>
</cp:coreProperties>
</file>