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6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A55B3A-345D-AB47-91FE-05157C657C53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696467-AD87-4F4A-AD2F-DE67ACC264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Meaning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network – concepts are linked because of their frequency (association) but also the links between concepts have meaning. </a:t>
            </a:r>
          </a:p>
        </p:txBody>
      </p:sp>
    </p:spTree>
    <p:extLst>
      <p:ext uri="{BB962C8B-B14F-4D97-AF65-F5344CB8AC3E}">
        <p14:creationId xmlns:p14="http://schemas.microsoft.com/office/powerpoint/2010/main" val="1130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and </a:t>
            </a:r>
          </a:p>
          <a:p>
            <a:pPr marL="45720" indent="0">
              <a:buNone/>
            </a:pPr>
            <a:r>
              <a:rPr lang="en-US" dirty="0" err="1" smtClean="0"/>
              <a:t>Quillian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www2.fairmontstate.edu/users/ffidura/cogpsy/tlc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14675"/>
            <a:ext cx="4867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and </a:t>
            </a:r>
            <a:r>
              <a:rPr lang="en-US" dirty="0" err="1"/>
              <a:t>Quillian</a:t>
            </a:r>
            <a:r>
              <a:rPr lang="en-US" dirty="0"/>
              <a:t> – </a:t>
            </a:r>
            <a:r>
              <a:rPr lang="en-US" dirty="0" smtClean="0"/>
              <a:t>Specs</a:t>
            </a:r>
          </a:p>
          <a:p>
            <a:pPr lvl="1"/>
            <a:r>
              <a:rPr lang="en-US" dirty="0" smtClean="0"/>
              <a:t>Developed to translate between languages</a:t>
            </a:r>
          </a:p>
          <a:p>
            <a:pPr lvl="1"/>
            <a:r>
              <a:rPr lang="en-US" dirty="0" smtClean="0"/>
              <a:t>Natural categories – like animals, trees</a:t>
            </a:r>
          </a:p>
          <a:p>
            <a:pPr lvl="1"/>
            <a:r>
              <a:rPr lang="en-US" dirty="0" smtClean="0"/>
              <a:t>Hierarchical Network – like biology arrangement</a:t>
            </a:r>
          </a:p>
          <a:p>
            <a:pPr lvl="1"/>
            <a:r>
              <a:rPr lang="en-US" dirty="0" smtClean="0"/>
              <a:t>Link types – ISA, HASA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and </a:t>
            </a:r>
            <a:r>
              <a:rPr lang="en-US" dirty="0" err="1" smtClean="0"/>
              <a:t>Quillian</a:t>
            </a:r>
            <a:endParaRPr lang="en-US" dirty="0"/>
          </a:p>
          <a:p>
            <a:r>
              <a:rPr lang="en-US" dirty="0" smtClean="0"/>
              <a:t>Sentence verification task</a:t>
            </a:r>
          </a:p>
          <a:p>
            <a:pPr lvl="1"/>
            <a:r>
              <a:rPr lang="en-US" dirty="0" smtClean="0"/>
              <a:t> A robin is a bird.</a:t>
            </a:r>
          </a:p>
          <a:p>
            <a:pPr lvl="1"/>
            <a:r>
              <a:rPr lang="en-US" dirty="0" smtClean="0"/>
              <a:t>A robin has lungs.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and </a:t>
            </a:r>
            <a:r>
              <a:rPr lang="en-US" dirty="0" err="1"/>
              <a:t>Quillian</a:t>
            </a:r>
            <a:r>
              <a:rPr lang="en-US" dirty="0"/>
              <a:t> </a:t>
            </a:r>
          </a:p>
          <a:p>
            <a:r>
              <a:rPr lang="en-US" dirty="0" smtClean="0"/>
              <a:t> The sentence verification task shows you the </a:t>
            </a:r>
            <a:r>
              <a:rPr lang="en-US" dirty="0" smtClean="0"/>
              <a:t>response times </a:t>
            </a:r>
            <a:r>
              <a:rPr lang="en-US" dirty="0" smtClean="0"/>
              <a:t>&gt; which lets you see the hierarchical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and </a:t>
            </a:r>
            <a:r>
              <a:rPr lang="en-US" dirty="0" err="1" smtClean="0"/>
              <a:t>Quillian</a:t>
            </a:r>
            <a:r>
              <a:rPr lang="en-US" dirty="0"/>
              <a:t> </a:t>
            </a:r>
            <a:r>
              <a:rPr lang="en-US" dirty="0" smtClean="0"/>
              <a:t>– Problems</a:t>
            </a:r>
          </a:p>
          <a:p>
            <a:pPr lvl="1"/>
            <a:r>
              <a:rPr lang="en-US" dirty="0" smtClean="0"/>
              <a:t>Not all information can be represented that way</a:t>
            </a:r>
          </a:p>
          <a:p>
            <a:pPr lvl="1"/>
            <a:r>
              <a:rPr lang="en-US" dirty="0"/>
              <a:t>Conjoint frequency – how frequently two words co-occur together </a:t>
            </a:r>
            <a:endParaRPr lang="en-US" dirty="0" smtClean="0"/>
          </a:p>
          <a:p>
            <a:pPr lvl="2"/>
            <a:r>
              <a:rPr lang="en-US" dirty="0" smtClean="0"/>
              <a:t>This model doesn’t cover </a:t>
            </a:r>
            <a:r>
              <a:rPr lang="en-US" dirty="0" smtClean="0"/>
              <a:t>association versus </a:t>
            </a:r>
            <a:r>
              <a:rPr lang="en-US" dirty="0" smtClean="0"/>
              <a:t>semantic distance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Collins and </a:t>
            </a:r>
            <a:r>
              <a:rPr lang="en-US" dirty="0" err="1" smtClean="0"/>
              <a:t>Quillian</a:t>
            </a:r>
            <a:r>
              <a:rPr lang="en-US" dirty="0" smtClean="0"/>
              <a:t> – Problems</a:t>
            </a:r>
          </a:p>
          <a:p>
            <a:pPr lvl="1"/>
            <a:r>
              <a:rPr lang="en-US" dirty="0"/>
              <a:t>Relatedness effect – don’t reject all untrue statements equally slowly </a:t>
            </a:r>
            <a:endParaRPr lang="en-US" dirty="0" smtClean="0"/>
          </a:p>
          <a:p>
            <a:pPr lvl="2"/>
            <a:r>
              <a:rPr lang="en-US" dirty="0"/>
              <a:t>A pine is a church is slower than a pine is a </a:t>
            </a:r>
            <a:r>
              <a:rPr lang="en-US" dirty="0" smtClean="0"/>
              <a:t>flower.</a:t>
            </a:r>
          </a:p>
          <a:p>
            <a:pPr lvl="1"/>
            <a:r>
              <a:rPr lang="en-US" dirty="0" err="1"/>
              <a:t>Prototypicality</a:t>
            </a:r>
            <a:r>
              <a:rPr lang="en-US" dirty="0"/>
              <a:t> effect – we are faster for items that are more typical of a </a:t>
            </a:r>
            <a:r>
              <a:rPr lang="en-US" dirty="0" smtClean="0"/>
              <a:t>category</a:t>
            </a:r>
          </a:p>
          <a:p>
            <a:pPr lvl="2"/>
            <a:r>
              <a:rPr lang="en-US" dirty="0"/>
              <a:t>A robin is a bird is faster than a penguin is a bird </a:t>
            </a:r>
          </a:p>
        </p:txBody>
      </p:sp>
    </p:spTree>
    <p:extLst>
      <p:ext uri="{BB962C8B-B14F-4D97-AF65-F5344CB8AC3E}">
        <p14:creationId xmlns:p14="http://schemas.microsoft.com/office/powerpoint/2010/main" val="2727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5155143" cy="3539527"/>
          </a:xfrm>
        </p:spPr>
        <p:txBody>
          <a:bodyPr/>
          <a:lstStyle/>
          <a:p>
            <a:r>
              <a:rPr lang="en-US" dirty="0"/>
              <a:t>Collins and </a:t>
            </a:r>
            <a:r>
              <a:rPr lang="en-US" dirty="0" err="1" smtClean="0"/>
              <a:t>Quillian</a:t>
            </a:r>
            <a:r>
              <a:rPr lang="en-US" dirty="0" smtClean="0"/>
              <a:t> – Problems</a:t>
            </a:r>
          </a:p>
          <a:p>
            <a:pPr lvl="1"/>
            <a:r>
              <a:rPr lang="en-US" dirty="0"/>
              <a:t>We are faster to categorize items that match more </a:t>
            </a:r>
            <a:r>
              <a:rPr lang="en-US" dirty="0" smtClean="0"/>
              <a:t>features…should be the same.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10" y="3279176"/>
            <a:ext cx="2891690" cy="3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Collins and Loftus</a:t>
            </a:r>
          </a:p>
          <a:p>
            <a:pPr lvl="1"/>
            <a:r>
              <a:rPr lang="en-US" dirty="0"/>
              <a:t>Spreading activation model – structure become more complex, links between </a:t>
            </a:r>
            <a:r>
              <a:rPr lang="en-US" dirty="0" smtClean="0"/>
              <a:t>nodes </a:t>
            </a:r>
            <a:r>
              <a:rPr lang="en-US" smtClean="0"/>
              <a:t>(circles) </a:t>
            </a:r>
            <a:r>
              <a:rPr lang="en-US" dirty="0"/>
              <a:t>varied in </a:t>
            </a:r>
            <a:r>
              <a:rPr lang="en-US" dirty="0" smtClean="0"/>
              <a:t>strength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ocrates.berkeley.edu/%7Ekihlstrm/MemoryWeb/storage/images/19CollLof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44600"/>
            <a:ext cx="6426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Episodic memory – memory for events and </a:t>
            </a:r>
            <a:r>
              <a:rPr lang="en-US" dirty="0" smtClean="0"/>
              <a:t>episodes, </a:t>
            </a:r>
            <a:r>
              <a:rPr lang="en-US" i="1" dirty="0" smtClean="0"/>
              <a:t>diary</a:t>
            </a:r>
            <a:endParaRPr lang="en-US" dirty="0"/>
          </a:p>
          <a:p>
            <a:r>
              <a:rPr lang="en-US" dirty="0"/>
              <a:t>Semantic memory – general fact based knowledge, </a:t>
            </a:r>
            <a:r>
              <a:rPr lang="en-US" i="1" dirty="0"/>
              <a:t>encyclopedia</a:t>
            </a:r>
            <a:endParaRPr lang="en-US" dirty="0"/>
          </a:p>
          <a:p>
            <a:r>
              <a:rPr lang="en-US" dirty="0"/>
              <a:t>Lexicon – our mental dictionary </a:t>
            </a:r>
          </a:p>
        </p:txBody>
      </p:sp>
    </p:spTree>
    <p:extLst>
      <p:ext uri="{BB962C8B-B14F-4D97-AF65-F5344CB8AC3E}">
        <p14:creationId xmlns:p14="http://schemas.microsoft.com/office/powerpoint/2010/main" val="11871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Collins and Loftus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is not hierarchical </a:t>
            </a:r>
          </a:p>
          <a:p>
            <a:pPr lvl="1"/>
            <a:r>
              <a:rPr lang="en-US" dirty="0"/>
              <a:t>Connectionist model – things are linked together and priming is based on spreading activation to other concepts. </a:t>
            </a:r>
          </a:p>
        </p:txBody>
      </p:sp>
    </p:spTree>
    <p:extLst>
      <p:ext uri="{BB962C8B-B14F-4D97-AF65-F5344CB8AC3E}">
        <p14:creationId xmlns:p14="http://schemas.microsoft.com/office/powerpoint/2010/main" val="10666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Decompositional</a:t>
            </a:r>
            <a:r>
              <a:rPr lang="en-US" dirty="0" smtClean="0"/>
              <a:t> Theories</a:t>
            </a:r>
          </a:p>
          <a:p>
            <a:pPr marL="228600" lvl="1"/>
            <a:r>
              <a:rPr lang="en-US" sz="2800" dirty="0"/>
              <a:t>Semantic features – smaller units of meaning (markers, attributes)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words into features</a:t>
            </a:r>
          </a:p>
          <a:p>
            <a:r>
              <a:rPr lang="en-US" dirty="0" smtClean="0"/>
              <a:t>Work well for simple domains</a:t>
            </a:r>
          </a:p>
          <a:p>
            <a:r>
              <a:rPr lang="en-US" dirty="0" smtClean="0"/>
              <a:t>Semantic </a:t>
            </a:r>
            <a:r>
              <a:rPr lang="en-US" dirty="0"/>
              <a:t>primitives – represent the meanings of words as combinations of as few features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Katz &amp; Fodor</a:t>
            </a:r>
          </a:p>
          <a:p>
            <a:pPr lvl="1"/>
            <a:r>
              <a:rPr lang="en-US" dirty="0" smtClean="0"/>
              <a:t>Sentence meaning can be built from combining individual word meanings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Katz &amp; Fodor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semantic decomposition – breaking down the words into features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Selection restraints – combination of features based on restraints</a:t>
            </a:r>
          </a:p>
          <a:p>
            <a:pPr lvl="2"/>
            <a:r>
              <a:rPr lang="en-US" dirty="0" smtClean="0"/>
              <a:t>Kick – you expect to kick something like 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list theory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semantic knowledge is based around a list of features that make up that </a:t>
            </a:r>
            <a:r>
              <a:rPr lang="en-US" dirty="0" smtClean="0"/>
              <a:t>concept</a:t>
            </a:r>
          </a:p>
          <a:p>
            <a:pPr lvl="2"/>
            <a:r>
              <a:rPr lang="en-US" dirty="0" smtClean="0"/>
              <a:t>Defining </a:t>
            </a:r>
            <a:r>
              <a:rPr lang="en-US" dirty="0"/>
              <a:t>features – essential to the meaning of </a:t>
            </a:r>
            <a:r>
              <a:rPr lang="en-US" dirty="0" smtClean="0"/>
              <a:t>words</a:t>
            </a:r>
          </a:p>
          <a:p>
            <a:pPr lvl="2"/>
            <a:r>
              <a:rPr lang="en-US" sz="2400" dirty="0" smtClean="0"/>
              <a:t>Characteristic </a:t>
            </a:r>
            <a:r>
              <a:rPr lang="en-US" sz="2400" dirty="0"/>
              <a:t>features – usually true of category members, but not always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list theory – sentence verification task</a:t>
            </a:r>
          </a:p>
          <a:p>
            <a:pPr lvl="1"/>
            <a:r>
              <a:rPr lang="en-US" dirty="0"/>
              <a:t>First overall feature similarity is computed </a:t>
            </a:r>
            <a:endParaRPr lang="en-US" dirty="0" smtClean="0"/>
          </a:p>
          <a:p>
            <a:pPr lvl="2"/>
            <a:r>
              <a:rPr lang="en-US" dirty="0" smtClean="0"/>
              <a:t>Lot of overlap = say true fast</a:t>
            </a:r>
          </a:p>
          <a:p>
            <a:pPr lvl="2"/>
            <a:r>
              <a:rPr lang="en-US" dirty="0" smtClean="0"/>
              <a:t>Low overlap = say false fast</a:t>
            </a:r>
          </a:p>
          <a:p>
            <a:pPr lvl="2"/>
            <a:r>
              <a:rPr lang="en-US" dirty="0" smtClean="0"/>
              <a:t>Middle levels = go to stage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list theory – sentence verification task</a:t>
            </a:r>
          </a:p>
          <a:p>
            <a:pPr lvl="1"/>
            <a:r>
              <a:rPr lang="en-US" dirty="0"/>
              <a:t>Second stage we consider only defining features </a:t>
            </a:r>
          </a:p>
        </p:txBody>
      </p:sp>
    </p:spTree>
    <p:extLst>
      <p:ext uri="{BB962C8B-B14F-4D97-AF65-F5344CB8AC3E}">
        <p14:creationId xmlns:p14="http://schemas.microsoft.com/office/powerpoint/2010/main" val="42427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list theory</a:t>
            </a:r>
          </a:p>
          <a:p>
            <a:pPr lvl="1"/>
            <a:r>
              <a:rPr lang="en-US" dirty="0" smtClean="0"/>
              <a:t>What are the defining features?</a:t>
            </a:r>
          </a:p>
          <a:p>
            <a:pPr lvl="1"/>
            <a:r>
              <a:rPr lang="en-US" dirty="0" smtClean="0"/>
              <a:t>People do not agree.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feature model </a:t>
            </a:r>
            <a:r>
              <a:rPr lang="en-US" dirty="0" smtClean="0"/>
              <a:t>– Thresholds!</a:t>
            </a:r>
          </a:p>
          <a:p>
            <a:pPr lvl="1"/>
            <a:r>
              <a:rPr lang="en-US" dirty="0" smtClean="0"/>
              <a:t>Core description - essential </a:t>
            </a:r>
            <a:r>
              <a:rPr lang="en-US" dirty="0"/>
              <a:t>defining features of the concept </a:t>
            </a:r>
            <a:endParaRPr lang="en-US" dirty="0" smtClean="0"/>
          </a:p>
          <a:p>
            <a:pPr lvl="1"/>
            <a:r>
              <a:rPr lang="en-US" dirty="0"/>
              <a:t>Identification </a:t>
            </a:r>
            <a:r>
              <a:rPr lang="en-US" dirty="0" smtClean="0"/>
              <a:t>procedures used to identify instances of a category</a:t>
            </a:r>
          </a:p>
          <a:p>
            <a:pPr lvl="1"/>
            <a:r>
              <a:rPr lang="en-US" dirty="0" smtClean="0"/>
              <a:t>Features are weighted by saliency and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– group or organization of related things</a:t>
            </a:r>
          </a:p>
          <a:p>
            <a:r>
              <a:rPr lang="en-US" dirty="0"/>
              <a:t>Concept – a member of a category (i.e. the 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Can’t tell the difference between network and feature models</a:t>
            </a:r>
          </a:p>
          <a:p>
            <a:pPr lvl="1"/>
            <a:r>
              <a:rPr lang="en-US" dirty="0" smtClean="0"/>
              <a:t>They are economical</a:t>
            </a:r>
          </a:p>
          <a:p>
            <a:pPr lvl="1"/>
            <a:r>
              <a:rPr lang="en-US" dirty="0" smtClean="0"/>
              <a:t>Defining features aren’t all the same</a:t>
            </a:r>
          </a:p>
        </p:txBody>
      </p:sp>
    </p:spTree>
    <p:extLst>
      <p:ext uri="{BB962C8B-B14F-4D97-AF65-F5344CB8AC3E}">
        <p14:creationId xmlns:p14="http://schemas.microsoft.com/office/powerpoint/2010/main" val="12337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endParaRPr lang="en-US" dirty="0"/>
          </a:p>
          <a:p>
            <a:pPr lvl="1"/>
            <a:r>
              <a:rPr lang="en-US" dirty="0"/>
              <a:t>Inter correlated features </a:t>
            </a:r>
            <a:r>
              <a:rPr lang="en-US" dirty="0" smtClean="0"/>
              <a:t>– relationship between features not captured</a:t>
            </a:r>
          </a:p>
          <a:p>
            <a:pPr lvl="1"/>
            <a:r>
              <a:rPr lang="en-US" dirty="0" smtClean="0"/>
              <a:t>Procedural invariance – same question gives you different answers – it shouldn’t with these theories</a:t>
            </a:r>
          </a:p>
          <a:p>
            <a:pPr lvl="2"/>
            <a:r>
              <a:rPr lang="en-US" dirty="0" smtClean="0"/>
              <a:t>Is a robin a bird?</a:t>
            </a:r>
          </a:p>
          <a:p>
            <a:pPr lvl="2"/>
            <a:r>
              <a:rPr lang="en-US" dirty="0" smtClean="0"/>
              <a:t>Is a bird a robin?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</a:t>
            </a:r>
          </a:p>
          <a:p>
            <a:r>
              <a:rPr lang="en-US" sz="3200" dirty="0"/>
              <a:t>Prototype – an abstraction that is the best example of a category</a:t>
            </a:r>
          </a:p>
          <a:p>
            <a:pPr lvl="1"/>
            <a:r>
              <a:rPr lang="en-US" dirty="0"/>
              <a:t>These are said to be ideal</a:t>
            </a:r>
          </a:p>
          <a:p>
            <a:pPr lvl="1"/>
            <a:r>
              <a:rPr lang="en-US" dirty="0"/>
              <a:t>May be a combination of different examples </a:t>
            </a:r>
          </a:p>
        </p:txBody>
      </p:sp>
    </p:spTree>
    <p:extLst>
      <p:ext uri="{BB962C8B-B14F-4D97-AF65-F5344CB8AC3E}">
        <p14:creationId xmlns:p14="http://schemas.microsoft.com/office/powerpoint/2010/main" val="8300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</a:t>
            </a:r>
          </a:p>
          <a:p>
            <a:pPr lvl="1"/>
            <a:r>
              <a:rPr lang="en-US" sz="2800" dirty="0"/>
              <a:t>You decide that something is in the category by comparing to the prototype</a:t>
            </a:r>
          </a:p>
          <a:p>
            <a:r>
              <a:rPr lang="en-US" dirty="0"/>
              <a:t>Schema – a means for organizing knowledge </a:t>
            </a:r>
          </a:p>
        </p:txBody>
      </p:sp>
    </p:spTree>
    <p:extLst>
      <p:ext uri="{BB962C8B-B14F-4D97-AF65-F5344CB8AC3E}">
        <p14:creationId xmlns:p14="http://schemas.microsoft.com/office/powerpoint/2010/main" val="5768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 – better than feature theory</a:t>
            </a:r>
          </a:p>
          <a:p>
            <a:pPr lvl="1"/>
            <a:r>
              <a:rPr lang="en-US" dirty="0" smtClean="0"/>
              <a:t>Sentence verification faster for prototypical members</a:t>
            </a:r>
          </a:p>
          <a:p>
            <a:pPr lvl="1"/>
            <a:r>
              <a:rPr lang="en-US" dirty="0" smtClean="0"/>
              <a:t>Features are said to be schema fillers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</a:t>
            </a:r>
          </a:p>
          <a:p>
            <a:r>
              <a:rPr lang="en-US" dirty="0"/>
              <a:t>Basic levels – default level of categorization at which we think </a:t>
            </a:r>
            <a:endParaRPr lang="en-US" dirty="0" smtClean="0"/>
          </a:p>
          <a:p>
            <a:pPr lvl="1"/>
            <a:r>
              <a:rPr lang="en-US" dirty="0" smtClean="0"/>
              <a:t>Economizes</a:t>
            </a:r>
          </a:p>
          <a:p>
            <a:pPr lvl="1"/>
            <a:r>
              <a:rPr lang="en-US" dirty="0" smtClean="0"/>
              <a:t>Gives us most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 – basic levels</a:t>
            </a:r>
          </a:p>
          <a:p>
            <a:pPr lvl="1"/>
            <a:r>
              <a:rPr lang="en-US" dirty="0" smtClean="0"/>
              <a:t>Most salient </a:t>
            </a:r>
          </a:p>
          <a:p>
            <a:pPr lvl="1"/>
            <a:r>
              <a:rPr lang="en-US" dirty="0" smtClean="0"/>
              <a:t>How we name things</a:t>
            </a:r>
          </a:p>
          <a:p>
            <a:pPr lvl="1"/>
            <a:r>
              <a:rPr lang="en-US" dirty="0" smtClean="0"/>
              <a:t>Can list attributes at this level</a:t>
            </a:r>
          </a:p>
          <a:p>
            <a:pPr lvl="1"/>
            <a:r>
              <a:rPr lang="en-US" dirty="0" smtClean="0"/>
              <a:t>Children learn these first</a:t>
            </a:r>
          </a:p>
        </p:txBody>
      </p:sp>
    </p:spTree>
    <p:extLst>
      <p:ext uri="{BB962C8B-B14F-4D97-AF65-F5344CB8AC3E}">
        <p14:creationId xmlns:p14="http://schemas.microsoft.com/office/powerpoint/2010/main" val="5768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model – problems</a:t>
            </a:r>
          </a:p>
          <a:p>
            <a:pPr lvl="1"/>
            <a:r>
              <a:rPr lang="en-US" dirty="0" smtClean="0"/>
              <a:t>What is the prototype for truth?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omen </a:t>
            </a:r>
            <a:r>
              <a:rPr lang="en-US" dirty="0"/>
              <a:t>fire and dangerous things category in Dyirbal </a:t>
            </a:r>
            <a:endParaRPr lang="en-US" dirty="0" smtClean="0"/>
          </a:p>
          <a:p>
            <a:pPr lvl="1"/>
            <a:r>
              <a:rPr lang="en-US" dirty="0" smtClean="0"/>
              <a:t>Similarity tasks are circular </a:t>
            </a:r>
          </a:p>
        </p:txBody>
      </p:sp>
    </p:spTree>
    <p:extLst>
      <p:ext uri="{BB962C8B-B14F-4D97-AF65-F5344CB8AC3E}">
        <p14:creationId xmlns:p14="http://schemas.microsoft.com/office/powerpoint/2010/main" val="5768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theories </a:t>
            </a:r>
          </a:p>
          <a:p>
            <a:r>
              <a:rPr lang="en-US" dirty="0" smtClean="0"/>
              <a:t>Exemplar </a:t>
            </a:r>
            <a:r>
              <a:rPr lang="en-US" dirty="0"/>
              <a:t>theory – we compare information to a specific stored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Same as prototype, but process is different</a:t>
            </a:r>
          </a:p>
          <a:p>
            <a:pPr lvl="1"/>
            <a:r>
              <a:rPr lang="en-US" dirty="0" smtClean="0"/>
              <a:t>Just seems to be the way we think…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theories</a:t>
            </a:r>
          </a:p>
          <a:p>
            <a:pPr lvl="1"/>
            <a:r>
              <a:rPr lang="en-US" dirty="0"/>
              <a:t>Instantiation principle – category includes detailed information about the range of instances </a:t>
            </a:r>
            <a:endParaRPr lang="en-US" dirty="0" smtClean="0"/>
          </a:p>
          <a:p>
            <a:pPr lvl="1"/>
            <a:r>
              <a:rPr lang="en-US" dirty="0" smtClean="0"/>
              <a:t>Not quite so economic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formation </a:t>
            </a:r>
            <a:endParaRPr lang="en-US" dirty="0" smtClean="0"/>
          </a:p>
          <a:p>
            <a:pPr lvl="1"/>
            <a:r>
              <a:rPr lang="en-US" dirty="0" smtClean="0"/>
              <a:t>Based on the way we perceive the world</a:t>
            </a:r>
          </a:p>
          <a:p>
            <a:pPr lvl="1"/>
            <a:r>
              <a:rPr lang="en-US" dirty="0"/>
              <a:t>Cognitive economy – memory is organized to be efficient, avoiding lots of duplication </a:t>
            </a:r>
          </a:p>
        </p:txBody>
      </p:sp>
    </p:spTree>
    <p:extLst>
      <p:ext uri="{BB962C8B-B14F-4D97-AF65-F5344CB8AC3E}">
        <p14:creationId xmlns:p14="http://schemas.microsoft.com/office/powerpoint/2010/main" val="28488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Resemblance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theories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represent categories as miniature theories that describe facts about those categories and how they relate </a:t>
            </a:r>
            <a:endParaRPr lang="en-US" dirty="0" smtClean="0"/>
          </a:p>
          <a:p>
            <a:pPr lvl="1"/>
            <a:r>
              <a:rPr lang="en-US" dirty="0" smtClean="0"/>
              <a:t>Sort of like a dictionary</a:t>
            </a:r>
          </a:p>
          <a:p>
            <a:pPr lvl="1"/>
            <a:r>
              <a:rPr lang="en-US" dirty="0" smtClean="0"/>
              <a:t>Children do something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theories (connectionism)</a:t>
            </a:r>
          </a:p>
          <a:p>
            <a:r>
              <a:rPr lang="en-US" dirty="0" smtClean="0"/>
              <a:t>Feature list theory / probabilistic theory</a:t>
            </a:r>
          </a:p>
          <a:p>
            <a:r>
              <a:rPr lang="en-US" dirty="0" smtClean="0"/>
              <a:t>Prototype theory</a:t>
            </a:r>
          </a:p>
          <a:p>
            <a:r>
              <a:rPr lang="en-US" dirty="0" smtClean="0"/>
              <a:t>Instance/Exemplar theory</a:t>
            </a:r>
          </a:p>
          <a:p>
            <a:r>
              <a:rPr lang="en-US" dirty="0" smtClean="0"/>
              <a:t>Theory theory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Superordinate – more abstract (animal, mammal)</a:t>
            </a:r>
          </a:p>
          <a:p>
            <a:r>
              <a:rPr lang="en-US" dirty="0"/>
              <a:t>Basic level names – dog</a:t>
            </a:r>
          </a:p>
          <a:p>
            <a:r>
              <a:rPr lang="en-US" dirty="0"/>
              <a:t>Subordinate – specific category member (collie, beagle) </a:t>
            </a:r>
          </a:p>
        </p:txBody>
      </p:sp>
    </p:spTree>
    <p:extLst>
      <p:ext uri="{BB962C8B-B14F-4D97-AF65-F5344CB8AC3E}">
        <p14:creationId xmlns:p14="http://schemas.microsoft.com/office/powerpoint/2010/main" val="1456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Associations </a:t>
            </a:r>
            <a:r>
              <a:rPr lang="en-US" dirty="0"/>
              <a:t>arise from words regularly occurring together</a:t>
            </a:r>
          </a:p>
          <a:p>
            <a:r>
              <a:rPr lang="en-US" dirty="0"/>
              <a:t>Semantics shared contexts and higher level relations (features)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sz="2800" dirty="0"/>
              <a:t>Denotation – its core essential meaning</a:t>
            </a:r>
          </a:p>
          <a:p>
            <a:pPr lvl="1"/>
            <a:r>
              <a:rPr lang="en-US" sz="2800" dirty="0"/>
              <a:t>Connation – all secondary meanings, emotional or evaluative </a:t>
            </a:r>
            <a:r>
              <a:rPr lang="en-US" sz="2800" dirty="0" smtClean="0"/>
              <a:t>associations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/>
              <a:t>Referential theory – words mean what they refer to </a:t>
            </a:r>
            <a:endParaRPr lang="en-US" dirty="0" smtClean="0"/>
          </a:p>
          <a:p>
            <a:pPr lvl="2"/>
            <a:r>
              <a:rPr lang="en-US" dirty="0" smtClean="0"/>
              <a:t>Justice?  </a:t>
            </a:r>
          </a:p>
          <a:p>
            <a:pPr lvl="1"/>
            <a:r>
              <a:rPr lang="en-US" dirty="0"/>
              <a:t>Intension – abstract specification that determines how a concept is related in meaning to other </a:t>
            </a:r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sz="2800" dirty="0"/>
              <a:t>Extension – what the word stands for in the world</a:t>
            </a:r>
          </a:p>
          <a:p>
            <a:pPr lvl="1"/>
            <a:r>
              <a:rPr lang="en-US" sz="2800" dirty="0"/>
              <a:t>Model theoretic semantics – (truth </a:t>
            </a:r>
            <a:r>
              <a:rPr lang="en-US" sz="2800"/>
              <a:t>theoretic </a:t>
            </a:r>
            <a:r>
              <a:rPr lang="en-US" sz="2800" smtClean="0"/>
              <a:t>semantics) </a:t>
            </a:r>
            <a:r>
              <a:rPr lang="en-US" sz="2800" dirty="0"/>
              <a:t>– logical models of complex meaning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207</TotalTime>
  <Words>1007</Words>
  <Application>Microsoft Macintosh PowerPoint</Application>
  <PresentationFormat>On-screen Show (4:3)</PresentationFormat>
  <Paragraphs>172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Wingdings</vt:lpstr>
      <vt:lpstr>Arial</vt:lpstr>
      <vt:lpstr>Perspective</vt:lpstr>
      <vt:lpstr>Word Meaning</vt:lpstr>
      <vt:lpstr>Memory Types</vt:lpstr>
      <vt:lpstr>Categories</vt:lpstr>
      <vt:lpstr>Categories</vt:lpstr>
      <vt:lpstr>Categories</vt:lpstr>
      <vt:lpstr>Categories</vt:lpstr>
      <vt:lpstr>Classic Semantics</vt:lpstr>
      <vt:lpstr>Classic Semantics</vt:lpstr>
      <vt:lpstr>Classic Semantics</vt:lpstr>
      <vt:lpstr>Semantic Networks</vt:lpstr>
      <vt:lpstr>Semantic Networks</vt:lpstr>
      <vt:lpstr>Semantic Networks</vt:lpstr>
      <vt:lpstr>Semantic Networks</vt:lpstr>
      <vt:lpstr>Semantic Networks</vt:lpstr>
      <vt:lpstr>Semantic Networks</vt:lpstr>
      <vt:lpstr>Semantic Networks</vt:lpstr>
      <vt:lpstr>Semantic Networks</vt:lpstr>
      <vt:lpstr>Semantic Networks</vt:lpstr>
      <vt:lpstr>PowerPoint Presentation</vt:lpstr>
      <vt:lpstr>Semantic Networks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Semantic Features</vt:lpstr>
      <vt:lpstr>Family Resemblance </vt:lpstr>
      <vt:lpstr>Family Resemblance </vt:lpstr>
      <vt:lpstr>Family Resemblance </vt:lpstr>
      <vt:lpstr>Family Resemblance </vt:lpstr>
      <vt:lpstr>Family Resemblance </vt:lpstr>
      <vt:lpstr>Family Resemblance </vt:lpstr>
      <vt:lpstr>Family Resemblance </vt:lpstr>
      <vt:lpstr>Family Resemblance </vt:lpstr>
      <vt:lpstr>Family Resemblance </vt:lpstr>
      <vt:lpstr>To end!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Meaning</dc:title>
  <dc:creator>Erin</dc:creator>
  <cp:lastModifiedBy>Erin M. Buchanan</cp:lastModifiedBy>
  <cp:revision>58</cp:revision>
  <dcterms:created xsi:type="dcterms:W3CDTF">2011-08-13T03:59:33Z</dcterms:created>
  <dcterms:modified xsi:type="dcterms:W3CDTF">2016-08-01T21:18:36Z</dcterms:modified>
</cp:coreProperties>
</file>