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5" r:id="rId9"/>
    <p:sldId id="277" r:id="rId10"/>
    <p:sldId id="267" r:id="rId11"/>
    <p:sldId id="276" r:id="rId12"/>
    <p:sldId id="278" r:id="rId13"/>
    <p:sldId id="264" r:id="rId14"/>
    <p:sldId id="265" r:id="rId15"/>
    <p:sldId id="266" r:id="rId16"/>
    <p:sldId id="279" r:id="rId17"/>
    <p:sldId id="280" r:id="rId18"/>
    <p:sldId id="281" r:id="rId19"/>
    <p:sldId id="282" r:id="rId20"/>
    <p:sldId id="283" r:id="rId21"/>
    <p:sldId id="284" r:id="rId22"/>
    <p:sldId id="268" r:id="rId23"/>
    <p:sldId id="269" r:id="rId24"/>
    <p:sldId id="270" r:id="rId25"/>
    <p:sldId id="271" r:id="rId26"/>
    <p:sldId id="272" r:id="rId27"/>
    <p:sldId id="273" r:id="rId28"/>
    <p:sldId id="27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26438-4150-4121-99B0-DBEE65D0296A}" type="datetimeFigureOut">
              <a:rPr lang="en-US" smtClean="0"/>
              <a:pPr/>
              <a:t>8/10/11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AD946-E4AF-4FD1-88CD-21D32ED713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2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AD946-E4AF-4FD1-88CD-21D32ED7137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AD946-E4AF-4FD1-88CD-21D32ED7137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AD946-E4AF-4FD1-88CD-21D32ED7137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AD946-E4AF-4FD1-88CD-21D32ED7137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AD946-E4AF-4FD1-88CD-21D32ED7137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AD946-E4AF-4FD1-88CD-21D32ED7137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AD946-E4AF-4FD1-88CD-21D32ED7137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AD946-E4AF-4FD1-88CD-21D32ED7137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AD946-E4AF-4FD1-88CD-21D32ED7137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AD946-E4AF-4FD1-88CD-21D32ED7137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AD946-E4AF-4FD1-88CD-21D32ED7137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AD946-E4AF-4FD1-88CD-21D32ED7137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AD946-E4AF-4FD1-88CD-21D32ED7137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AD946-E4AF-4FD1-88CD-21D32ED7137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AD946-E4AF-4FD1-88CD-21D32ED7137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AD946-E4AF-4FD1-88CD-21D32ED7137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AD946-E4AF-4FD1-88CD-21D32ED7137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AD946-E4AF-4FD1-88CD-21D32ED7137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9A3A-693D-44B0-BAA4-5887401B07BD}" type="datetimeFigureOut">
              <a:rPr lang="en-US" smtClean="0"/>
              <a:pPr/>
              <a:t>8/10/11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AD7C-7F0B-450A-B896-0E79C25E2F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9A3A-693D-44B0-BAA4-5887401B07BD}" type="datetimeFigureOut">
              <a:rPr lang="en-US" smtClean="0"/>
              <a:pPr/>
              <a:t>8/10/11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AD7C-7F0B-450A-B896-0E79C25E2F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9A3A-693D-44B0-BAA4-5887401B07BD}" type="datetimeFigureOut">
              <a:rPr lang="en-US" smtClean="0"/>
              <a:pPr/>
              <a:t>8/10/11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AD7C-7F0B-450A-B896-0E79C25E2F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9A3A-693D-44B0-BAA4-5887401B07BD}" type="datetimeFigureOut">
              <a:rPr lang="en-US" smtClean="0"/>
              <a:pPr/>
              <a:t>8/10/11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AD7C-7F0B-450A-B896-0E79C25E2F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9A3A-693D-44B0-BAA4-5887401B07BD}" type="datetimeFigureOut">
              <a:rPr lang="en-US" smtClean="0"/>
              <a:pPr/>
              <a:t>8/10/11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AD7C-7F0B-450A-B896-0E79C25E2F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9A3A-693D-44B0-BAA4-5887401B07BD}" type="datetimeFigureOut">
              <a:rPr lang="en-US" smtClean="0"/>
              <a:pPr/>
              <a:t>8/10/11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AD7C-7F0B-450A-B896-0E79C25E2F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9A3A-693D-44B0-BAA4-5887401B07BD}" type="datetimeFigureOut">
              <a:rPr lang="en-US" smtClean="0"/>
              <a:pPr/>
              <a:t>8/10/11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AD7C-7F0B-450A-B896-0E79C25E2F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9A3A-693D-44B0-BAA4-5887401B07BD}" type="datetimeFigureOut">
              <a:rPr lang="en-US" smtClean="0"/>
              <a:pPr/>
              <a:t>8/10/11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9CAD7C-7F0B-450A-B896-0E79C25E2F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9A3A-693D-44B0-BAA4-5887401B07BD}" type="datetimeFigureOut">
              <a:rPr lang="en-US" smtClean="0"/>
              <a:pPr/>
              <a:t>8/10/11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AD7C-7F0B-450A-B896-0E79C25E2F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9A3A-693D-44B0-BAA4-5887401B07BD}" type="datetimeFigureOut">
              <a:rPr lang="en-US" smtClean="0"/>
              <a:pPr/>
              <a:t>8/10/11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89CAD7C-7F0B-450A-B896-0E79C25E2F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0CE9A3A-693D-44B0-BAA4-5887401B07BD}" type="datetimeFigureOut">
              <a:rPr lang="en-US" smtClean="0"/>
              <a:pPr/>
              <a:t>8/10/11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AD7C-7F0B-450A-B896-0E79C25E2F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0CE9A3A-693D-44B0-BAA4-5887401B07BD}" type="datetimeFigureOut">
              <a:rPr lang="en-US" smtClean="0"/>
              <a:pPr/>
              <a:t>8/10/11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89CAD7C-7F0B-450A-B896-0E79C25E2F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3_Nrp7cj_t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Uses of Language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Supernatural</a:t>
            </a:r>
          </a:p>
          <a:p>
            <a:r>
              <a:rPr lang="en-US" dirty="0" smtClean="0"/>
              <a:t>Bodily functions</a:t>
            </a:r>
          </a:p>
          <a:p>
            <a:r>
              <a:rPr lang="en-US" dirty="0" smtClean="0"/>
              <a:t>Disease and death</a:t>
            </a:r>
          </a:p>
          <a:p>
            <a:r>
              <a:rPr lang="en-US" dirty="0" smtClean="0"/>
              <a:t>Sexuality</a:t>
            </a:r>
          </a:p>
          <a:p>
            <a:r>
              <a:rPr lang="en-US" dirty="0" smtClean="0"/>
              <a:t>Ethnic Slurs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Uses of Cursing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uses:</a:t>
            </a:r>
          </a:p>
          <a:p>
            <a:pPr lvl="1"/>
            <a:r>
              <a:rPr lang="en-US" dirty="0" smtClean="0"/>
              <a:t>Men swear to create masculine identity</a:t>
            </a:r>
          </a:p>
          <a:p>
            <a:pPr lvl="1"/>
            <a:r>
              <a:rPr lang="en-US" dirty="0" smtClean="0"/>
              <a:t>Women swear to be more like men?</a:t>
            </a:r>
          </a:p>
          <a:p>
            <a:pPr lvl="2"/>
            <a:r>
              <a:rPr lang="en-US" dirty="0" smtClean="0"/>
              <a:t>Women swear to emulate women they admire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51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467600" cy="1143000"/>
          </a:xfrm>
        </p:spPr>
        <p:txBody>
          <a:bodyPr/>
          <a:lstStyle/>
          <a:p>
            <a:r>
              <a:rPr lang="en-US" dirty="0" smtClean="0"/>
              <a:t>Uses of Cursing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uses:</a:t>
            </a:r>
          </a:p>
          <a:p>
            <a:pPr lvl="1"/>
            <a:r>
              <a:rPr lang="en-US" dirty="0" smtClean="0"/>
              <a:t>Create group identity</a:t>
            </a:r>
          </a:p>
          <a:p>
            <a:pPr lvl="1"/>
            <a:r>
              <a:rPr lang="en-US" dirty="0" smtClean="0"/>
              <a:t>Establish membership in a group</a:t>
            </a:r>
          </a:p>
          <a:p>
            <a:pPr lvl="1"/>
            <a:r>
              <a:rPr lang="en-US" dirty="0" smtClean="0"/>
              <a:t>Connection with others</a:t>
            </a:r>
          </a:p>
          <a:p>
            <a:pPr lvl="1"/>
            <a:r>
              <a:rPr lang="en-US" dirty="0" smtClean="0"/>
              <a:t>Trust and intimacy</a:t>
            </a:r>
          </a:p>
          <a:p>
            <a:pPr lvl="1"/>
            <a:r>
              <a:rPr lang="en-US" dirty="0" smtClean="0"/>
              <a:t>Camouflage fear</a:t>
            </a:r>
          </a:p>
          <a:p>
            <a:pPr lvl="1"/>
            <a:r>
              <a:rPr lang="en-US" dirty="0" smtClean="0"/>
              <a:t>Habit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889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Cursing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Dysphemistic profanity – curse used to think about it provocatively</a:t>
            </a:r>
          </a:p>
          <a:p>
            <a:pPr lvl="1"/>
            <a:r>
              <a:rPr lang="en-US" dirty="0" smtClean="0"/>
              <a:t>“Man I got fucked on my taxes this year”</a:t>
            </a:r>
          </a:p>
          <a:p>
            <a:r>
              <a:rPr lang="en-US" dirty="0" smtClean="0"/>
              <a:t>Abusive profanity – used to insult</a:t>
            </a:r>
          </a:p>
          <a:p>
            <a:pPr lvl="1"/>
            <a:r>
              <a:rPr lang="en-US" dirty="0" smtClean="0"/>
              <a:t>Ethnic slurs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Cursing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Idiomatic  cursing – used to arouse interest, express emotion informally</a:t>
            </a:r>
          </a:p>
          <a:p>
            <a:r>
              <a:rPr lang="en-US" dirty="0" smtClean="0"/>
              <a:t>Empathic cursing – adding emphasis to your statement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Cursing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Cathartic cursing – used to show negative emotion</a:t>
            </a:r>
          </a:p>
          <a:p>
            <a:pPr lvl="1"/>
            <a:r>
              <a:rPr lang="en-US" dirty="0" smtClean="0"/>
              <a:t>When you spill something or hurt yourself </a:t>
            </a:r>
          </a:p>
          <a:p>
            <a:pPr lvl="1"/>
            <a:r>
              <a:rPr lang="en-US" dirty="0" smtClean="0"/>
              <a:t>Comes from the right </a:t>
            </a:r>
            <a:r>
              <a:rPr lang="en-US" dirty="0" err="1" smtClean="0"/>
              <a:t>amygdala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Languages have an hierarchy of curses</a:t>
            </a:r>
          </a:p>
          <a:p>
            <a:pPr lvl="1"/>
            <a:r>
              <a:rPr lang="en-US" dirty="0" smtClean="0"/>
              <a:t>Usually due to the society’s attitude, rather than what the words actually mean</a:t>
            </a:r>
          </a:p>
          <a:p>
            <a:r>
              <a:rPr lang="en-US" dirty="0" smtClean="0"/>
              <a:t>Don’t use ethnic slurs because you don’t want to “appear racist”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04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Women don’t use female sexual anatomy words</a:t>
            </a:r>
          </a:p>
          <a:p>
            <a:pPr lvl="1"/>
            <a:r>
              <a:rPr lang="en-US" dirty="0" smtClean="0"/>
              <a:t>Because they are sexist?</a:t>
            </a:r>
          </a:p>
          <a:p>
            <a:pPr lvl="1"/>
            <a:r>
              <a:rPr lang="en-US" dirty="0" smtClean="0"/>
              <a:t>Or because they are uncomfortable?</a:t>
            </a:r>
          </a:p>
          <a:p>
            <a:pPr lvl="1"/>
            <a:r>
              <a:rPr lang="en-US" dirty="0" smtClean="0"/>
              <a:t>What about bitch?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60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Women are judged more harshly when they curse</a:t>
            </a:r>
          </a:p>
          <a:p>
            <a:pPr lvl="1"/>
            <a:r>
              <a:rPr lang="en-US" dirty="0" smtClean="0"/>
              <a:t>It’s more appropriate for men to swear</a:t>
            </a:r>
          </a:p>
          <a:p>
            <a:r>
              <a:rPr lang="en-US" dirty="0" smtClean="0"/>
              <a:t>Tend to relate swearing to lower economic class</a:t>
            </a:r>
          </a:p>
          <a:p>
            <a:pPr lvl="1"/>
            <a:r>
              <a:rPr lang="en-US" dirty="0" smtClean="0"/>
              <a:t>Even though it’s used throughout the spectrum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96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cursing legal?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76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Stuff of Thought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Steven Pinker</a:t>
            </a:r>
          </a:p>
          <a:p>
            <a:pPr lvl="1"/>
            <a:r>
              <a:rPr lang="en-US" dirty="0" smtClean="0"/>
              <a:t>Why do we have language?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would seem the First Amendment covers you…but it is actually exempt when:</a:t>
            </a:r>
          </a:p>
          <a:p>
            <a:pPr lvl="1"/>
            <a:r>
              <a:rPr lang="en-US" dirty="0" smtClean="0"/>
              <a:t>Inciting violence</a:t>
            </a:r>
          </a:p>
          <a:p>
            <a:pPr lvl="1"/>
            <a:r>
              <a:rPr lang="en-US" dirty="0" smtClean="0"/>
              <a:t>Illegal activities</a:t>
            </a:r>
          </a:p>
          <a:p>
            <a:pPr lvl="1"/>
            <a:r>
              <a:rPr lang="en-US" dirty="0" smtClean="0"/>
              <a:t>Libel and defamation</a:t>
            </a:r>
          </a:p>
          <a:p>
            <a:pPr lvl="1"/>
            <a:r>
              <a:rPr lang="en-US" dirty="0" smtClean="0"/>
              <a:t>Threats</a:t>
            </a:r>
          </a:p>
          <a:p>
            <a:pPr lvl="1"/>
            <a:r>
              <a:rPr lang="en-US" dirty="0" smtClean="0"/>
              <a:t>False advertising</a:t>
            </a:r>
          </a:p>
          <a:p>
            <a:pPr lvl="1"/>
            <a:r>
              <a:rPr lang="en-US" dirty="0" smtClean="0"/>
              <a:t>Hostile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6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Coprolalia</a:t>
            </a:r>
            <a:r>
              <a:rPr lang="en-US" dirty="0" smtClean="0"/>
              <a:t> – medical term for uncontrollable swearing</a:t>
            </a:r>
          </a:p>
          <a:p>
            <a:pPr lvl="1"/>
            <a:r>
              <a:rPr lang="en-US" dirty="0" smtClean="0"/>
              <a:t>Part of Tourette Syndrome (but can be seen separately)</a:t>
            </a:r>
          </a:p>
          <a:p>
            <a:pPr lvl="1"/>
            <a:r>
              <a:rPr lang="en-US" dirty="0" smtClean="0"/>
              <a:t>Basal Ganglia dysfunction</a:t>
            </a:r>
          </a:p>
          <a:p>
            <a:pPr lvl="1"/>
            <a:r>
              <a:rPr lang="en-US" dirty="0" smtClean="0"/>
              <a:t>Only 10% of Tourette patients have this symptom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45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strong?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“Frankly my dear, I don’t give a damn”</a:t>
            </a:r>
          </a:p>
          <a:p>
            <a:pPr lvl="1"/>
            <a:r>
              <a:rPr lang="en-US" dirty="0" smtClean="0"/>
              <a:t>When first used in 1939, very taboo</a:t>
            </a:r>
          </a:p>
          <a:p>
            <a:pPr lvl="1"/>
            <a:r>
              <a:rPr lang="en-US" dirty="0" smtClean="0"/>
              <a:t>Now damn is one of the less “strong” curse words</a:t>
            </a:r>
          </a:p>
          <a:p>
            <a:endParaRPr lang="en-US" dirty="0"/>
          </a:p>
          <a:p>
            <a:r>
              <a:rPr lang="en-US" dirty="0" smtClean="0"/>
              <a:t>However racial words have become more profane over time due to hate crimes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strong?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depends on culture:</a:t>
            </a:r>
          </a:p>
          <a:p>
            <a:pPr lvl="1"/>
            <a:r>
              <a:rPr lang="en-US" dirty="0" smtClean="0"/>
              <a:t>In the US, “fuck” and “cunt” are the strongest two curse words</a:t>
            </a:r>
          </a:p>
          <a:p>
            <a:pPr lvl="1"/>
            <a:r>
              <a:rPr lang="en-US" dirty="0" smtClean="0"/>
              <a:t>In the UK, “cunt” is a gender neutral term similar to “asshole”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does it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Fuck</a:t>
            </a:r>
          </a:p>
          <a:p>
            <a:pPr lvl="1"/>
            <a:r>
              <a:rPr lang="en-US" dirty="0" smtClean="0"/>
              <a:t>Sexual intercourse (verb) </a:t>
            </a:r>
          </a:p>
          <a:p>
            <a:pPr lvl="1"/>
            <a:r>
              <a:rPr lang="en-US" dirty="0" smtClean="0"/>
              <a:t>Being cheated (verb)</a:t>
            </a:r>
          </a:p>
          <a:p>
            <a:pPr lvl="1"/>
            <a:r>
              <a:rPr lang="en-US" dirty="0" smtClean="0"/>
              <a:t>Person (noun)</a:t>
            </a:r>
          </a:p>
          <a:p>
            <a:pPr lvl="1"/>
            <a:r>
              <a:rPr lang="en-US" dirty="0" smtClean="0"/>
              <a:t>Mess around (verb)</a:t>
            </a:r>
          </a:p>
          <a:p>
            <a:pPr lvl="1"/>
            <a:r>
              <a:rPr lang="en-US" dirty="0" smtClean="0"/>
              <a:t>Interjection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did it come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According to the people in Oxford:</a:t>
            </a:r>
          </a:p>
          <a:p>
            <a:pPr lvl="1"/>
            <a:r>
              <a:rPr lang="en-US" dirty="0" smtClean="0"/>
              <a:t>Germanic: with a sexual meaning</a:t>
            </a:r>
          </a:p>
          <a:p>
            <a:pPr lvl="1"/>
            <a:r>
              <a:rPr lang="en-US" dirty="0" smtClean="0"/>
              <a:t>First seen in an English/Latin coded poem</a:t>
            </a:r>
          </a:p>
          <a:p>
            <a:pPr lvl="1"/>
            <a:r>
              <a:rPr lang="en-US" dirty="0" smtClean="0"/>
              <a:t>Used in a deed/contract to mean male stud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did it come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German, Swedish, Norwegian – all terms for sex</a:t>
            </a:r>
          </a:p>
          <a:p>
            <a:r>
              <a:rPr lang="en-US" dirty="0" smtClean="0"/>
              <a:t>Possibly Latin based : </a:t>
            </a:r>
            <a:r>
              <a:rPr lang="en-US" dirty="0" err="1" smtClean="0"/>
              <a:t>futuere</a:t>
            </a:r>
            <a:endParaRPr lang="en-US" dirty="0" smtClean="0"/>
          </a:p>
          <a:p>
            <a:r>
              <a:rPr lang="en-US" dirty="0" smtClean="0"/>
              <a:t> Not:</a:t>
            </a:r>
          </a:p>
          <a:p>
            <a:pPr lvl="1"/>
            <a:r>
              <a:rPr lang="en-US" dirty="0" smtClean="0"/>
              <a:t>For Unlawful Carnal Knowledge in the Nude</a:t>
            </a:r>
          </a:p>
          <a:p>
            <a:r>
              <a:rPr lang="en-US" dirty="0" smtClean="0"/>
              <a:t>Didn’t appear in the English Dictionary until 1972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did it come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Bitch</a:t>
            </a:r>
          </a:p>
          <a:p>
            <a:pPr lvl="1"/>
            <a:r>
              <a:rPr lang="en-US" dirty="0" smtClean="0"/>
              <a:t>1100s </a:t>
            </a:r>
            <a:r>
              <a:rPr lang="en-US" dirty="0" err="1" smtClean="0"/>
              <a:t>Bicche</a:t>
            </a:r>
            <a:r>
              <a:rPr lang="en-US" dirty="0" smtClean="0"/>
              <a:t> – Old English word for dog</a:t>
            </a:r>
          </a:p>
          <a:p>
            <a:pPr lvl="1"/>
            <a:r>
              <a:rPr lang="en-US" dirty="0" smtClean="0"/>
              <a:t>1400s use for women in a play</a:t>
            </a:r>
          </a:p>
          <a:p>
            <a:pPr lvl="1"/>
            <a:r>
              <a:rPr lang="en-US" dirty="0" smtClean="0"/>
              <a:t>Elton John hit in the 70s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Pinker</a:t>
            </a:r>
          </a:p>
          <a:p>
            <a:pPr lvl="1"/>
            <a:r>
              <a:rPr lang="en-US" dirty="0" smtClean="0"/>
              <a:t>The Stuff of Thought</a:t>
            </a:r>
          </a:p>
          <a:p>
            <a:r>
              <a:rPr lang="en-US" dirty="0" err="1" smtClean="0"/>
              <a:t>Tannen</a:t>
            </a:r>
            <a:endParaRPr lang="en-US" dirty="0" smtClean="0"/>
          </a:p>
          <a:p>
            <a:pPr lvl="1"/>
            <a:r>
              <a:rPr lang="en-US" dirty="0" smtClean="0"/>
              <a:t>That’s Not What I Meant!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Initial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perception come from reality?</a:t>
            </a:r>
          </a:p>
          <a:p>
            <a:pPr lvl="1"/>
            <a:r>
              <a:rPr lang="en-US" dirty="0" smtClean="0"/>
              <a:t>Or do we create it in our heads?</a:t>
            </a:r>
          </a:p>
          <a:p>
            <a:r>
              <a:rPr lang="en-US" dirty="0" smtClean="0"/>
              <a:t>Pinker argues that perception comes from reality, but gets structure from each individual person.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Convey some message</a:t>
            </a:r>
          </a:p>
          <a:p>
            <a:r>
              <a:rPr lang="en-US" dirty="0" smtClean="0"/>
              <a:t>Social relationship between speaker and audience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the salt if you don’t mind</a:t>
            </a:r>
          </a:p>
          <a:p>
            <a:pPr lvl="1"/>
            <a:r>
              <a:rPr lang="en-US" dirty="0" smtClean="0"/>
              <a:t>Includes both a request</a:t>
            </a:r>
          </a:p>
          <a:p>
            <a:pPr lvl="1"/>
            <a:r>
              <a:rPr lang="en-US" dirty="0" smtClean="0"/>
              <a:t>And a social relationship (you aren’t being rude)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“What does the “fuck” in “fuck you” really mean?”</a:t>
            </a:r>
            <a:r>
              <a:rPr lang="en-US" dirty="0">
                <a:hlinkClick r:id="rId3"/>
              </a:rPr>
              <a:t>	</a:t>
            </a:r>
            <a:endParaRPr lang="en-US" dirty="0" smtClean="0"/>
          </a:p>
          <a:p>
            <a:pPr lvl="1"/>
            <a:r>
              <a:rPr lang="en-US" dirty="0"/>
              <a:t>http://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=3_Nrp7cj_tM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Profanity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Words that are used socially to be insulting, rude, or disrespectful</a:t>
            </a:r>
          </a:p>
          <a:p>
            <a:pPr lvl="1"/>
            <a:r>
              <a:rPr lang="en-US" dirty="0" smtClean="0"/>
              <a:t>Used in language only slightly less than we use “we, I, you”</a:t>
            </a:r>
          </a:p>
          <a:p>
            <a:pPr lvl="1"/>
            <a:r>
              <a:rPr lang="en-US" dirty="0" smtClean="0"/>
              <a:t>Most common are “fuck, shit, hell, damn, goddamn”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Profanity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American use in public:</a:t>
            </a:r>
          </a:p>
          <a:p>
            <a:pPr lvl="1"/>
            <a:r>
              <a:rPr lang="en-US" dirty="0" smtClean="0"/>
              <a:t>72 percent of men</a:t>
            </a:r>
          </a:p>
          <a:p>
            <a:pPr lvl="1"/>
            <a:r>
              <a:rPr lang="en-US" dirty="0" smtClean="0"/>
              <a:t>58 percent of women</a:t>
            </a:r>
          </a:p>
          <a:p>
            <a:r>
              <a:rPr lang="en-US" dirty="0" smtClean="0"/>
              <a:t>Men &gt; Women</a:t>
            </a:r>
          </a:p>
          <a:p>
            <a:pPr lvl="1"/>
            <a:r>
              <a:rPr lang="en-US" dirty="0" smtClean="0"/>
              <a:t>But they are used differently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79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Profanity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Facebook?</a:t>
            </a:r>
          </a:p>
          <a:p>
            <a:pPr lvl="1"/>
            <a:r>
              <a:rPr lang="en-US" dirty="0" smtClean="0"/>
              <a:t>47% of </a:t>
            </a:r>
            <a:r>
              <a:rPr lang="en-US" dirty="0" err="1" smtClean="0"/>
              <a:t>facebook</a:t>
            </a:r>
            <a:r>
              <a:rPr lang="en-US" dirty="0" smtClean="0"/>
              <a:t> walls contain some form of cursing</a:t>
            </a:r>
          </a:p>
          <a:p>
            <a:pPr lvl="1"/>
            <a:r>
              <a:rPr lang="en-US" dirty="0" smtClean="0"/>
              <a:t>But it’s usually from friend’s posts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75057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246</TotalTime>
  <Words>743</Words>
  <Application>Microsoft Macintosh PowerPoint</Application>
  <PresentationFormat>On-screen Show (4:3)</PresentationFormat>
  <Paragraphs>151</Paragraphs>
  <Slides>28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Technic</vt:lpstr>
      <vt:lpstr>Cursing</vt:lpstr>
      <vt:lpstr>The Stuff of Thought</vt:lpstr>
      <vt:lpstr>The Initial Question</vt:lpstr>
      <vt:lpstr>Uses of Language</vt:lpstr>
      <vt:lpstr>Example</vt:lpstr>
      <vt:lpstr>Example</vt:lpstr>
      <vt:lpstr>Profanity Use</vt:lpstr>
      <vt:lpstr>Profanity Use</vt:lpstr>
      <vt:lpstr>Profanity Use</vt:lpstr>
      <vt:lpstr>Types of Curses</vt:lpstr>
      <vt:lpstr>Uses of Cursing</vt:lpstr>
      <vt:lpstr>Uses of Cursing</vt:lpstr>
      <vt:lpstr>Uses of Cursing</vt:lpstr>
      <vt:lpstr>Uses of Cursing</vt:lpstr>
      <vt:lpstr>Uses of Cursing</vt:lpstr>
      <vt:lpstr>Other Effects</vt:lpstr>
      <vt:lpstr>Other Effects</vt:lpstr>
      <vt:lpstr>Other Effects</vt:lpstr>
      <vt:lpstr>Other Effects</vt:lpstr>
      <vt:lpstr>Other Effects</vt:lpstr>
      <vt:lpstr>The Brain</vt:lpstr>
      <vt:lpstr>How strong?</vt:lpstr>
      <vt:lpstr>How strong?</vt:lpstr>
      <vt:lpstr>So what does it mean?</vt:lpstr>
      <vt:lpstr>Where did it come from?</vt:lpstr>
      <vt:lpstr>Where did it come from?</vt:lpstr>
      <vt:lpstr>Where did it come from?</vt:lpstr>
      <vt:lpstr>Readings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Psycholinguistics</dc:title>
  <dc:creator>Rock Star</dc:creator>
  <cp:lastModifiedBy>Erin</cp:lastModifiedBy>
  <cp:revision>42</cp:revision>
  <dcterms:created xsi:type="dcterms:W3CDTF">2009-11-09T04:37:30Z</dcterms:created>
  <dcterms:modified xsi:type="dcterms:W3CDTF">2011-08-11T03:51:31Z</dcterms:modified>
</cp:coreProperties>
</file>