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68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3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3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8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5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66B6-8546-994C-8C3F-43D7E126920F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1D23-7ED8-374A-BF6B-7E62F47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Full Structural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 – Composite – Run and Interpret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model, get output, draw pictures</a:t>
            </a:r>
          </a:p>
          <a:p>
            <a:r>
              <a:rPr lang="en-US" dirty="0" smtClean="0"/>
              <a:t>Interpret: </a:t>
            </a:r>
          </a:p>
          <a:p>
            <a:pPr lvl="1"/>
            <a:r>
              <a:rPr lang="en-US" dirty="0" smtClean="0"/>
              <a:t>Heywood </a:t>
            </a:r>
            <a:r>
              <a:rPr lang="en-US" dirty="0"/>
              <a:t>cases: </a:t>
            </a:r>
          </a:p>
          <a:p>
            <a:pPr lvl="2"/>
            <a:r>
              <a:rPr lang="en-US" dirty="0"/>
              <a:t>Variances, </a:t>
            </a:r>
            <a:r>
              <a:rPr lang="en-US" dirty="0" err="1"/>
              <a:t>Rsquares</a:t>
            </a:r>
            <a:endParaRPr lang="en-US" dirty="0"/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Residuals</a:t>
            </a:r>
          </a:p>
          <a:p>
            <a:pPr lvl="1"/>
            <a:r>
              <a:rPr lang="en-US" dirty="0"/>
              <a:t>Modification Indices</a:t>
            </a:r>
          </a:p>
          <a:p>
            <a:pPr lvl="1"/>
            <a:r>
              <a:rPr lang="en-US" dirty="0"/>
              <a:t>Fit Indices</a:t>
            </a:r>
          </a:p>
        </p:txBody>
      </p:sp>
    </p:spTree>
    <p:extLst>
      <p:ext uri="{BB962C8B-B14F-4D97-AF65-F5344CB8AC3E}">
        <p14:creationId xmlns:p14="http://schemas.microsoft.com/office/powerpoint/2010/main" val="156613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 Traditional 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0001"/>
            <a:ext cx="9144000" cy="4306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3804" y="5950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Kline_9_family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58491" y="4666339"/>
            <a:ext cx="2649409" cy="62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 – Traditional – 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example, we have a correlation table:</a:t>
            </a:r>
          </a:p>
          <a:p>
            <a:pPr lvl="1"/>
            <a:r>
              <a:rPr lang="en-US" dirty="0" smtClean="0"/>
              <a:t>Import the data</a:t>
            </a:r>
          </a:p>
          <a:p>
            <a:pPr lvl="1"/>
            <a:r>
              <a:rPr lang="en-US" dirty="0" smtClean="0"/>
              <a:t>Include the SDs</a:t>
            </a:r>
          </a:p>
          <a:p>
            <a:pPr lvl="1"/>
            <a:r>
              <a:rPr lang="en-US" dirty="0" smtClean="0"/>
              <a:t>Name everything</a:t>
            </a:r>
          </a:p>
          <a:p>
            <a:pPr lvl="1"/>
            <a:r>
              <a:rPr lang="en-US" dirty="0" smtClean="0"/>
              <a:t>Covert to covariance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 – Traditional – 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are going to test the measurement model – just the CFAs with a covariance between them (double headed arrow in that picture). </a:t>
            </a:r>
          </a:p>
          <a:p>
            <a:r>
              <a:rPr lang="en-US" dirty="0" smtClean="0"/>
              <a:t>Then, we are going to change it to a full SEM, predicting the direction of the relationship between </a:t>
            </a:r>
            <a:r>
              <a:rPr lang="en-US" dirty="0" err="1" smtClean="0"/>
              <a:t>latents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NOTE: the measurement loadings should not change much.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 – Traditional – Uh oh!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(for whatever reason), doesn’t want to run with </a:t>
            </a:r>
            <a:r>
              <a:rPr lang="en-US" dirty="0" err="1" smtClean="0"/>
              <a:t>cov</a:t>
            </a:r>
            <a:r>
              <a:rPr lang="en-US" dirty="0" smtClean="0"/>
              <a:t> table.</a:t>
            </a:r>
          </a:p>
          <a:p>
            <a:r>
              <a:rPr lang="en-US" dirty="0" smtClean="0"/>
              <a:t>Look at the error by using:</a:t>
            </a:r>
          </a:p>
          <a:p>
            <a:pPr lvl="1"/>
            <a:r>
              <a:rPr lang="en-US" dirty="0" smtClean="0"/>
              <a:t>inspect(</a:t>
            </a:r>
            <a:r>
              <a:rPr lang="en-US" i="1" dirty="0" smtClean="0"/>
              <a:t>model fit</a:t>
            </a:r>
            <a:r>
              <a:rPr lang="en-US" dirty="0" smtClean="0"/>
              <a:t>, “</a:t>
            </a:r>
            <a:r>
              <a:rPr lang="en-US" dirty="0" err="1" smtClean="0"/>
              <a:t>cov.lv</a:t>
            </a:r>
            <a:r>
              <a:rPr lang="en-US" dirty="0" smtClean="0"/>
              <a:t>”)</a:t>
            </a:r>
          </a:p>
          <a:p>
            <a:pPr lvl="1"/>
            <a:r>
              <a:rPr lang="en-US" dirty="0"/>
              <a:t>inspect(</a:t>
            </a:r>
            <a:r>
              <a:rPr lang="en-US" i="1" dirty="0"/>
              <a:t>model fit</a:t>
            </a:r>
            <a:r>
              <a:rPr lang="en-US" dirty="0"/>
              <a:t>, “</a:t>
            </a:r>
            <a:r>
              <a:rPr lang="en-US" dirty="0" err="1" smtClean="0"/>
              <a:t>cor.lv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Let’s use the correlations to run this data. </a:t>
            </a:r>
          </a:p>
          <a:p>
            <a:r>
              <a:rPr lang="en-US" dirty="0" smtClean="0"/>
              <a:t>Use family to predict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0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 – Traditional – Run and Interpret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model, get output, draw pictures</a:t>
            </a:r>
          </a:p>
          <a:p>
            <a:r>
              <a:rPr lang="en-US" dirty="0" smtClean="0"/>
              <a:t>Interpret: </a:t>
            </a:r>
          </a:p>
          <a:p>
            <a:pPr lvl="1"/>
            <a:r>
              <a:rPr lang="en-US" dirty="0" smtClean="0"/>
              <a:t>Heywood </a:t>
            </a:r>
            <a:r>
              <a:rPr lang="en-US" dirty="0"/>
              <a:t>cases: </a:t>
            </a:r>
          </a:p>
          <a:p>
            <a:pPr lvl="2"/>
            <a:r>
              <a:rPr lang="en-US" dirty="0"/>
              <a:t>Variances, </a:t>
            </a:r>
            <a:r>
              <a:rPr lang="en-US" dirty="0" err="1"/>
              <a:t>Rsquares</a:t>
            </a:r>
            <a:endParaRPr lang="en-US" dirty="0"/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Residuals</a:t>
            </a:r>
          </a:p>
          <a:p>
            <a:pPr lvl="1"/>
            <a:r>
              <a:rPr lang="en-US" dirty="0"/>
              <a:t>Modification Indices</a:t>
            </a:r>
          </a:p>
          <a:p>
            <a:pPr lvl="1"/>
            <a:r>
              <a:rPr lang="en-US" dirty="0"/>
              <a:t>Fit Indices</a:t>
            </a:r>
          </a:p>
        </p:txBody>
      </p:sp>
    </p:spTree>
    <p:extLst>
      <p:ext uri="{BB962C8B-B14F-4D97-AF65-F5344CB8AC3E}">
        <p14:creationId xmlns:p14="http://schemas.microsoft.com/office/powerpoint/2010/main" val="12858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174" y="0"/>
            <a:ext cx="792847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78307" y="303727"/>
            <a:ext cx="13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Kline 10 risk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99560" cy="1933938"/>
          </a:xfrm>
        </p:spPr>
        <p:txBody>
          <a:bodyPr/>
          <a:lstStyle/>
          <a:p>
            <a:r>
              <a:rPr lang="en-US" dirty="0" smtClean="0"/>
              <a:t>Full SEM Composite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 – Composite – Import 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example, we have a correlation table:</a:t>
            </a:r>
          </a:p>
          <a:p>
            <a:pPr lvl="1"/>
            <a:r>
              <a:rPr lang="en-US" dirty="0"/>
              <a:t>Import the data</a:t>
            </a:r>
          </a:p>
          <a:p>
            <a:pPr lvl="1"/>
            <a:r>
              <a:rPr lang="en-US" dirty="0"/>
              <a:t>Include the SDs</a:t>
            </a:r>
          </a:p>
          <a:p>
            <a:pPr lvl="1"/>
            <a:r>
              <a:rPr lang="en-US" dirty="0"/>
              <a:t>Name everything</a:t>
            </a:r>
          </a:p>
          <a:p>
            <a:pPr lvl="1"/>
            <a:r>
              <a:rPr lang="en-US" dirty="0"/>
              <a:t>Covert to covariance </a:t>
            </a:r>
          </a:p>
          <a:p>
            <a:r>
              <a:rPr lang="en-US" dirty="0" smtClean="0"/>
              <a:t>(and this one will run </a:t>
            </a:r>
            <a:r>
              <a:rPr lang="en-US" dirty="0" smtClean="0">
                <a:sym typeface="Wingdings"/>
              </a:rPr>
              <a:t>)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7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SEM – Composite – 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define a composite variable?</a:t>
            </a:r>
          </a:p>
          <a:p>
            <a:r>
              <a:rPr lang="en-US" dirty="0" smtClean="0"/>
              <a:t>We have been using =~ to define a latent variable that predicts manifest variables.</a:t>
            </a:r>
          </a:p>
          <a:p>
            <a:r>
              <a:rPr lang="en-US" dirty="0" smtClean="0"/>
              <a:t>Use &lt;~ to create a composite variable that is predicted by the manifest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1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306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Full Structural Models</vt:lpstr>
      <vt:lpstr>Full SEM Traditional Variables</vt:lpstr>
      <vt:lpstr>Full SEM – Traditional – Import Data</vt:lpstr>
      <vt:lpstr>Full SEM – Traditional – Define Model</vt:lpstr>
      <vt:lpstr>Full SEM – Traditional – Uh oh!</vt:lpstr>
      <vt:lpstr>Full SEM – Traditional – Run and Interpret</vt:lpstr>
      <vt:lpstr>Full SEM Composite Variables</vt:lpstr>
      <vt:lpstr>Full SEM – Composite – Import the Data </vt:lpstr>
      <vt:lpstr>Full SEM – Composite – Define Model</vt:lpstr>
      <vt:lpstr>Full SEM – Composite – Run and Interpret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Structural Models</dc:title>
  <dc:creator>Erin M. Buchanan</dc:creator>
  <cp:lastModifiedBy>Erin M. Buchanan</cp:lastModifiedBy>
  <cp:revision>13</cp:revision>
  <dcterms:created xsi:type="dcterms:W3CDTF">2016-05-23T23:17:33Z</dcterms:created>
  <dcterms:modified xsi:type="dcterms:W3CDTF">2016-05-30T00:13:20Z</dcterms:modified>
</cp:coreProperties>
</file>