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4E6F-D36D-4A4D-B475-90856315428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CEFA-A776-494B-A9D9-BE9347F7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8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So you get the </a:t>
            </a:r>
            <a:r>
              <a:rPr lang="en-US" dirty="0"/>
              <a:t>highest probability of the estimation, averaged over the many fake samples you’ve taken from this </a:t>
            </a:r>
            <a:r>
              <a:rPr lang="en-US" dirty="0" smtClean="0"/>
              <a:t>population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be able to test if your mean and standard error (or estimates and standard error) are stable if you were to sample the population over and over again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Deal with non-normality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How’s that different than Bayes?</a:t>
            </a:r>
          </a:p>
          <a:p>
            <a:pPr lvl="1"/>
            <a:r>
              <a:rPr lang="en-US" dirty="0" smtClean="0"/>
              <a:t>Bayes: starts with a proposed distribution of the data (prior distribution)</a:t>
            </a:r>
          </a:p>
          <a:p>
            <a:pPr lvl="2"/>
            <a:r>
              <a:rPr lang="en-US" dirty="0" smtClean="0"/>
              <a:t>Remember that can be any type of distribution</a:t>
            </a:r>
          </a:p>
          <a:p>
            <a:pPr lvl="1"/>
            <a:r>
              <a:rPr lang="en-US" dirty="0" smtClean="0"/>
              <a:t>Then it takes a random walk around that distribution to come up with estimated samples (MCMC)</a:t>
            </a:r>
          </a:p>
          <a:p>
            <a:pPr lvl="1"/>
            <a:r>
              <a:rPr lang="en-US" dirty="0" smtClean="0"/>
              <a:t>Then you get estimates based on the data + that prior</a:t>
            </a:r>
          </a:p>
        </p:txBody>
      </p:sp>
    </p:spTree>
    <p:extLst>
      <p:ext uri="{BB962C8B-B14F-4D97-AF65-F5344CB8AC3E}">
        <p14:creationId xmlns:p14="http://schemas.microsoft.com/office/powerpoint/2010/main" val="78094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How’s that different than Bayes?</a:t>
            </a:r>
          </a:p>
          <a:p>
            <a:pPr lvl="1"/>
            <a:r>
              <a:rPr lang="en-US" dirty="0" smtClean="0"/>
              <a:t>BS: uses your data to estimate lots of samples (with replacement!)</a:t>
            </a:r>
          </a:p>
          <a:p>
            <a:pPr lvl="1"/>
            <a:r>
              <a:rPr lang="en-US" dirty="0" smtClean="0"/>
              <a:t>Then averages those samples</a:t>
            </a:r>
          </a:p>
        </p:txBody>
      </p:sp>
    </p:spTree>
    <p:extLst>
      <p:ext uri="{BB962C8B-B14F-4D97-AF65-F5344CB8AC3E}">
        <p14:creationId xmlns:p14="http://schemas.microsoft.com/office/powerpoint/2010/main" val="221164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Gives you an idea if the estimates are going to be stable</a:t>
            </a:r>
          </a:p>
          <a:p>
            <a:pPr lvl="1"/>
            <a:r>
              <a:rPr lang="en-US" dirty="0" smtClean="0"/>
              <a:t>Tells you how consistent the samples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Really normal data gives you biased estimates</a:t>
            </a:r>
          </a:p>
          <a:p>
            <a:pPr lvl="1"/>
            <a:r>
              <a:rPr lang="en-US" dirty="0" smtClean="0"/>
              <a:t>Sample must be representative of the population</a:t>
            </a:r>
          </a:p>
          <a:p>
            <a:pPr lvl="1"/>
            <a:r>
              <a:rPr lang="en-US" dirty="0" smtClean="0"/>
              <a:t>Must be sure independence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0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&gt; analysis properties &gt; bootstrap!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0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loadings from ML and BS</a:t>
            </a:r>
          </a:p>
          <a:p>
            <a:r>
              <a:rPr lang="en-US" dirty="0" smtClean="0"/>
              <a:t>Compare SE from ML and BS</a:t>
            </a:r>
          </a:p>
          <a:p>
            <a:r>
              <a:rPr lang="en-US" dirty="0" smtClean="0"/>
              <a:t>SESE = standard error of the standard error</a:t>
            </a:r>
          </a:p>
          <a:p>
            <a:pPr lvl="1"/>
            <a:r>
              <a:rPr lang="en-US" dirty="0" smtClean="0"/>
              <a:t>You want these to be very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2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is the estimate column to be able to compare</a:t>
            </a:r>
          </a:p>
          <a:p>
            <a:pPr lvl="1"/>
            <a:r>
              <a:rPr lang="en-US" dirty="0" smtClean="0"/>
              <a:t>(make sure you compare standardized to standardized and not mix and match with unstandardized)</a:t>
            </a:r>
          </a:p>
        </p:txBody>
      </p:sp>
    </p:spTree>
    <p:extLst>
      <p:ext uri="{BB962C8B-B14F-4D97-AF65-F5344CB8AC3E}">
        <p14:creationId xmlns:p14="http://schemas.microsoft.com/office/powerpoint/2010/main" val="226269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is the difference between ML and BS</a:t>
            </a:r>
          </a:p>
          <a:p>
            <a:pPr lvl="1"/>
            <a:r>
              <a:rPr lang="en-US" dirty="0" smtClean="0"/>
              <a:t>Want small!</a:t>
            </a:r>
          </a:p>
          <a:p>
            <a:pPr lvl="1"/>
            <a:r>
              <a:rPr lang="en-US" dirty="0" smtClean="0"/>
              <a:t>SE bias should be small too</a:t>
            </a:r>
          </a:p>
          <a:p>
            <a:r>
              <a:rPr lang="en-US" dirty="0" smtClean="0"/>
              <a:t>You can also get BS CIs!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distinction:</a:t>
            </a:r>
          </a:p>
          <a:p>
            <a:pPr lvl="1"/>
            <a:r>
              <a:rPr lang="en-US" dirty="0" smtClean="0"/>
              <a:t>Population distribution</a:t>
            </a:r>
          </a:p>
          <a:p>
            <a:pPr lvl="1"/>
            <a:r>
              <a:rPr lang="en-US" dirty="0" smtClean="0"/>
              <a:t>Sample distribution</a:t>
            </a:r>
          </a:p>
          <a:p>
            <a:pPr lvl="1"/>
            <a:r>
              <a:rPr lang="en-US" dirty="0" smtClean="0"/>
              <a:t>Sampling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6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the one-factor RS model (simple CFA) to test </a:t>
            </a:r>
            <a:r>
              <a:rPr lang="en-US" dirty="0" err="1" smtClean="0"/>
              <a:t>bootstrappping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distribution is approximately normal if:</a:t>
            </a:r>
          </a:p>
          <a:p>
            <a:pPr lvl="1"/>
            <a:r>
              <a:rPr lang="en-US" dirty="0" smtClean="0"/>
              <a:t>Underlying population distribution is normal</a:t>
            </a:r>
          </a:p>
          <a:p>
            <a:pPr lvl="1"/>
            <a:r>
              <a:rPr lang="en-US" dirty="0" smtClean="0"/>
              <a:t>N &gt; 30</a:t>
            </a:r>
          </a:p>
          <a:p>
            <a:r>
              <a:rPr lang="en-US" dirty="0" smtClean="0"/>
              <a:t>Central Limit Theorem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3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assume the underlying population is normal usually</a:t>
            </a:r>
          </a:p>
          <a:p>
            <a:r>
              <a:rPr lang="en-US" dirty="0" smtClean="0"/>
              <a:t>So we are going to use large samples to approximate normality, even if that population is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is especially helpful for skewed/</a:t>
            </a:r>
            <a:r>
              <a:rPr lang="en-US" dirty="0" err="1" smtClean="0"/>
              <a:t>kurtotic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Which </a:t>
            </a:r>
            <a:r>
              <a:rPr lang="en-US" dirty="0" err="1" smtClean="0"/>
              <a:t>Likert</a:t>
            </a:r>
            <a:r>
              <a:rPr lang="en-US" dirty="0" smtClean="0"/>
              <a:t> scales have a bad tendency to be!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on why non-normal data is bad:</a:t>
            </a:r>
          </a:p>
          <a:p>
            <a:pPr lvl="1"/>
            <a:r>
              <a:rPr lang="en-US" dirty="0" smtClean="0"/>
              <a:t>Chi-square is adversely affected</a:t>
            </a:r>
          </a:p>
          <a:p>
            <a:pPr lvl="1"/>
            <a:r>
              <a:rPr lang="en-US" dirty="0" smtClean="0"/>
              <a:t>Also makes your modification indices look like OH YEAH, when it’s actually just an inflated chi-square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on why non-normal data is bad:</a:t>
            </a:r>
          </a:p>
          <a:p>
            <a:pPr lvl="1"/>
            <a:r>
              <a:rPr lang="en-US" dirty="0" smtClean="0"/>
              <a:t>CFI and TLI are decreased</a:t>
            </a:r>
          </a:p>
          <a:p>
            <a:pPr lvl="1"/>
            <a:r>
              <a:rPr lang="en-US" dirty="0" smtClean="0"/>
              <a:t>S.E. is underestimated, which makes paths look significant that might not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6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Start with your large sample</a:t>
            </a:r>
          </a:p>
          <a:p>
            <a:pPr lvl="1"/>
            <a:r>
              <a:rPr lang="en-US" dirty="0" smtClean="0"/>
              <a:t>Treat it like the population (sort of pretend it’s everyone ever that you wanted to sample).</a:t>
            </a:r>
          </a:p>
          <a:p>
            <a:pPr lvl="1"/>
            <a:r>
              <a:rPr lang="en-US" dirty="0" smtClean="0"/>
              <a:t>Take lots of samples from that population with the same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Repeat! Lots of samples! Usually 500.</a:t>
            </a:r>
          </a:p>
          <a:p>
            <a:pPr lvl="1"/>
            <a:r>
              <a:rPr lang="en-US" dirty="0" smtClean="0"/>
              <a:t>Run ML estimation of each of those samples</a:t>
            </a:r>
          </a:p>
          <a:p>
            <a:pPr lvl="1"/>
            <a:r>
              <a:rPr lang="en-US" dirty="0" smtClean="0"/>
              <a:t>Average the ML estimates to create a bootstrapped estimate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535</Words>
  <Application>Microsoft Macintosh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What to look at</vt:lpstr>
      <vt:lpstr>What to look at</vt:lpstr>
      <vt:lpstr>What to look at</vt:lpstr>
      <vt:lpstr>Let’s try it!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</dc:title>
  <dc:creator>Erin Buchanan</dc:creator>
  <cp:lastModifiedBy>Erin Buchanan</cp:lastModifiedBy>
  <cp:revision>14</cp:revision>
  <dcterms:created xsi:type="dcterms:W3CDTF">2014-07-28T02:37:48Z</dcterms:created>
  <dcterms:modified xsi:type="dcterms:W3CDTF">2014-07-28T03:45:14Z</dcterms:modified>
</cp:coreProperties>
</file>