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1" r:id="rId7"/>
    <p:sldId id="272" r:id="rId8"/>
    <p:sldId id="259" r:id="rId9"/>
    <p:sldId id="260" r:id="rId10"/>
    <p:sldId id="261" r:id="rId11"/>
    <p:sldId id="266" r:id="rId12"/>
    <p:sldId id="268" r:id="rId13"/>
    <p:sldId id="267" r:id="rId14"/>
    <p:sldId id="270" r:id="rId15"/>
    <p:sldId id="262" r:id="rId16"/>
    <p:sldId id="263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613B-B554-C44C-89C0-FC18CFF3E503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8DEE-88DF-3446-AF01-7A9763A37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Structural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Byrne Chapter 6</a:t>
            </a:r>
          </a:p>
          <a:p>
            <a:r>
              <a:rPr lang="en-US" dirty="0" smtClean="0"/>
              <a:t>Kline Chapter 10</a:t>
            </a:r>
          </a:p>
          <a:p>
            <a:r>
              <a:rPr lang="en-US" dirty="0" smtClean="0"/>
              <a:t>(stop 288, but the reporting section at the end is good to mark for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1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model?</a:t>
            </a:r>
          </a:p>
          <a:p>
            <a:pPr lvl="1"/>
            <a:r>
              <a:rPr lang="en-US" dirty="0" smtClean="0"/>
              <a:t>Test each CFA piece separately to make sure they run.***</a:t>
            </a:r>
          </a:p>
          <a:p>
            <a:pPr lvl="1"/>
            <a:r>
              <a:rPr lang="en-US" dirty="0" smtClean="0"/>
              <a:t>Slowly add structural paths to see if you can get the full model to work.</a:t>
            </a:r>
          </a:p>
          <a:p>
            <a:pPr lvl="2"/>
            <a:r>
              <a:rPr lang="en-US" dirty="0" smtClean="0"/>
              <a:t>If not, try parceling. </a:t>
            </a:r>
          </a:p>
          <a:p>
            <a:pPr lvl="1"/>
            <a:r>
              <a:rPr lang="en-US" dirty="0" smtClean="0"/>
              <a:t>Drop non-significant paths.</a:t>
            </a:r>
            <a:endParaRPr lang="en-US" dirty="0" smtClean="0"/>
          </a:p>
          <a:p>
            <a:r>
              <a:rPr lang="en-US" dirty="0" smtClean="0"/>
              <a:t>***if your CFA is bad, the full model will be bad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4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add the structural components, you should not see a big change in the loadings to the indicators</a:t>
            </a:r>
          </a:p>
          <a:p>
            <a:pPr lvl="1"/>
            <a:r>
              <a:rPr lang="en-US" dirty="0" smtClean="0"/>
              <a:t>If you do, it means the model is not invariant (a fancy word for doesn’t change)</a:t>
            </a:r>
          </a:p>
          <a:p>
            <a:pPr lvl="1"/>
            <a:r>
              <a:rPr lang="en-US" dirty="0" smtClean="0"/>
              <a:t>Called interpretational confounding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6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indicator </a:t>
            </a:r>
            <a:r>
              <a:rPr lang="en-US" dirty="0" err="1" smtClean="0"/>
              <a:t>latents</a:t>
            </a:r>
            <a:endParaRPr lang="en-US" dirty="0" smtClean="0"/>
          </a:p>
          <a:p>
            <a:pPr lvl="1"/>
            <a:r>
              <a:rPr lang="en-US" dirty="0" smtClean="0"/>
              <a:t>Don’t do this.  Please.</a:t>
            </a:r>
          </a:p>
          <a:p>
            <a:pPr lvl="1"/>
            <a:r>
              <a:rPr lang="en-US" dirty="0" smtClean="0"/>
              <a:t>Just leave it at as a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4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of the </a:t>
            </a:r>
            <a:r>
              <a:rPr lang="en-US" dirty="0" err="1" smtClean="0"/>
              <a:t>latents</a:t>
            </a:r>
            <a:endParaRPr lang="en-US" dirty="0" smtClean="0"/>
          </a:p>
          <a:p>
            <a:pPr lvl="1"/>
            <a:r>
              <a:rPr lang="en-US" dirty="0" smtClean="0"/>
              <a:t>When you run into this Heywood problem, but none of the variances are negative</a:t>
            </a:r>
          </a:p>
          <a:p>
            <a:pPr lvl="2"/>
            <a:r>
              <a:rPr lang="en-US" dirty="0" smtClean="0"/>
              <a:t>You can check for cross loadings (so-so)</a:t>
            </a:r>
          </a:p>
          <a:p>
            <a:pPr lvl="2"/>
            <a:r>
              <a:rPr lang="en-US" dirty="0" smtClean="0"/>
              <a:t>Combine the two </a:t>
            </a:r>
            <a:r>
              <a:rPr lang="en-US" dirty="0" err="1" smtClean="0"/>
              <a:t>latents</a:t>
            </a:r>
            <a:r>
              <a:rPr lang="en-US" dirty="0" smtClean="0"/>
              <a:t> into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discussed lots of tricks to explore models and improve them.</a:t>
            </a:r>
          </a:p>
          <a:p>
            <a:r>
              <a:rPr lang="en-US" dirty="0" smtClean="0"/>
              <a:t>When do you quit?</a:t>
            </a:r>
          </a:p>
          <a:p>
            <a:pPr lvl="1"/>
            <a:r>
              <a:rPr lang="en-US" dirty="0" smtClean="0"/>
              <a:t>Based on theory</a:t>
            </a:r>
          </a:p>
          <a:p>
            <a:pPr lvl="1"/>
            <a:r>
              <a:rPr lang="en-US" dirty="0" smtClean="0"/>
              <a:t>Fit indices do not greatly improve</a:t>
            </a:r>
          </a:p>
          <a:p>
            <a:pPr lvl="1"/>
            <a:r>
              <a:rPr lang="en-US" dirty="0" smtClean="0"/>
              <a:t>Parsimony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SEM (traditional)</a:t>
            </a:r>
          </a:p>
          <a:p>
            <a:r>
              <a:rPr lang="en-US" dirty="0" smtClean="0"/>
              <a:t>Full SEM with composite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9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068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05754" y="4597311"/>
            <a:ext cx="2678145" cy="69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804" y="5950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Kline_9_family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3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284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9033" y="303727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Kline 10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the measurement model: the CFA part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Structural part: the relationship between the </a:t>
            </a:r>
            <a:r>
              <a:rPr lang="en-US" dirty="0" err="1" smtClean="0"/>
              <a:t>latents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1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41400"/>
            <a:ext cx="7315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term:</a:t>
            </a:r>
          </a:p>
          <a:p>
            <a:pPr lvl="1"/>
            <a:r>
              <a:rPr lang="en-US" dirty="0" smtClean="0"/>
              <a:t>Reflective indicators / effects indicators</a:t>
            </a:r>
          </a:p>
          <a:p>
            <a:pPr lvl="2"/>
            <a:r>
              <a:rPr lang="en-US" dirty="0" smtClean="0"/>
              <a:t>We assume factors cause the indicators, so the arrows go out.</a:t>
            </a:r>
          </a:p>
          <a:p>
            <a:pPr lvl="1"/>
            <a:r>
              <a:rPr lang="en-US" dirty="0" smtClean="0"/>
              <a:t>Formative indicators / cause indicators</a:t>
            </a:r>
          </a:p>
          <a:p>
            <a:pPr lvl="2"/>
            <a:r>
              <a:rPr lang="en-US" dirty="0" smtClean="0"/>
              <a:t>When we use items to predict a latent (arrows go into the latent).</a:t>
            </a:r>
          </a:p>
        </p:txBody>
      </p:sp>
    </p:spTree>
    <p:extLst>
      <p:ext uri="{BB962C8B-B14F-4D97-AF65-F5344CB8AC3E}">
        <p14:creationId xmlns:p14="http://schemas.microsoft.com/office/powerpoint/2010/main" val="31679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formative indicator</a:t>
            </a:r>
          </a:p>
          <a:p>
            <a:pPr lvl="1"/>
            <a:r>
              <a:rPr lang="en-US" dirty="0" smtClean="0"/>
              <a:t>Income, education level, and occupation all predict your SES</a:t>
            </a:r>
          </a:p>
          <a:p>
            <a:pPr lvl="1"/>
            <a:r>
              <a:rPr lang="en-US" dirty="0" smtClean="0"/>
              <a:t>Stress caused by outside factors</a:t>
            </a:r>
          </a:p>
          <a:p>
            <a:r>
              <a:rPr lang="en-US" dirty="0" smtClean="0"/>
              <a:t>Sometimes this is called a composite cause</a:t>
            </a:r>
          </a:p>
          <a:p>
            <a:r>
              <a:rPr lang="en-US" dirty="0" smtClean="0"/>
              <a:t>MIMIC – multiple indicators, multiple causes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still have to have one of them with the one</a:t>
            </a:r>
          </a:p>
          <a:p>
            <a:r>
              <a:rPr lang="en-US" dirty="0" smtClean="0"/>
              <a:t>2+ emitted paths rule</a:t>
            </a:r>
          </a:p>
          <a:p>
            <a:pPr lvl="1"/>
            <a:r>
              <a:rPr lang="en-US" dirty="0" smtClean="0"/>
              <a:t>Composite variable must have have direct effects on two other endogenous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Parceling</a:t>
            </a:r>
          </a:p>
          <a:p>
            <a:pPr lvl="1"/>
            <a:r>
              <a:rPr lang="en-US" dirty="0" smtClean="0"/>
              <a:t>When you have large structural models, they can be very complex to fit to a Full SEM if each latent variable has lots of indicators (items).</a:t>
            </a:r>
          </a:p>
          <a:p>
            <a:pPr lvl="1"/>
            <a:r>
              <a:rPr lang="en-US" dirty="0" smtClean="0"/>
              <a:t>Parceling is creating subsets of items to be able to get the model to run and to balance out the number of indicators on each latent.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Parceling</a:t>
            </a:r>
            <a:endParaRPr lang="en-US" dirty="0"/>
          </a:p>
          <a:p>
            <a:pPr lvl="1"/>
            <a:r>
              <a:rPr lang="en-US" dirty="0" smtClean="0"/>
              <a:t>At the moment, this topic is still pretty controversial.  Many fall into the: this is bad don’t do it camp.</a:t>
            </a:r>
          </a:p>
        </p:txBody>
      </p:sp>
    </p:spTree>
    <p:extLst>
      <p:ext uri="{BB962C8B-B14F-4D97-AF65-F5344CB8AC3E}">
        <p14:creationId xmlns:p14="http://schemas.microsoft.com/office/powerpoint/2010/main" val="124088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472</Words>
  <Application>Microsoft Macintosh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Full Structural Models</vt:lpstr>
      <vt:lpstr>Full SEM</vt:lpstr>
      <vt:lpstr>PowerPoint Presentation</vt:lpstr>
      <vt:lpstr>Full SEM</vt:lpstr>
      <vt:lpstr>Full SEM</vt:lpstr>
      <vt:lpstr>PowerPoint Presentation</vt:lpstr>
      <vt:lpstr>How to identify these?</vt:lpstr>
      <vt:lpstr>Things to Consider</vt:lpstr>
      <vt:lpstr>Things to Consider</vt:lpstr>
      <vt:lpstr>Things to Consider</vt:lpstr>
      <vt:lpstr>Things to Consider</vt:lpstr>
      <vt:lpstr>Things to Consider</vt:lpstr>
      <vt:lpstr>Things to Consider</vt:lpstr>
      <vt:lpstr>PowerPoint Presentation</vt:lpstr>
      <vt:lpstr>A Small Repeat</vt:lpstr>
      <vt:lpstr>When to Stop?</vt:lpstr>
      <vt:lpstr>Let’s Try It!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Structural Models</dc:title>
  <dc:creator>Erin Buchanan</dc:creator>
  <cp:lastModifiedBy>Erin Buchanan</cp:lastModifiedBy>
  <cp:revision>28</cp:revision>
  <dcterms:created xsi:type="dcterms:W3CDTF">2014-07-14T00:11:45Z</dcterms:created>
  <dcterms:modified xsi:type="dcterms:W3CDTF">2014-07-14T02:17:51Z</dcterms:modified>
</cp:coreProperties>
</file>