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9" r:id="rId4"/>
    <p:sldId id="257" r:id="rId5"/>
    <p:sldId id="258" r:id="rId6"/>
    <p:sldId id="304" r:id="rId7"/>
    <p:sldId id="280" r:id="rId8"/>
    <p:sldId id="281" r:id="rId9"/>
    <p:sldId id="282" r:id="rId10"/>
    <p:sldId id="259" r:id="rId11"/>
    <p:sldId id="260" r:id="rId12"/>
    <p:sldId id="305" r:id="rId13"/>
    <p:sldId id="283" r:id="rId14"/>
    <p:sldId id="284" r:id="rId15"/>
    <p:sldId id="285" r:id="rId16"/>
    <p:sldId id="286" r:id="rId17"/>
    <p:sldId id="287" r:id="rId18"/>
    <p:sldId id="288" r:id="rId19"/>
    <p:sldId id="306" r:id="rId20"/>
    <p:sldId id="289" r:id="rId21"/>
    <p:sldId id="307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96984-EDC6-BD43-A613-AE7FCE4BCC1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A379C-1060-1342-9A0C-3D163448E638}">
      <dgm:prSet phldrT="[Text]"/>
      <dgm:spPr/>
      <dgm:t>
        <a:bodyPr/>
        <a:lstStyle/>
        <a:p>
          <a:r>
            <a:rPr lang="en-US" dirty="0" smtClean="0"/>
            <a:t>SEM</a:t>
          </a:r>
          <a:endParaRPr lang="en-US" dirty="0"/>
        </a:p>
      </dgm:t>
    </dgm:pt>
    <dgm:pt modelId="{C0BCE3A6-FD63-2B41-9F41-E9A45BB8AADF}" type="parTrans" cxnId="{AF8D8E86-5672-2344-B278-B568BE471954}">
      <dgm:prSet/>
      <dgm:spPr/>
      <dgm:t>
        <a:bodyPr/>
        <a:lstStyle/>
        <a:p>
          <a:endParaRPr lang="en-US"/>
        </a:p>
      </dgm:t>
    </dgm:pt>
    <dgm:pt modelId="{29B740F1-D810-EF40-AAB4-2EB10A29ABF8}" type="sibTrans" cxnId="{AF8D8E86-5672-2344-B278-B568BE471954}">
      <dgm:prSet/>
      <dgm:spPr/>
      <dgm:t>
        <a:bodyPr/>
        <a:lstStyle/>
        <a:p>
          <a:endParaRPr lang="en-US"/>
        </a:p>
      </dgm:t>
    </dgm:pt>
    <dgm:pt modelId="{636C91E0-C70B-2349-B194-DF0DA65FA36B}">
      <dgm:prSet phldrT="[Text]"/>
      <dgm:spPr/>
      <dgm:t>
        <a:bodyPr/>
        <a:lstStyle/>
        <a:p>
          <a:r>
            <a:rPr lang="en-US" dirty="0" smtClean="0"/>
            <a:t>Traditional Multivariate</a:t>
          </a:r>
          <a:endParaRPr lang="en-US" dirty="0"/>
        </a:p>
      </dgm:t>
    </dgm:pt>
    <dgm:pt modelId="{CFC6B532-3A0A-894E-981E-F33AA1B7C4B5}" type="parTrans" cxnId="{3FE948F5-A608-6B4F-8B80-B9493A706AB5}">
      <dgm:prSet/>
      <dgm:spPr/>
      <dgm:t>
        <a:bodyPr/>
        <a:lstStyle/>
        <a:p>
          <a:endParaRPr lang="en-US"/>
        </a:p>
      </dgm:t>
    </dgm:pt>
    <dgm:pt modelId="{D553C6E9-4400-394A-A2BF-8FC72B18157E}" type="sibTrans" cxnId="{3FE948F5-A608-6B4F-8B80-B9493A706AB5}">
      <dgm:prSet/>
      <dgm:spPr/>
      <dgm:t>
        <a:bodyPr/>
        <a:lstStyle/>
        <a:p>
          <a:endParaRPr lang="en-US"/>
        </a:p>
      </dgm:t>
    </dgm:pt>
    <dgm:pt modelId="{4F191F7F-4057-1D44-A8CB-C37FFCDEA3CB}">
      <dgm:prSet phldrT="[Text]"/>
      <dgm:spPr/>
      <dgm:t>
        <a:bodyPr/>
        <a:lstStyle/>
        <a:p>
          <a:r>
            <a:rPr lang="en-US" dirty="0" smtClean="0"/>
            <a:t>IRT</a:t>
          </a:r>
          <a:endParaRPr lang="en-US" dirty="0"/>
        </a:p>
      </dgm:t>
    </dgm:pt>
    <dgm:pt modelId="{E3ED52B8-1FAB-564E-93DC-A97A879354A4}" type="parTrans" cxnId="{5E9FED64-C242-BA44-9ED6-F14D5D3331A6}">
      <dgm:prSet/>
      <dgm:spPr/>
      <dgm:t>
        <a:bodyPr/>
        <a:lstStyle/>
        <a:p>
          <a:endParaRPr lang="en-US"/>
        </a:p>
      </dgm:t>
    </dgm:pt>
    <dgm:pt modelId="{DF7319AF-448E-5E42-BABB-BE9AE5B19A61}" type="sibTrans" cxnId="{5E9FED64-C242-BA44-9ED6-F14D5D3331A6}">
      <dgm:prSet/>
      <dgm:spPr/>
      <dgm:t>
        <a:bodyPr/>
        <a:lstStyle/>
        <a:p>
          <a:endParaRPr lang="en-US"/>
        </a:p>
      </dgm:t>
    </dgm:pt>
    <dgm:pt modelId="{4D4909D9-855B-2D47-9FAD-CA5B2D95149F}">
      <dgm:prSet phldrT="[Text]"/>
      <dgm:spPr/>
      <dgm:t>
        <a:bodyPr/>
        <a:lstStyle/>
        <a:p>
          <a:r>
            <a:rPr lang="en-US" dirty="0" smtClean="0"/>
            <a:t>EFA</a:t>
          </a:r>
          <a:endParaRPr lang="en-US" dirty="0"/>
        </a:p>
      </dgm:t>
    </dgm:pt>
    <dgm:pt modelId="{127168CE-AF2E-7D41-9992-D915230466D4}" type="parTrans" cxnId="{C3CCF8A6-2A6B-1349-86CB-FA62B906D794}">
      <dgm:prSet/>
      <dgm:spPr/>
      <dgm:t>
        <a:bodyPr/>
        <a:lstStyle/>
        <a:p>
          <a:endParaRPr lang="en-US"/>
        </a:p>
      </dgm:t>
    </dgm:pt>
    <dgm:pt modelId="{A0E5957F-AA88-E743-9223-30DA239DCED3}" type="sibTrans" cxnId="{C3CCF8A6-2A6B-1349-86CB-FA62B906D794}">
      <dgm:prSet/>
      <dgm:spPr/>
      <dgm:t>
        <a:bodyPr/>
        <a:lstStyle/>
        <a:p>
          <a:endParaRPr lang="en-US"/>
        </a:p>
      </dgm:t>
    </dgm:pt>
    <dgm:pt modelId="{6008AEB8-D207-0648-88DF-7FDBD8FEA93B}">
      <dgm:prSet phldrT="[Text]"/>
      <dgm:spPr/>
      <dgm:t>
        <a:bodyPr/>
        <a:lstStyle/>
        <a:p>
          <a:r>
            <a:rPr lang="en-US" dirty="0" smtClean="0"/>
            <a:t>Path Analysis</a:t>
          </a:r>
          <a:endParaRPr lang="en-US" dirty="0"/>
        </a:p>
      </dgm:t>
    </dgm:pt>
    <dgm:pt modelId="{B7B1EA9D-03C0-FB42-AE8F-03DB5ED787D6}" type="parTrans" cxnId="{00B8F4E7-A9EA-BD42-B85B-F2BB02BED96F}">
      <dgm:prSet/>
      <dgm:spPr/>
      <dgm:t>
        <a:bodyPr/>
        <a:lstStyle/>
        <a:p>
          <a:endParaRPr lang="en-US"/>
        </a:p>
      </dgm:t>
    </dgm:pt>
    <dgm:pt modelId="{259D62CC-9101-5E4D-88E9-1ACF1B720561}" type="sibTrans" cxnId="{00B8F4E7-A9EA-BD42-B85B-F2BB02BED96F}">
      <dgm:prSet/>
      <dgm:spPr/>
      <dgm:t>
        <a:bodyPr/>
        <a:lstStyle/>
        <a:p>
          <a:endParaRPr lang="en-US"/>
        </a:p>
      </dgm:t>
    </dgm:pt>
    <dgm:pt modelId="{9DD47382-E2F3-4B44-ACC7-FCFBE1DAE306}">
      <dgm:prSet phldrT="[Text]"/>
      <dgm:spPr/>
      <dgm:t>
        <a:bodyPr/>
        <a:lstStyle/>
        <a:p>
          <a:r>
            <a:rPr lang="en-US" dirty="0" smtClean="0"/>
            <a:t>Multiple Regression</a:t>
          </a:r>
          <a:endParaRPr lang="en-US" dirty="0"/>
        </a:p>
      </dgm:t>
    </dgm:pt>
    <dgm:pt modelId="{9C2BB0D4-0A81-5747-835B-BAAF851C6757}" type="parTrans" cxnId="{A4870BB7-1FC6-A843-BDDC-E43F497A998C}">
      <dgm:prSet/>
      <dgm:spPr/>
      <dgm:t>
        <a:bodyPr/>
        <a:lstStyle/>
        <a:p>
          <a:endParaRPr lang="en-US"/>
        </a:p>
      </dgm:t>
    </dgm:pt>
    <dgm:pt modelId="{725EDB1C-DAEF-E640-86D6-3B35F4D97248}" type="sibTrans" cxnId="{A4870BB7-1FC6-A843-BDDC-E43F497A998C}">
      <dgm:prSet/>
      <dgm:spPr/>
      <dgm:t>
        <a:bodyPr/>
        <a:lstStyle/>
        <a:p>
          <a:endParaRPr lang="en-US"/>
        </a:p>
      </dgm:t>
    </dgm:pt>
    <dgm:pt modelId="{3571992D-474B-7044-9C84-0878FF04124C}">
      <dgm:prSet phldrT="[Text]"/>
      <dgm:spPr/>
      <dgm:t>
        <a:bodyPr/>
        <a:lstStyle/>
        <a:p>
          <a:r>
            <a:rPr lang="en-US" dirty="0" smtClean="0"/>
            <a:t>CFA</a:t>
          </a:r>
          <a:endParaRPr lang="en-US" dirty="0"/>
        </a:p>
      </dgm:t>
    </dgm:pt>
    <dgm:pt modelId="{C965AF5B-327E-DE4A-8939-FB35A061F08C}" type="parTrans" cxnId="{86BBAC47-D65F-904F-890E-49EA78EE1117}">
      <dgm:prSet/>
      <dgm:spPr/>
      <dgm:t>
        <a:bodyPr/>
        <a:lstStyle/>
        <a:p>
          <a:endParaRPr lang="en-US"/>
        </a:p>
      </dgm:t>
    </dgm:pt>
    <dgm:pt modelId="{2E4229B5-75A8-D042-A66F-C52502EC3D70}" type="sibTrans" cxnId="{86BBAC47-D65F-904F-890E-49EA78EE1117}">
      <dgm:prSet/>
      <dgm:spPr/>
      <dgm:t>
        <a:bodyPr/>
        <a:lstStyle/>
        <a:p>
          <a:endParaRPr lang="en-US"/>
        </a:p>
      </dgm:t>
    </dgm:pt>
    <dgm:pt modelId="{FAED9C12-BAED-8947-A79E-DE9E10E16B2C}">
      <dgm:prSet phldrT="[Text]"/>
      <dgm:spPr/>
      <dgm:t>
        <a:bodyPr/>
        <a:lstStyle/>
        <a:p>
          <a:r>
            <a:rPr lang="en-US" dirty="0" smtClean="0"/>
            <a:t>Canonical Correlation</a:t>
          </a:r>
          <a:endParaRPr lang="en-US" dirty="0"/>
        </a:p>
      </dgm:t>
    </dgm:pt>
    <dgm:pt modelId="{754AF89A-27CB-E040-9968-83C5112BFE2C}" type="parTrans" cxnId="{DB74DDF9-7CFB-9C4F-A1F5-6A44FE6781DA}">
      <dgm:prSet/>
      <dgm:spPr/>
      <dgm:t>
        <a:bodyPr/>
        <a:lstStyle/>
        <a:p>
          <a:endParaRPr lang="en-US"/>
        </a:p>
      </dgm:t>
    </dgm:pt>
    <dgm:pt modelId="{6ABFD752-1B65-724D-A39D-D65EF2CF07D3}" type="sibTrans" cxnId="{DB74DDF9-7CFB-9C4F-A1F5-6A44FE6781DA}">
      <dgm:prSet/>
      <dgm:spPr/>
      <dgm:t>
        <a:bodyPr/>
        <a:lstStyle/>
        <a:p>
          <a:endParaRPr lang="en-US"/>
        </a:p>
      </dgm:t>
    </dgm:pt>
    <dgm:pt modelId="{9E931829-4595-BD49-97A1-0A868EE0F262}">
      <dgm:prSet phldrT="[Text]"/>
      <dgm:spPr/>
      <dgm:t>
        <a:bodyPr/>
        <a:lstStyle/>
        <a:p>
          <a:r>
            <a:rPr lang="en-US" dirty="0" smtClean="0"/>
            <a:t>ANOVA t-tests</a:t>
          </a:r>
          <a:endParaRPr lang="en-US" dirty="0"/>
        </a:p>
      </dgm:t>
    </dgm:pt>
    <dgm:pt modelId="{120E674E-2C59-714F-9B1C-506118810996}" type="parTrans" cxnId="{FCE4CAD5-EFAC-354D-9168-EC962E249533}">
      <dgm:prSet/>
      <dgm:spPr/>
      <dgm:t>
        <a:bodyPr/>
        <a:lstStyle/>
        <a:p>
          <a:endParaRPr lang="en-US"/>
        </a:p>
      </dgm:t>
    </dgm:pt>
    <dgm:pt modelId="{5220563F-097A-DB4C-9A6A-A83931F37443}" type="sibTrans" cxnId="{FCE4CAD5-EFAC-354D-9168-EC962E249533}">
      <dgm:prSet/>
      <dgm:spPr/>
      <dgm:t>
        <a:bodyPr/>
        <a:lstStyle/>
        <a:p>
          <a:endParaRPr lang="en-US"/>
        </a:p>
      </dgm:t>
    </dgm:pt>
    <dgm:pt modelId="{F4372157-8981-B642-9E36-5E0CC263CD7B}">
      <dgm:prSet phldrT="[Text]"/>
      <dgm:spPr/>
      <dgm:t>
        <a:bodyPr/>
        <a:lstStyle/>
        <a:p>
          <a:r>
            <a:rPr lang="en-US" dirty="0" smtClean="0"/>
            <a:t>Correlation</a:t>
          </a:r>
          <a:endParaRPr lang="en-US" dirty="0"/>
        </a:p>
      </dgm:t>
    </dgm:pt>
    <dgm:pt modelId="{2C01A199-EC80-4743-B55A-F4E52B080A3A}" type="parTrans" cxnId="{140065FD-06F7-BD49-9FB9-C51EA2805B65}">
      <dgm:prSet/>
      <dgm:spPr/>
      <dgm:t>
        <a:bodyPr/>
        <a:lstStyle/>
        <a:p>
          <a:endParaRPr lang="en-US"/>
        </a:p>
      </dgm:t>
    </dgm:pt>
    <dgm:pt modelId="{CBD81F07-5E0D-A241-9A70-F3F22F6A84E3}" type="sibTrans" cxnId="{140065FD-06F7-BD49-9FB9-C51EA2805B65}">
      <dgm:prSet/>
      <dgm:spPr/>
      <dgm:t>
        <a:bodyPr/>
        <a:lstStyle/>
        <a:p>
          <a:endParaRPr lang="en-US"/>
        </a:p>
      </dgm:t>
    </dgm:pt>
    <dgm:pt modelId="{E71F3769-DC24-214C-9ABD-C70BBBF5A090}" type="pres">
      <dgm:prSet presAssocID="{F7B96984-EDC6-BD43-A613-AE7FCE4BCC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2B880D-FAD3-084B-97F5-160305EBC8D2}" type="pres">
      <dgm:prSet presAssocID="{C46A379C-1060-1342-9A0C-3D163448E638}" presName="hierRoot1" presStyleCnt="0"/>
      <dgm:spPr/>
    </dgm:pt>
    <dgm:pt modelId="{3AD3F105-7D90-8542-828F-A07605184A20}" type="pres">
      <dgm:prSet presAssocID="{C46A379C-1060-1342-9A0C-3D163448E638}" presName="composite" presStyleCnt="0"/>
      <dgm:spPr/>
    </dgm:pt>
    <dgm:pt modelId="{408AE6C5-49A7-B84A-8050-8BA6A9968C5A}" type="pres">
      <dgm:prSet presAssocID="{C46A379C-1060-1342-9A0C-3D163448E638}" presName="background" presStyleLbl="node0" presStyleIdx="0" presStyleCnt="1"/>
      <dgm:spPr/>
    </dgm:pt>
    <dgm:pt modelId="{1AA38999-81E1-3A41-9CF8-695E3DA0CDA0}" type="pres">
      <dgm:prSet presAssocID="{C46A379C-1060-1342-9A0C-3D163448E63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BEAE4-C3F9-0840-9A1B-27BDEDC1D6CE}" type="pres">
      <dgm:prSet presAssocID="{C46A379C-1060-1342-9A0C-3D163448E638}" presName="hierChild2" presStyleCnt="0"/>
      <dgm:spPr/>
    </dgm:pt>
    <dgm:pt modelId="{09309D01-7A95-FF4C-B73D-B48C5EE31449}" type="pres">
      <dgm:prSet presAssocID="{CFC6B532-3A0A-894E-981E-F33AA1B7C4B5}" presName="Name10" presStyleLbl="parChTrans1D2" presStyleIdx="0" presStyleCnt="3"/>
      <dgm:spPr/>
      <dgm:t>
        <a:bodyPr/>
        <a:lstStyle/>
        <a:p>
          <a:endParaRPr lang="en-US"/>
        </a:p>
      </dgm:t>
    </dgm:pt>
    <dgm:pt modelId="{A338E1A2-6402-C342-855F-6A30BEFCEB96}" type="pres">
      <dgm:prSet presAssocID="{636C91E0-C70B-2349-B194-DF0DA65FA36B}" presName="hierRoot2" presStyleCnt="0"/>
      <dgm:spPr/>
    </dgm:pt>
    <dgm:pt modelId="{B3482D9C-560B-624A-BC62-20138610C63B}" type="pres">
      <dgm:prSet presAssocID="{636C91E0-C70B-2349-B194-DF0DA65FA36B}" presName="composite2" presStyleCnt="0"/>
      <dgm:spPr/>
    </dgm:pt>
    <dgm:pt modelId="{20C33637-68EE-2F42-8F67-57E526C02359}" type="pres">
      <dgm:prSet presAssocID="{636C91E0-C70B-2349-B194-DF0DA65FA36B}" presName="background2" presStyleLbl="node2" presStyleIdx="0" presStyleCnt="3"/>
      <dgm:spPr/>
    </dgm:pt>
    <dgm:pt modelId="{AA740006-627A-9A4D-ADC8-9BBA320E8253}" type="pres">
      <dgm:prSet presAssocID="{636C91E0-C70B-2349-B194-DF0DA65FA36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68A914-704D-6248-A830-AC66FBE908FE}" type="pres">
      <dgm:prSet presAssocID="{636C91E0-C70B-2349-B194-DF0DA65FA36B}" presName="hierChild3" presStyleCnt="0"/>
      <dgm:spPr/>
    </dgm:pt>
    <dgm:pt modelId="{C8ABD1C4-3A58-2440-BB71-8545FA1AE497}" type="pres">
      <dgm:prSet presAssocID="{754AF89A-27CB-E040-9968-83C5112BFE2C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582F776-0BEE-E340-86D5-B34E1C869BFD}" type="pres">
      <dgm:prSet presAssocID="{FAED9C12-BAED-8947-A79E-DE9E10E16B2C}" presName="hierRoot3" presStyleCnt="0"/>
      <dgm:spPr/>
    </dgm:pt>
    <dgm:pt modelId="{560CE4F6-8AEA-D146-9C5A-D9386769D516}" type="pres">
      <dgm:prSet presAssocID="{FAED9C12-BAED-8947-A79E-DE9E10E16B2C}" presName="composite3" presStyleCnt="0"/>
      <dgm:spPr/>
    </dgm:pt>
    <dgm:pt modelId="{BD256FB9-DB7D-D94E-9B66-9CF17FAF6FA0}" type="pres">
      <dgm:prSet presAssocID="{FAED9C12-BAED-8947-A79E-DE9E10E16B2C}" presName="background3" presStyleLbl="node3" presStyleIdx="0" presStyleCnt="4"/>
      <dgm:spPr/>
    </dgm:pt>
    <dgm:pt modelId="{F54545A4-6302-2A4C-908E-3C72598B1896}" type="pres">
      <dgm:prSet presAssocID="{FAED9C12-BAED-8947-A79E-DE9E10E16B2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D253C-B180-3542-A2F3-83CDC410044B}" type="pres">
      <dgm:prSet presAssocID="{FAED9C12-BAED-8947-A79E-DE9E10E16B2C}" presName="hierChild4" presStyleCnt="0"/>
      <dgm:spPr/>
    </dgm:pt>
    <dgm:pt modelId="{E4C1DCAE-BF30-A047-8C65-345BAD9F55D6}" type="pres">
      <dgm:prSet presAssocID="{C965AF5B-327E-DE4A-8939-FB35A061F08C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4413ED7-25C8-E345-9D15-546148CF6611}" type="pres">
      <dgm:prSet presAssocID="{3571992D-474B-7044-9C84-0878FF04124C}" presName="hierRoot2" presStyleCnt="0"/>
      <dgm:spPr/>
    </dgm:pt>
    <dgm:pt modelId="{6256CCAC-C57E-D747-868E-61F74B486B9A}" type="pres">
      <dgm:prSet presAssocID="{3571992D-474B-7044-9C84-0878FF04124C}" presName="composite2" presStyleCnt="0"/>
      <dgm:spPr/>
    </dgm:pt>
    <dgm:pt modelId="{59BCA2DF-60B9-144E-A90B-ADE7EC425E18}" type="pres">
      <dgm:prSet presAssocID="{3571992D-474B-7044-9C84-0878FF04124C}" presName="background2" presStyleLbl="node2" presStyleIdx="1" presStyleCnt="3"/>
      <dgm:spPr/>
    </dgm:pt>
    <dgm:pt modelId="{43FBA3D0-28A9-7F4B-B134-9E830B5054F8}" type="pres">
      <dgm:prSet presAssocID="{3571992D-474B-7044-9C84-0878FF04124C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39AE1-F155-7243-8C5B-8A17360C09AE}" type="pres">
      <dgm:prSet presAssocID="{3571992D-474B-7044-9C84-0878FF04124C}" presName="hierChild3" presStyleCnt="0"/>
      <dgm:spPr/>
    </dgm:pt>
    <dgm:pt modelId="{CB71B4A5-4F66-3C4C-BD91-0943D9920B50}" type="pres">
      <dgm:prSet presAssocID="{E3ED52B8-1FAB-564E-93DC-A97A879354A4}" presName="Name17" presStyleLbl="parChTrans1D3" presStyleIdx="1" presStyleCnt="4"/>
      <dgm:spPr/>
      <dgm:t>
        <a:bodyPr/>
        <a:lstStyle/>
        <a:p>
          <a:endParaRPr lang="en-US"/>
        </a:p>
      </dgm:t>
    </dgm:pt>
    <dgm:pt modelId="{BA5FDE1B-68A9-B949-A74C-60189A98BFCE}" type="pres">
      <dgm:prSet presAssocID="{4F191F7F-4057-1D44-A8CB-C37FFCDEA3CB}" presName="hierRoot3" presStyleCnt="0"/>
      <dgm:spPr/>
    </dgm:pt>
    <dgm:pt modelId="{0766382B-BCE6-D44F-94AE-E192C650EE96}" type="pres">
      <dgm:prSet presAssocID="{4F191F7F-4057-1D44-A8CB-C37FFCDEA3CB}" presName="composite3" presStyleCnt="0"/>
      <dgm:spPr/>
    </dgm:pt>
    <dgm:pt modelId="{07E3475C-F03A-D340-9A47-A37BE941A284}" type="pres">
      <dgm:prSet presAssocID="{4F191F7F-4057-1D44-A8CB-C37FFCDEA3CB}" presName="background3" presStyleLbl="node3" presStyleIdx="1" presStyleCnt="4"/>
      <dgm:spPr/>
    </dgm:pt>
    <dgm:pt modelId="{259D7EAD-E3D4-B64C-B4D1-782744F37273}" type="pres">
      <dgm:prSet presAssocID="{4F191F7F-4057-1D44-A8CB-C37FFCDEA3C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9D653-C189-E649-8C19-F90F91026285}" type="pres">
      <dgm:prSet presAssocID="{4F191F7F-4057-1D44-A8CB-C37FFCDEA3CB}" presName="hierChild4" presStyleCnt="0"/>
      <dgm:spPr/>
    </dgm:pt>
    <dgm:pt modelId="{4786D83F-E14E-2B40-ADC9-8BBEF559DDA3}" type="pres">
      <dgm:prSet presAssocID="{127168CE-AF2E-7D41-9992-D915230466D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2DB923AD-1E71-A246-A498-DE381BAD87A3}" type="pres">
      <dgm:prSet presAssocID="{4D4909D9-855B-2D47-9FAD-CA5B2D95149F}" presName="hierRoot3" presStyleCnt="0"/>
      <dgm:spPr/>
    </dgm:pt>
    <dgm:pt modelId="{EBF73D56-B5BB-CB4E-B25A-041E8534545A}" type="pres">
      <dgm:prSet presAssocID="{4D4909D9-855B-2D47-9FAD-CA5B2D95149F}" presName="composite3" presStyleCnt="0"/>
      <dgm:spPr/>
    </dgm:pt>
    <dgm:pt modelId="{60857894-588E-F744-B969-CB62FA7D9DDF}" type="pres">
      <dgm:prSet presAssocID="{4D4909D9-855B-2D47-9FAD-CA5B2D95149F}" presName="background3" presStyleLbl="node3" presStyleIdx="2" presStyleCnt="4"/>
      <dgm:spPr/>
    </dgm:pt>
    <dgm:pt modelId="{079FC9DF-5F3C-5445-85E5-A97FBF468CC9}" type="pres">
      <dgm:prSet presAssocID="{4D4909D9-855B-2D47-9FAD-CA5B2D95149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D9B2AD-8149-874F-B22A-EA7533F827D9}" type="pres">
      <dgm:prSet presAssocID="{4D4909D9-855B-2D47-9FAD-CA5B2D95149F}" presName="hierChild4" presStyleCnt="0"/>
      <dgm:spPr/>
    </dgm:pt>
    <dgm:pt modelId="{D4BAF4CA-91F8-474E-BD05-C7A871C035F4}" type="pres">
      <dgm:prSet presAssocID="{B7B1EA9D-03C0-FB42-AE8F-03DB5ED787D6}" presName="Name10" presStyleLbl="parChTrans1D2" presStyleIdx="2" presStyleCnt="3"/>
      <dgm:spPr/>
      <dgm:t>
        <a:bodyPr/>
        <a:lstStyle/>
        <a:p>
          <a:endParaRPr lang="en-US"/>
        </a:p>
      </dgm:t>
    </dgm:pt>
    <dgm:pt modelId="{B37EEEB6-3180-6C46-8689-5474BA6BE5BF}" type="pres">
      <dgm:prSet presAssocID="{6008AEB8-D207-0648-88DF-7FDBD8FEA93B}" presName="hierRoot2" presStyleCnt="0"/>
      <dgm:spPr/>
    </dgm:pt>
    <dgm:pt modelId="{0C474D52-17A3-074E-BC8B-BA7D631D099C}" type="pres">
      <dgm:prSet presAssocID="{6008AEB8-D207-0648-88DF-7FDBD8FEA93B}" presName="composite2" presStyleCnt="0"/>
      <dgm:spPr/>
    </dgm:pt>
    <dgm:pt modelId="{2B0C4E1D-160A-2E43-8529-358F67F49811}" type="pres">
      <dgm:prSet presAssocID="{6008AEB8-D207-0648-88DF-7FDBD8FEA93B}" presName="background2" presStyleLbl="node2" presStyleIdx="2" presStyleCnt="3"/>
      <dgm:spPr/>
    </dgm:pt>
    <dgm:pt modelId="{EE519CA2-61B0-B941-B0EC-249E7BE8F996}" type="pres">
      <dgm:prSet presAssocID="{6008AEB8-D207-0648-88DF-7FDBD8FEA93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29E83-773E-074C-96E0-0B1B96A0F1E1}" type="pres">
      <dgm:prSet presAssocID="{6008AEB8-D207-0648-88DF-7FDBD8FEA93B}" presName="hierChild3" presStyleCnt="0"/>
      <dgm:spPr/>
    </dgm:pt>
    <dgm:pt modelId="{8CC3FE71-D36E-B84B-BECB-38373430E8FB}" type="pres">
      <dgm:prSet presAssocID="{9C2BB0D4-0A81-5747-835B-BAAF851C6757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1237A3F-D301-6345-A5BC-657B7E244895}" type="pres">
      <dgm:prSet presAssocID="{9DD47382-E2F3-4B44-ACC7-FCFBE1DAE306}" presName="hierRoot3" presStyleCnt="0"/>
      <dgm:spPr/>
    </dgm:pt>
    <dgm:pt modelId="{8C469EDE-92C5-DB4A-A2DE-384DD0684A9E}" type="pres">
      <dgm:prSet presAssocID="{9DD47382-E2F3-4B44-ACC7-FCFBE1DAE306}" presName="composite3" presStyleCnt="0"/>
      <dgm:spPr/>
    </dgm:pt>
    <dgm:pt modelId="{DDA66D6A-6B36-104B-8688-123E0F815D03}" type="pres">
      <dgm:prSet presAssocID="{9DD47382-E2F3-4B44-ACC7-FCFBE1DAE306}" presName="background3" presStyleLbl="node3" presStyleIdx="3" presStyleCnt="4"/>
      <dgm:spPr/>
    </dgm:pt>
    <dgm:pt modelId="{37A727E6-4C6A-6143-A71F-FD61EDBAD09A}" type="pres">
      <dgm:prSet presAssocID="{9DD47382-E2F3-4B44-ACC7-FCFBE1DAE30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779EDE-3E75-A342-AF66-126951D4AC76}" type="pres">
      <dgm:prSet presAssocID="{9DD47382-E2F3-4B44-ACC7-FCFBE1DAE306}" presName="hierChild4" presStyleCnt="0"/>
      <dgm:spPr/>
    </dgm:pt>
    <dgm:pt modelId="{B61BC553-AE4A-EC4C-9325-2EB5BCF0F8C1}" type="pres">
      <dgm:prSet presAssocID="{120E674E-2C59-714F-9B1C-506118810996}" presName="Name23" presStyleLbl="parChTrans1D4" presStyleIdx="0" presStyleCnt="2"/>
      <dgm:spPr/>
      <dgm:t>
        <a:bodyPr/>
        <a:lstStyle/>
        <a:p>
          <a:endParaRPr lang="en-US"/>
        </a:p>
      </dgm:t>
    </dgm:pt>
    <dgm:pt modelId="{DC3425B8-89E2-C545-B254-77D8EB6608B7}" type="pres">
      <dgm:prSet presAssocID="{9E931829-4595-BD49-97A1-0A868EE0F262}" presName="hierRoot4" presStyleCnt="0"/>
      <dgm:spPr/>
    </dgm:pt>
    <dgm:pt modelId="{AA975844-498A-9C45-8056-88C28A2FB4A7}" type="pres">
      <dgm:prSet presAssocID="{9E931829-4595-BD49-97A1-0A868EE0F262}" presName="composite4" presStyleCnt="0"/>
      <dgm:spPr/>
    </dgm:pt>
    <dgm:pt modelId="{9D048750-33E5-B348-BDCA-9B3B2A9155D8}" type="pres">
      <dgm:prSet presAssocID="{9E931829-4595-BD49-97A1-0A868EE0F262}" presName="background4" presStyleLbl="node4" presStyleIdx="0" presStyleCnt="2"/>
      <dgm:spPr/>
    </dgm:pt>
    <dgm:pt modelId="{5B00CFC5-BEC3-A440-879C-FF831671B933}" type="pres">
      <dgm:prSet presAssocID="{9E931829-4595-BD49-97A1-0A868EE0F262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33622-F23C-CF42-884B-A91751AA3B49}" type="pres">
      <dgm:prSet presAssocID="{9E931829-4595-BD49-97A1-0A868EE0F262}" presName="hierChild5" presStyleCnt="0"/>
      <dgm:spPr/>
    </dgm:pt>
    <dgm:pt modelId="{59E09643-461B-5841-A9D7-07E0F1DA8CFD}" type="pres">
      <dgm:prSet presAssocID="{2C01A199-EC80-4743-B55A-F4E52B080A3A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876B382-059C-7741-9126-F5DF52DEBC7A}" type="pres">
      <dgm:prSet presAssocID="{F4372157-8981-B642-9E36-5E0CC263CD7B}" presName="hierRoot4" presStyleCnt="0"/>
      <dgm:spPr/>
    </dgm:pt>
    <dgm:pt modelId="{DBD22553-76EB-0542-B925-BE58A5819E16}" type="pres">
      <dgm:prSet presAssocID="{F4372157-8981-B642-9E36-5E0CC263CD7B}" presName="composite4" presStyleCnt="0"/>
      <dgm:spPr/>
    </dgm:pt>
    <dgm:pt modelId="{059B1317-424B-9D44-AD5D-4C04A1A56470}" type="pres">
      <dgm:prSet presAssocID="{F4372157-8981-B642-9E36-5E0CC263CD7B}" presName="background4" presStyleLbl="node4" presStyleIdx="1" presStyleCnt="2"/>
      <dgm:spPr/>
    </dgm:pt>
    <dgm:pt modelId="{8D9EE8C8-0D0D-6449-BD52-1769448C2909}" type="pres">
      <dgm:prSet presAssocID="{F4372157-8981-B642-9E36-5E0CC263CD7B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AED30A-0782-3B4B-BD51-6C676658A891}" type="pres">
      <dgm:prSet presAssocID="{F4372157-8981-B642-9E36-5E0CC263CD7B}" presName="hierChild5" presStyleCnt="0"/>
      <dgm:spPr/>
    </dgm:pt>
  </dgm:ptLst>
  <dgm:cxnLst>
    <dgm:cxn modelId="{9F126296-61E8-0940-8ED3-3721FB9B8184}" type="presOf" srcId="{E3ED52B8-1FAB-564E-93DC-A97A879354A4}" destId="{CB71B4A5-4F66-3C4C-BD91-0943D9920B50}" srcOrd="0" destOrd="0" presId="urn:microsoft.com/office/officeart/2005/8/layout/hierarchy1"/>
    <dgm:cxn modelId="{FE4F925B-936F-534F-8EC1-6478A538BF39}" type="presOf" srcId="{127168CE-AF2E-7D41-9992-D915230466D4}" destId="{4786D83F-E14E-2B40-ADC9-8BBEF559DDA3}" srcOrd="0" destOrd="0" presId="urn:microsoft.com/office/officeart/2005/8/layout/hierarchy1"/>
    <dgm:cxn modelId="{B58759D9-31A8-0F46-B4D4-32C04C37BD12}" type="presOf" srcId="{636C91E0-C70B-2349-B194-DF0DA65FA36B}" destId="{AA740006-627A-9A4D-ADC8-9BBA320E8253}" srcOrd="0" destOrd="0" presId="urn:microsoft.com/office/officeart/2005/8/layout/hierarchy1"/>
    <dgm:cxn modelId="{A4870BB7-1FC6-A843-BDDC-E43F497A998C}" srcId="{6008AEB8-D207-0648-88DF-7FDBD8FEA93B}" destId="{9DD47382-E2F3-4B44-ACC7-FCFBE1DAE306}" srcOrd="0" destOrd="0" parTransId="{9C2BB0D4-0A81-5747-835B-BAAF851C6757}" sibTransId="{725EDB1C-DAEF-E640-86D6-3B35F4D97248}"/>
    <dgm:cxn modelId="{D428C8D5-6686-B647-B2F6-DAC64A684979}" type="presOf" srcId="{C46A379C-1060-1342-9A0C-3D163448E638}" destId="{1AA38999-81E1-3A41-9CF8-695E3DA0CDA0}" srcOrd="0" destOrd="0" presId="urn:microsoft.com/office/officeart/2005/8/layout/hierarchy1"/>
    <dgm:cxn modelId="{7A1CECB9-E777-F545-B491-57DC99FF6FB5}" type="presOf" srcId="{FAED9C12-BAED-8947-A79E-DE9E10E16B2C}" destId="{F54545A4-6302-2A4C-908E-3C72598B1896}" srcOrd="0" destOrd="0" presId="urn:microsoft.com/office/officeart/2005/8/layout/hierarchy1"/>
    <dgm:cxn modelId="{86BBAC47-D65F-904F-890E-49EA78EE1117}" srcId="{C46A379C-1060-1342-9A0C-3D163448E638}" destId="{3571992D-474B-7044-9C84-0878FF04124C}" srcOrd="1" destOrd="0" parTransId="{C965AF5B-327E-DE4A-8939-FB35A061F08C}" sibTransId="{2E4229B5-75A8-D042-A66F-C52502EC3D70}"/>
    <dgm:cxn modelId="{BC329EA4-2865-E64F-80F3-87A21DE88E46}" type="presOf" srcId="{B7B1EA9D-03C0-FB42-AE8F-03DB5ED787D6}" destId="{D4BAF4CA-91F8-474E-BD05-C7A871C035F4}" srcOrd="0" destOrd="0" presId="urn:microsoft.com/office/officeart/2005/8/layout/hierarchy1"/>
    <dgm:cxn modelId="{B9C98441-44F5-2947-B0C1-ADEEA19D421D}" type="presOf" srcId="{F7B96984-EDC6-BD43-A613-AE7FCE4BCC15}" destId="{E71F3769-DC24-214C-9ABD-C70BBBF5A090}" srcOrd="0" destOrd="0" presId="urn:microsoft.com/office/officeart/2005/8/layout/hierarchy1"/>
    <dgm:cxn modelId="{FB897B7B-F380-E84C-93ED-928B5E4B5C2B}" type="presOf" srcId="{F4372157-8981-B642-9E36-5E0CC263CD7B}" destId="{8D9EE8C8-0D0D-6449-BD52-1769448C2909}" srcOrd="0" destOrd="0" presId="urn:microsoft.com/office/officeart/2005/8/layout/hierarchy1"/>
    <dgm:cxn modelId="{C3CCF8A6-2A6B-1349-86CB-FA62B906D794}" srcId="{3571992D-474B-7044-9C84-0878FF04124C}" destId="{4D4909D9-855B-2D47-9FAD-CA5B2D95149F}" srcOrd="1" destOrd="0" parTransId="{127168CE-AF2E-7D41-9992-D915230466D4}" sibTransId="{A0E5957F-AA88-E743-9223-30DA239DCED3}"/>
    <dgm:cxn modelId="{140065FD-06F7-BD49-9FB9-C51EA2805B65}" srcId="{9DD47382-E2F3-4B44-ACC7-FCFBE1DAE306}" destId="{F4372157-8981-B642-9E36-5E0CC263CD7B}" srcOrd="1" destOrd="0" parTransId="{2C01A199-EC80-4743-B55A-F4E52B080A3A}" sibTransId="{CBD81F07-5E0D-A241-9A70-F3F22F6A84E3}"/>
    <dgm:cxn modelId="{B1CADA51-3B46-3D45-AFA5-DE55BA0AA4C0}" type="presOf" srcId="{3571992D-474B-7044-9C84-0878FF04124C}" destId="{43FBA3D0-28A9-7F4B-B134-9E830B5054F8}" srcOrd="0" destOrd="0" presId="urn:microsoft.com/office/officeart/2005/8/layout/hierarchy1"/>
    <dgm:cxn modelId="{B4E04668-3632-2A41-9D27-6C1BFB40A178}" type="presOf" srcId="{120E674E-2C59-714F-9B1C-506118810996}" destId="{B61BC553-AE4A-EC4C-9325-2EB5BCF0F8C1}" srcOrd="0" destOrd="0" presId="urn:microsoft.com/office/officeart/2005/8/layout/hierarchy1"/>
    <dgm:cxn modelId="{00B8F4E7-A9EA-BD42-B85B-F2BB02BED96F}" srcId="{C46A379C-1060-1342-9A0C-3D163448E638}" destId="{6008AEB8-D207-0648-88DF-7FDBD8FEA93B}" srcOrd="2" destOrd="0" parTransId="{B7B1EA9D-03C0-FB42-AE8F-03DB5ED787D6}" sibTransId="{259D62CC-9101-5E4D-88E9-1ACF1B720561}"/>
    <dgm:cxn modelId="{F737BC8B-FDCA-7F4A-BA7C-40F122E79CD5}" type="presOf" srcId="{6008AEB8-D207-0648-88DF-7FDBD8FEA93B}" destId="{EE519CA2-61B0-B941-B0EC-249E7BE8F996}" srcOrd="0" destOrd="0" presId="urn:microsoft.com/office/officeart/2005/8/layout/hierarchy1"/>
    <dgm:cxn modelId="{AF5E327A-029C-DD49-AA48-B811A18909C0}" type="presOf" srcId="{4F191F7F-4057-1D44-A8CB-C37FFCDEA3CB}" destId="{259D7EAD-E3D4-B64C-B4D1-782744F37273}" srcOrd="0" destOrd="0" presId="urn:microsoft.com/office/officeart/2005/8/layout/hierarchy1"/>
    <dgm:cxn modelId="{31F8E9F8-9919-F94D-92BC-33DFA2BFCEBC}" type="presOf" srcId="{754AF89A-27CB-E040-9968-83C5112BFE2C}" destId="{C8ABD1C4-3A58-2440-BB71-8545FA1AE497}" srcOrd="0" destOrd="0" presId="urn:microsoft.com/office/officeart/2005/8/layout/hierarchy1"/>
    <dgm:cxn modelId="{948D5047-CF55-5647-8C56-D5A1D0A84D7F}" type="presOf" srcId="{9DD47382-E2F3-4B44-ACC7-FCFBE1DAE306}" destId="{37A727E6-4C6A-6143-A71F-FD61EDBAD09A}" srcOrd="0" destOrd="0" presId="urn:microsoft.com/office/officeart/2005/8/layout/hierarchy1"/>
    <dgm:cxn modelId="{AF8D8E86-5672-2344-B278-B568BE471954}" srcId="{F7B96984-EDC6-BD43-A613-AE7FCE4BCC15}" destId="{C46A379C-1060-1342-9A0C-3D163448E638}" srcOrd="0" destOrd="0" parTransId="{C0BCE3A6-FD63-2B41-9F41-E9A45BB8AADF}" sibTransId="{29B740F1-D810-EF40-AAB4-2EB10A29ABF8}"/>
    <dgm:cxn modelId="{C562889D-670D-C84E-A1EA-23C084E2D728}" type="presOf" srcId="{9C2BB0D4-0A81-5747-835B-BAAF851C6757}" destId="{8CC3FE71-D36E-B84B-BECB-38373430E8FB}" srcOrd="0" destOrd="0" presId="urn:microsoft.com/office/officeart/2005/8/layout/hierarchy1"/>
    <dgm:cxn modelId="{DB74DDF9-7CFB-9C4F-A1F5-6A44FE6781DA}" srcId="{636C91E0-C70B-2349-B194-DF0DA65FA36B}" destId="{FAED9C12-BAED-8947-A79E-DE9E10E16B2C}" srcOrd="0" destOrd="0" parTransId="{754AF89A-27CB-E040-9968-83C5112BFE2C}" sibTransId="{6ABFD752-1B65-724D-A39D-D65EF2CF07D3}"/>
    <dgm:cxn modelId="{4D7B0008-9CA6-EF42-BC00-1DA49E6AE50B}" type="presOf" srcId="{9E931829-4595-BD49-97A1-0A868EE0F262}" destId="{5B00CFC5-BEC3-A440-879C-FF831671B933}" srcOrd="0" destOrd="0" presId="urn:microsoft.com/office/officeart/2005/8/layout/hierarchy1"/>
    <dgm:cxn modelId="{C986CC58-5FCF-AC4E-A6EC-E6B796733091}" type="presOf" srcId="{C965AF5B-327E-DE4A-8939-FB35A061F08C}" destId="{E4C1DCAE-BF30-A047-8C65-345BAD9F55D6}" srcOrd="0" destOrd="0" presId="urn:microsoft.com/office/officeart/2005/8/layout/hierarchy1"/>
    <dgm:cxn modelId="{3FE948F5-A608-6B4F-8B80-B9493A706AB5}" srcId="{C46A379C-1060-1342-9A0C-3D163448E638}" destId="{636C91E0-C70B-2349-B194-DF0DA65FA36B}" srcOrd="0" destOrd="0" parTransId="{CFC6B532-3A0A-894E-981E-F33AA1B7C4B5}" sibTransId="{D553C6E9-4400-394A-A2BF-8FC72B18157E}"/>
    <dgm:cxn modelId="{FCE4CAD5-EFAC-354D-9168-EC962E249533}" srcId="{9DD47382-E2F3-4B44-ACC7-FCFBE1DAE306}" destId="{9E931829-4595-BD49-97A1-0A868EE0F262}" srcOrd="0" destOrd="0" parTransId="{120E674E-2C59-714F-9B1C-506118810996}" sibTransId="{5220563F-097A-DB4C-9A6A-A83931F37443}"/>
    <dgm:cxn modelId="{BF533288-9D18-DF4E-A6B5-65A602250763}" type="presOf" srcId="{CFC6B532-3A0A-894E-981E-F33AA1B7C4B5}" destId="{09309D01-7A95-FF4C-B73D-B48C5EE31449}" srcOrd="0" destOrd="0" presId="urn:microsoft.com/office/officeart/2005/8/layout/hierarchy1"/>
    <dgm:cxn modelId="{5E9FED64-C242-BA44-9ED6-F14D5D3331A6}" srcId="{3571992D-474B-7044-9C84-0878FF04124C}" destId="{4F191F7F-4057-1D44-A8CB-C37FFCDEA3CB}" srcOrd="0" destOrd="0" parTransId="{E3ED52B8-1FAB-564E-93DC-A97A879354A4}" sibTransId="{DF7319AF-448E-5E42-BABB-BE9AE5B19A61}"/>
    <dgm:cxn modelId="{EF7C3BEB-8729-A541-92D6-53D05BCE96BF}" type="presOf" srcId="{4D4909D9-855B-2D47-9FAD-CA5B2D95149F}" destId="{079FC9DF-5F3C-5445-85E5-A97FBF468CC9}" srcOrd="0" destOrd="0" presId="urn:microsoft.com/office/officeart/2005/8/layout/hierarchy1"/>
    <dgm:cxn modelId="{E256C5CB-FDD2-D942-BE19-B52B0AAC922F}" type="presOf" srcId="{2C01A199-EC80-4743-B55A-F4E52B080A3A}" destId="{59E09643-461B-5841-A9D7-07E0F1DA8CFD}" srcOrd="0" destOrd="0" presId="urn:microsoft.com/office/officeart/2005/8/layout/hierarchy1"/>
    <dgm:cxn modelId="{C4DAA537-7BA8-244F-A1C1-22901078F55F}" type="presParOf" srcId="{E71F3769-DC24-214C-9ABD-C70BBBF5A090}" destId="{472B880D-FAD3-084B-97F5-160305EBC8D2}" srcOrd="0" destOrd="0" presId="urn:microsoft.com/office/officeart/2005/8/layout/hierarchy1"/>
    <dgm:cxn modelId="{D0E841FA-BDCA-E649-85C0-9EEC28640F0B}" type="presParOf" srcId="{472B880D-FAD3-084B-97F5-160305EBC8D2}" destId="{3AD3F105-7D90-8542-828F-A07605184A20}" srcOrd="0" destOrd="0" presId="urn:microsoft.com/office/officeart/2005/8/layout/hierarchy1"/>
    <dgm:cxn modelId="{B0BD69D9-2677-7742-812A-9E406771F591}" type="presParOf" srcId="{3AD3F105-7D90-8542-828F-A07605184A20}" destId="{408AE6C5-49A7-B84A-8050-8BA6A9968C5A}" srcOrd="0" destOrd="0" presId="urn:microsoft.com/office/officeart/2005/8/layout/hierarchy1"/>
    <dgm:cxn modelId="{1909A09D-2317-7F42-A576-CDE45F9A6B98}" type="presParOf" srcId="{3AD3F105-7D90-8542-828F-A07605184A20}" destId="{1AA38999-81E1-3A41-9CF8-695E3DA0CDA0}" srcOrd="1" destOrd="0" presId="urn:microsoft.com/office/officeart/2005/8/layout/hierarchy1"/>
    <dgm:cxn modelId="{69006FB6-49F9-9947-A6A8-A54996ED544D}" type="presParOf" srcId="{472B880D-FAD3-084B-97F5-160305EBC8D2}" destId="{BFABEAE4-C3F9-0840-9A1B-27BDEDC1D6CE}" srcOrd="1" destOrd="0" presId="urn:microsoft.com/office/officeart/2005/8/layout/hierarchy1"/>
    <dgm:cxn modelId="{C74C6430-C60B-F04E-A2B9-39E76BA1723B}" type="presParOf" srcId="{BFABEAE4-C3F9-0840-9A1B-27BDEDC1D6CE}" destId="{09309D01-7A95-FF4C-B73D-B48C5EE31449}" srcOrd="0" destOrd="0" presId="urn:microsoft.com/office/officeart/2005/8/layout/hierarchy1"/>
    <dgm:cxn modelId="{929E90E9-A1AB-F440-960C-FA34BEAC889E}" type="presParOf" srcId="{BFABEAE4-C3F9-0840-9A1B-27BDEDC1D6CE}" destId="{A338E1A2-6402-C342-855F-6A30BEFCEB96}" srcOrd="1" destOrd="0" presId="urn:microsoft.com/office/officeart/2005/8/layout/hierarchy1"/>
    <dgm:cxn modelId="{A67C31F6-2A03-A14C-8820-4D4368301A7B}" type="presParOf" srcId="{A338E1A2-6402-C342-855F-6A30BEFCEB96}" destId="{B3482D9C-560B-624A-BC62-20138610C63B}" srcOrd="0" destOrd="0" presId="urn:microsoft.com/office/officeart/2005/8/layout/hierarchy1"/>
    <dgm:cxn modelId="{19AA20FB-3A1D-1948-B739-C1E8DE1D4E57}" type="presParOf" srcId="{B3482D9C-560B-624A-BC62-20138610C63B}" destId="{20C33637-68EE-2F42-8F67-57E526C02359}" srcOrd="0" destOrd="0" presId="urn:microsoft.com/office/officeart/2005/8/layout/hierarchy1"/>
    <dgm:cxn modelId="{B2E9A0D4-F4EC-6241-909B-AEAE26137CAE}" type="presParOf" srcId="{B3482D9C-560B-624A-BC62-20138610C63B}" destId="{AA740006-627A-9A4D-ADC8-9BBA320E8253}" srcOrd="1" destOrd="0" presId="urn:microsoft.com/office/officeart/2005/8/layout/hierarchy1"/>
    <dgm:cxn modelId="{C0C0D200-3082-1647-9141-CBA1E50308FA}" type="presParOf" srcId="{A338E1A2-6402-C342-855F-6A30BEFCEB96}" destId="{E968A914-704D-6248-A830-AC66FBE908FE}" srcOrd="1" destOrd="0" presId="urn:microsoft.com/office/officeart/2005/8/layout/hierarchy1"/>
    <dgm:cxn modelId="{8D722034-5FBF-CD41-AED5-E8265DFE184D}" type="presParOf" srcId="{E968A914-704D-6248-A830-AC66FBE908FE}" destId="{C8ABD1C4-3A58-2440-BB71-8545FA1AE497}" srcOrd="0" destOrd="0" presId="urn:microsoft.com/office/officeart/2005/8/layout/hierarchy1"/>
    <dgm:cxn modelId="{085546F3-3F19-9E47-A319-9E39B9D0E931}" type="presParOf" srcId="{E968A914-704D-6248-A830-AC66FBE908FE}" destId="{C582F776-0BEE-E340-86D5-B34E1C869BFD}" srcOrd="1" destOrd="0" presId="urn:microsoft.com/office/officeart/2005/8/layout/hierarchy1"/>
    <dgm:cxn modelId="{A44B2CFE-D5A2-B34A-AEEC-539FE7868855}" type="presParOf" srcId="{C582F776-0BEE-E340-86D5-B34E1C869BFD}" destId="{560CE4F6-8AEA-D146-9C5A-D9386769D516}" srcOrd="0" destOrd="0" presId="urn:microsoft.com/office/officeart/2005/8/layout/hierarchy1"/>
    <dgm:cxn modelId="{1549B2F2-CDFA-0D40-B587-17E453A19494}" type="presParOf" srcId="{560CE4F6-8AEA-D146-9C5A-D9386769D516}" destId="{BD256FB9-DB7D-D94E-9B66-9CF17FAF6FA0}" srcOrd="0" destOrd="0" presId="urn:microsoft.com/office/officeart/2005/8/layout/hierarchy1"/>
    <dgm:cxn modelId="{5C1A2E4C-E387-2644-B23D-4DF3A374827E}" type="presParOf" srcId="{560CE4F6-8AEA-D146-9C5A-D9386769D516}" destId="{F54545A4-6302-2A4C-908E-3C72598B1896}" srcOrd="1" destOrd="0" presId="urn:microsoft.com/office/officeart/2005/8/layout/hierarchy1"/>
    <dgm:cxn modelId="{1C5FF887-DCA4-FE48-94AC-F10468E971AF}" type="presParOf" srcId="{C582F776-0BEE-E340-86D5-B34E1C869BFD}" destId="{9F9D253C-B180-3542-A2F3-83CDC410044B}" srcOrd="1" destOrd="0" presId="urn:microsoft.com/office/officeart/2005/8/layout/hierarchy1"/>
    <dgm:cxn modelId="{4BE5007D-E9C0-9549-9CB0-506C364ADBAE}" type="presParOf" srcId="{BFABEAE4-C3F9-0840-9A1B-27BDEDC1D6CE}" destId="{E4C1DCAE-BF30-A047-8C65-345BAD9F55D6}" srcOrd="2" destOrd="0" presId="urn:microsoft.com/office/officeart/2005/8/layout/hierarchy1"/>
    <dgm:cxn modelId="{A14F2E25-47B1-BC4E-8E3E-A7EAFA43C470}" type="presParOf" srcId="{BFABEAE4-C3F9-0840-9A1B-27BDEDC1D6CE}" destId="{54413ED7-25C8-E345-9D15-546148CF6611}" srcOrd="3" destOrd="0" presId="urn:microsoft.com/office/officeart/2005/8/layout/hierarchy1"/>
    <dgm:cxn modelId="{EA608F49-E39C-D941-A960-78C3A99A4CD0}" type="presParOf" srcId="{54413ED7-25C8-E345-9D15-546148CF6611}" destId="{6256CCAC-C57E-D747-868E-61F74B486B9A}" srcOrd="0" destOrd="0" presId="urn:microsoft.com/office/officeart/2005/8/layout/hierarchy1"/>
    <dgm:cxn modelId="{EEFA831D-DE3A-D044-8578-63308C6898C4}" type="presParOf" srcId="{6256CCAC-C57E-D747-868E-61F74B486B9A}" destId="{59BCA2DF-60B9-144E-A90B-ADE7EC425E18}" srcOrd="0" destOrd="0" presId="urn:microsoft.com/office/officeart/2005/8/layout/hierarchy1"/>
    <dgm:cxn modelId="{D4BF6C64-2F10-B94B-B403-87FA278FD533}" type="presParOf" srcId="{6256CCAC-C57E-D747-868E-61F74B486B9A}" destId="{43FBA3D0-28A9-7F4B-B134-9E830B5054F8}" srcOrd="1" destOrd="0" presId="urn:microsoft.com/office/officeart/2005/8/layout/hierarchy1"/>
    <dgm:cxn modelId="{DFD14BDB-C634-0141-835A-F1B762777CB6}" type="presParOf" srcId="{54413ED7-25C8-E345-9D15-546148CF6611}" destId="{83539AE1-F155-7243-8C5B-8A17360C09AE}" srcOrd="1" destOrd="0" presId="urn:microsoft.com/office/officeart/2005/8/layout/hierarchy1"/>
    <dgm:cxn modelId="{3315D431-E3CA-0E4C-8DA2-48A015675722}" type="presParOf" srcId="{83539AE1-F155-7243-8C5B-8A17360C09AE}" destId="{CB71B4A5-4F66-3C4C-BD91-0943D9920B50}" srcOrd="0" destOrd="0" presId="urn:microsoft.com/office/officeart/2005/8/layout/hierarchy1"/>
    <dgm:cxn modelId="{1FC693DF-69B0-E34B-ABFD-D8A99A340CBD}" type="presParOf" srcId="{83539AE1-F155-7243-8C5B-8A17360C09AE}" destId="{BA5FDE1B-68A9-B949-A74C-60189A98BFCE}" srcOrd="1" destOrd="0" presId="urn:microsoft.com/office/officeart/2005/8/layout/hierarchy1"/>
    <dgm:cxn modelId="{5DC482C0-FD58-B544-8FEC-517346E14008}" type="presParOf" srcId="{BA5FDE1B-68A9-B949-A74C-60189A98BFCE}" destId="{0766382B-BCE6-D44F-94AE-E192C650EE96}" srcOrd="0" destOrd="0" presId="urn:microsoft.com/office/officeart/2005/8/layout/hierarchy1"/>
    <dgm:cxn modelId="{84E2DEF7-A044-F244-A9CB-F276462B0748}" type="presParOf" srcId="{0766382B-BCE6-D44F-94AE-E192C650EE96}" destId="{07E3475C-F03A-D340-9A47-A37BE941A284}" srcOrd="0" destOrd="0" presId="urn:microsoft.com/office/officeart/2005/8/layout/hierarchy1"/>
    <dgm:cxn modelId="{A15A2C09-32EE-3F4F-86CA-6CA1C9769A53}" type="presParOf" srcId="{0766382B-BCE6-D44F-94AE-E192C650EE96}" destId="{259D7EAD-E3D4-B64C-B4D1-782744F37273}" srcOrd="1" destOrd="0" presId="urn:microsoft.com/office/officeart/2005/8/layout/hierarchy1"/>
    <dgm:cxn modelId="{C131F304-8845-984B-8EE4-E6E10BB865D6}" type="presParOf" srcId="{BA5FDE1B-68A9-B949-A74C-60189A98BFCE}" destId="{4549D653-C189-E649-8C19-F90F91026285}" srcOrd="1" destOrd="0" presId="urn:microsoft.com/office/officeart/2005/8/layout/hierarchy1"/>
    <dgm:cxn modelId="{8092FBC5-D24A-E34D-9817-7440FB890D14}" type="presParOf" srcId="{83539AE1-F155-7243-8C5B-8A17360C09AE}" destId="{4786D83F-E14E-2B40-ADC9-8BBEF559DDA3}" srcOrd="2" destOrd="0" presId="urn:microsoft.com/office/officeart/2005/8/layout/hierarchy1"/>
    <dgm:cxn modelId="{5425025D-5BD3-DB44-9DDF-E9C3E0129B75}" type="presParOf" srcId="{83539AE1-F155-7243-8C5B-8A17360C09AE}" destId="{2DB923AD-1E71-A246-A498-DE381BAD87A3}" srcOrd="3" destOrd="0" presId="urn:microsoft.com/office/officeart/2005/8/layout/hierarchy1"/>
    <dgm:cxn modelId="{F0D37E04-878E-6A47-8A9D-596AFBAF76AB}" type="presParOf" srcId="{2DB923AD-1E71-A246-A498-DE381BAD87A3}" destId="{EBF73D56-B5BB-CB4E-B25A-041E8534545A}" srcOrd="0" destOrd="0" presId="urn:microsoft.com/office/officeart/2005/8/layout/hierarchy1"/>
    <dgm:cxn modelId="{90DB4CBE-8986-4E48-B9F4-05F6FE47B1F7}" type="presParOf" srcId="{EBF73D56-B5BB-CB4E-B25A-041E8534545A}" destId="{60857894-588E-F744-B969-CB62FA7D9DDF}" srcOrd="0" destOrd="0" presId="urn:microsoft.com/office/officeart/2005/8/layout/hierarchy1"/>
    <dgm:cxn modelId="{DA24CB6C-E85B-984B-9B51-EECC3A148EC4}" type="presParOf" srcId="{EBF73D56-B5BB-CB4E-B25A-041E8534545A}" destId="{079FC9DF-5F3C-5445-85E5-A97FBF468CC9}" srcOrd="1" destOrd="0" presId="urn:microsoft.com/office/officeart/2005/8/layout/hierarchy1"/>
    <dgm:cxn modelId="{E83D3DBC-43F8-7C43-86B7-E240330E2FD8}" type="presParOf" srcId="{2DB923AD-1E71-A246-A498-DE381BAD87A3}" destId="{ECD9B2AD-8149-874F-B22A-EA7533F827D9}" srcOrd="1" destOrd="0" presId="urn:microsoft.com/office/officeart/2005/8/layout/hierarchy1"/>
    <dgm:cxn modelId="{ACF3C1C2-BE33-9E47-B497-46981055005F}" type="presParOf" srcId="{BFABEAE4-C3F9-0840-9A1B-27BDEDC1D6CE}" destId="{D4BAF4CA-91F8-474E-BD05-C7A871C035F4}" srcOrd="4" destOrd="0" presId="urn:microsoft.com/office/officeart/2005/8/layout/hierarchy1"/>
    <dgm:cxn modelId="{9243EDAA-EDAD-1A4C-B39C-A85DA4CA8D32}" type="presParOf" srcId="{BFABEAE4-C3F9-0840-9A1B-27BDEDC1D6CE}" destId="{B37EEEB6-3180-6C46-8689-5474BA6BE5BF}" srcOrd="5" destOrd="0" presId="urn:microsoft.com/office/officeart/2005/8/layout/hierarchy1"/>
    <dgm:cxn modelId="{93B52B61-1D89-0543-A3D6-9F65382FC773}" type="presParOf" srcId="{B37EEEB6-3180-6C46-8689-5474BA6BE5BF}" destId="{0C474D52-17A3-074E-BC8B-BA7D631D099C}" srcOrd="0" destOrd="0" presId="urn:microsoft.com/office/officeart/2005/8/layout/hierarchy1"/>
    <dgm:cxn modelId="{99802EE1-CD58-B242-8D53-8A2C0AE975F0}" type="presParOf" srcId="{0C474D52-17A3-074E-BC8B-BA7D631D099C}" destId="{2B0C4E1D-160A-2E43-8529-358F67F49811}" srcOrd="0" destOrd="0" presId="urn:microsoft.com/office/officeart/2005/8/layout/hierarchy1"/>
    <dgm:cxn modelId="{DB85C65C-8C76-CA47-9812-167B2C50833D}" type="presParOf" srcId="{0C474D52-17A3-074E-BC8B-BA7D631D099C}" destId="{EE519CA2-61B0-B941-B0EC-249E7BE8F996}" srcOrd="1" destOrd="0" presId="urn:microsoft.com/office/officeart/2005/8/layout/hierarchy1"/>
    <dgm:cxn modelId="{0653734F-D2CA-B64D-9527-112904F0F30F}" type="presParOf" srcId="{B37EEEB6-3180-6C46-8689-5474BA6BE5BF}" destId="{2EF29E83-773E-074C-96E0-0B1B96A0F1E1}" srcOrd="1" destOrd="0" presId="urn:microsoft.com/office/officeart/2005/8/layout/hierarchy1"/>
    <dgm:cxn modelId="{443832D1-4289-1948-98B4-FA3F43F4CBDF}" type="presParOf" srcId="{2EF29E83-773E-074C-96E0-0B1B96A0F1E1}" destId="{8CC3FE71-D36E-B84B-BECB-38373430E8FB}" srcOrd="0" destOrd="0" presId="urn:microsoft.com/office/officeart/2005/8/layout/hierarchy1"/>
    <dgm:cxn modelId="{9D259658-3DBF-4D43-8D06-618149453FFE}" type="presParOf" srcId="{2EF29E83-773E-074C-96E0-0B1B96A0F1E1}" destId="{01237A3F-D301-6345-A5BC-657B7E244895}" srcOrd="1" destOrd="0" presId="urn:microsoft.com/office/officeart/2005/8/layout/hierarchy1"/>
    <dgm:cxn modelId="{F8EDD1A9-15CF-D949-B5B7-296CF7DDD147}" type="presParOf" srcId="{01237A3F-D301-6345-A5BC-657B7E244895}" destId="{8C469EDE-92C5-DB4A-A2DE-384DD0684A9E}" srcOrd="0" destOrd="0" presId="urn:microsoft.com/office/officeart/2005/8/layout/hierarchy1"/>
    <dgm:cxn modelId="{BA5F5C15-BA76-BC44-9203-9914C3BE5977}" type="presParOf" srcId="{8C469EDE-92C5-DB4A-A2DE-384DD0684A9E}" destId="{DDA66D6A-6B36-104B-8688-123E0F815D03}" srcOrd="0" destOrd="0" presId="urn:microsoft.com/office/officeart/2005/8/layout/hierarchy1"/>
    <dgm:cxn modelId="{E3557E62-B314-2047-B675-66AB83050E5D}" type="presParOf" srcId="{8C469EDE-92C5-DB4A-A2DE-384DD0684A9E}" destId="{37A727E6-4C6A-6143-A71F-FD61EDBAD09A}" srcOrd="1" destOrd="0" presId="urn:microsoft.com/office/officeart/2005/8/layout/hierarchy1"/>
    <dgm:cxn modelId="{A06DFEF4-85BE-174F-B620-90E55217D1D1}" type="presParOf" srcId="{01237A3F-D301-6345-A5BC-657B7E244895}" destId="{B8779EDE-3E75-A342-AF66-126951D4AC76}" srcOrd="1" destOrd="0" presId="urn:microsoft.com/office/officeart/2005/8/layout/hierarchy1"/>
    <dgm:cxn modelId="{B0AB421D-19C6-D645-994A-6F76F346300F}" type="presParOf" srcId="{B8779EDE-3E75-A342-AF66-126951D4AC76}" destId="{B61BC553-AE4A-EC4C-9325-2EB5BCF0F8C1}" srcOrd="0" destOrd="0" presId="urn:microsoft.com/office/officeart/2005/8/layout/hierarchy1"/>
    <dgm:cxn modelId="{EF2A7BDF-E3C4-674F-9F73-D63762A4BA21}" type="presParOf" srcId="{B8779EDE-3E75-A342-AF66-126951D4AC76}" destId="{DC3425B8-89E2-C545-B254-77D8EB6608B7}" srcOrd="1" destOrd="0" presId="urn:microsoft.com/office/officeart/2005/8/layout/hierarchy1"/>
    <dgm:cxn modelId="{ED5CF8CE-E840-3042-89F8-A550BF0F01B2}" type="presParOf" srcId="{DC3425B8-89E2-C545-B254-77D8EB6608B7}" destId="{AA975844-498A-9C45-8056-88C28A2FB4A7}" srcOrd="0" destOrd="0" presId="urn:microsoft.com/office/officeart/2005/8/layout/hierarchy1"/>
    <dgm:cxn modelId="{FC5F12FE-7154-AB43-AFE6-C21B23021785}" type="presParOf" srcId="{AA975844-498A-9C45-8056-88C28A2FB4A7}" destId="{9D048750-33E5-B348-BDCA-9B3B2A9155D8}" srcOrd="0" destOrd="0" presId="urn:microsoft.com/office/officeart/2005/8/layout/hierarchy1"/>
    <dgm:cxn modelId="{E3655C08-EE98-3A42-8782-1ACBF68CA644}" type="presParOf" srcId="{AA975844-498A-9C45-8056-88C28A2FB4A7}" destId="{5B00CFC5-BEC3-A440-879C-FF831671B933}" srcOrd="1" destOrd="0" presId="urn:microsoft.com/office/officeart/2005/8/layout/hierarchy1"/>
    <dgm:cxn modelId="{3075D92A-9692-0942-B241-36934A85F693}" type="presParOf" srcId="{DC3425B8-89E2-C545-B254-77D8EB6608B7}" destId="{99633622-F23C-CF42-884B-A91751AA3B49}" srcOrd="1" destOrd="0" presId="urn:microsoft.com/office/officeart/2005/8/layout/hierarchy1"/>
    <dgm:cxn modelId="{5F2E99D2-2B07-8542-8F77-A0E65ED481FA}" type="presParOf" srcId="{B8779EDE-3E75-A342-AF66-126951D4AC76}" destId="{59E09643-461B-5841-A9D7-07E0F1DA8CFD}" srcOrd="2" destOrd="0" presId="urn:microsoft.com/office/officeart/2005/8/layout/hierarchy1"/>
    <dgm:cxn modelId="{E90A67B4-DF25-8946-A992-88A838DB18C7}" type="presParOf" srcId="{B8779EDE-3E75-A342-AF66-126951D4AC76}" destId="{8876B382-059C-7741-9126-F5DF52DEBC7A}" srcOrd="3" destOrd="0" presId="urn:microsoft.com/office/officeart/2005/8/layout/hierarchy1"/>
    <dgm:cxn modelId="{97782496-BD71-4F4D-80B2-D11A7D501042}" type="presParOf" srcId="{8876B382-059C-7741-9126-F5DF52DEBC7A}" destId="{DBD22553-76EB-0542-B925-BE58A5819E16}" srcOrd="0" destOrd="0" presId="urn:microsoft.com/office/officeart/2005/8/layout/hierarchy1"/>
    <dgm:cxn modelId="{E9EC6785-12EE-A843-81D0-D7BB3929FB2C}" type="presParOf" srcId="{DBD22553-76EB-0542-B925-BE58A5819E16}" destId="{059B1317-424B-9D44-AD5D-4C04A1A56470}" srcOrd="0" destOrd="0" presId="urn:microsoft.com/office/officeart/2005/8/layout/hierarchy1"/>
    <dgm:cxn modelId="{FEE2E9ED-BFFC-8E4C-8423-36C84D6A8FD8}" type="presParOf" srcId="{DBD22553-76EB-0542-B925-BE58A5819E16}" destId="{8D9EE8C8-0D0D-6449-BD52-1769448C2909}" srcOrd="1" destOrd="0" presId="urn:microsoft.com/office/officeart/2005/8/layout/hierarchy1"/>
    <dgm:cxn modelId="{5D066A3A-7DB0-A44F-83EB-BEE1E51E0F36}" type="presParOf" srcId="{8876B382-059C-7741-9126-F5DF52DEBC7A}" destId="{E1AED30A-0782-3B4B-BD51-6C676658A8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09643-461B-5841-A9D7-07E0F1DA8CFD}">
      <dsp:nvSpPr>
        <dsp:cNvPr id="0" name=""/>
        <dsp:cNvSpPr/>
      </dsp:nvSpPr>
      <dsp:spPr>
        <a:xfrm>
          <a:off x="6007597" y="3198487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BC553-AE4A-EC4C-9325-2EB5BCF0F8C1}">
      <dsp:nvSpPr>
        <dsp:cNvPr id="0" name=""/>
        <dsp:cNvSpPr/>
      </dsp:nvSpPr>
      <dsp:spPr>
        <a:xfrm>
          <a:off x="5221908" y="3198487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3FE71-D36E-B84B-BECB-38373430E8FB}">
      <dsp:nvSpPr>
        <dsp:cNvPr id="0" name=""/>
        <dsp:cNvSpPr/>
      </dsp:nvSpPr>
      <dsp:spPr>
        <a:xfrm>
          <a:off x="5961877" y="2008168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AF4CA-91F8-474E-BD05-C7A871C035F4}">
      <dsp:nvSpPr>
        <dsp:cNvPr id="0" name=""/>
        <dsp:cNvSpPr/>
      </dsp:nvSpPr>
      <dsp:spPr>
        <a:xfrm>
          <a:off x="3650528" y="817848"/>
          <a:ext cx="235706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2357069" y="254813"/>
              </a:lnTo>
              <a:lnTo>
                <a:pt x="2357069" y="3739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6D83F-E14E-2B40-ADC9-8BBEF559DDA3}">
      <dsp:nvSpPr>
        <dsp:cNvPr id="0" name=""/>
        <dsp:cNvSpPr/>
      </dsp:nvSpPr>
      <dsp:spPr>
        <a:xfrm>
          <a:off x="3650528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1B4A5-4F66-3C4C-BD91-0943D9920B50}">
      <dsp:nvSpPr>
        <dsp:cNvPr id="0" name=""/>
        <dsp:cNvSpPr/>
      </dsp:nvSpPr>
      <dsp:spPr>
        <a:xfrm>
          <a:off x="2864839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1DCAE-BF30-A047-8C65-345BAD9F55D6}">
      <dsp:nvSpPr>
        <dsp:cNvPr id="0" name=""/>
        <dsp:cNvSpPr/>
      </dsp:nvSpPr>
      <dsp:spPr>
        <a:xfrm>
          <a:off x="3604808" y="817848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BD1C4-3A58-2440-BB71-8545FA1AE497}">
      <dsp:nvSpPr>
        <dsp:cNvPr id="0" name=""/>
        <dsp:cNvSpPr/>
      </dsp:nvSpPr>
      <dsp:spPr>
        <a:xfrm>
          <a:off x="1247739" y="2008168"/>
          <a:ext cx="91440" cy="3739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91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09D01-7A95-FF4C-B73D-B48C5EE31449}">
      <dsp:nvSpPr>
        <dsp:cNvPr id="0" name=""/>
        <dsp:cNvSpPr/>
      </dsp:nvSpPr>
      <dsp:spPr>
        <a:xfrm>
          <a:off x="1293459" y="817848"/>
          <a:ext cx="2357069" cy="373916"/>
        </a:xfrm>
        <a:custGeom>
          <a:avLst/>
          <a:gdLst/>
          <a:ahLst/>
          <a:cxnLst/>
          <a:rect l="0" t="0" r="0" b="0"/>
          <a:pathLst>
            <a:path>
              <a:moveTo>
                <a:pt x="2357069" y="0"/>
              </a:moveTo>
              <a:lnTo>
                <a:pt x="235706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AE6C5-49A7-B84A-8050-8BA6A9968C5A}">
      <dsp:nvSpPr>
        <dsp:cNvPr id="0" name=""/>
        <dsp:cNvSpPr/>
      </dsp:nvSpPr>
      <dsp:spPr>
        <a:xfrm>
          <a:off x="3007691" y="1445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38999-81E1-3A41-9CF8-695E3DA0CDA0}">
      <dsp:nvSpPr>
        <dsp:cNvPr id="0" name=""/>
        <dsp:cNvSpPr/>
      </dsp:nvSpPr>
      <dsp:spPr>
        <a:xfrm>
          <a:off x="3150544" y="13715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SEM</a:t>
          </a:r>
          <a:endParaRPr lang="en-US" sz="1700" kern="1200" dirty="0"/>
        </a:p>
      </dsp:txBody>
      <dsp:txXfrm>
        <a:off x="3174456" y="161067"/>
        <a:ext cx="1237850" cy="768579"/>
      </dsp:txXfrm>
    </dsp:sp>
    <dsp:sp modelId="{20C33637-68EE-2F42-8F67-57E526C02359}">
      <dsp:nvSpPr>
        <dsp:cNvPr id="0" name=""/>
        <dsp:cNvSpPr/>
      </dsp:nvSpPr>
      <dsp:spPr>
        <a:xfrm>
          <a:off x="650622" y="119176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40006-627A-9A4D-ADC8-9BBA320E8253}">
      <dsp:nvSpPr>
        <dsp:cNvPr id="0" name=""/>
        <dsp:cNvSpPr/>
      </dsp:nvSpPr>
      <dsp:spPr>
        <a:xfrm>
          <a:off x="793475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Traditional Multivariate</a:t>
          </a:r>
          <a:endParaRPr lang="en-US" sz="1700" kern="1200" dirty="0"/>
        </a:p>
      </dsp:txBody>
      <dsp:txXfrm>
        <a:off x="817387" y="1351387"/>
        <a:ext cx="1237850" cy="768579"/>
      </dsp:txXfrm>
    </dsp:sp>
    <dsp:sp modelId="{BD256FB9-DB7D-D94E-9B66-9CF17FAF6FA0}">
      <dsp:nvSpPr>
        <dsp:cNvPr id="0" name=""/>
        <dsp:cNvSpPr/>
      </dsp:nvSpPr>
      <dsp:spPr>
        <a:xfrm>
          <a:off x="650622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4545A4-6302-2A4C-908E-3C72598B1896}">
      <dsp:nvSpPr>
        <dsp:cNvPr id="0" name=""/>
        <dsp:cNvSpPr/>
      </dsp:nvSpPr>
      <dsp:spPr>
        <a:xfrm>
          <a:off x="793475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Canonical Correlation</a:t>
          </a:r>
          <a:endParaRPr lang="en-US" sz="1700" kern="1200" dirty="0"/>
        </a:p>
      </dsp:txBody>
      <dsp:txXfrm>
        <a:off x="817387" y="2541706"/>
        <a:ext cx="1237850" cy="768579"/>
      </dsp:txXfrm>
    </dsp:sp>
    <dsp:sp modelId="{59BCA2DF-60B9-144E-A90B-ADE7EC425E18}">
      <dsp:nvSpPr>
        <dsp:cNvPr id="0" name=""/>
        <dsp:cNvSpPr/>
      </dsp:nvSpPr>
      <dsp:spPr>
        <a:xfrm>
          <a:off x="3007691" y="119176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FBA3D0-28A9-7F4B-B134-9E830B5054F8}">
      <dsp:nvSpPr>
        <dsp:cNvPr id="0" name=""/>
        <dsp:cNvSpPr/>
      </dsp:nvSpPr>
      <dsp:spPr>
        <a:xfrm>
          <a:off x="3150544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CFA</a:t>
          </a:r>
          <a:endParaRPr lang="en-US" sz="1700" kern="1200" dirty="0"/>
        </a:p>
      </dsp:txBody>
      <dsp:txXfrm>
        <a:off x="3174456" y="1351387"/>
        <a:ext cx="1237850" cy="768579"/>
      </dsp:txXfrm>
    </dsp:sp>
    <dsp:sp modelId="{07E3475C-F03A-D340-9A47-A37BE941A284}">
      <dsp:nvSpPr>
        <dsp:cNvPr id="0" name=""/>
        <dsp:cNvSpPr/>
      </dsp:nvSpPr>
      <dsp:spPr>
        <a:xfrm>
          <a:off x="2222002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D7EAD-E3D4-B64C-B4D1-782744F37273}">
      <dsp:nvSpPr>
        <dsp:cNvPr id="0" name=""/>
        <dsp:cNvSpPr/>
      </dsp:nvSpPr>
      <dsp:spPr>
        <a:xfrm>
          <a:off x="2364854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IRT</a:t>
          </a:r>
          <a:endParaRPr lang="en-US" sz="1700" kern="1200" dirty="0"/>
        </a:p>
      </dsp:txBody>
      <dsp:txXfrm>
        <a:off x="2388766" y="2541706"/>
        <a:ext cx="1237850" cy="768579"/>
      </dsp:txXfrm>
    </dsp:sp>
    <dsp:sp modelId="{60857894-588E-F744-B969-CB62FA7D9DDF}">
      <dsp:nvSpPr>
        <dsp:cNvPr id="0" name=""/>
        <dsp:cNvSpPr/>
      </dsp:nvSpPr>
      <dsp:spPr>
        <a:xfrm>
          <a:off x="3793381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FC9DF-5F3C-5445-85E5-A97FBF468CC9}">
      <dsp:nvSpPr>
        <dsp:cNvPr id="0" name=""/>
        <dsp:cNvSpPr/>
      </dsp:nvSpPr>
      <dsp:spPr>
        <a:xfrm>
          <a:off x="3936234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EFA</a:t>
          </a:r>
          <a:endParaRPr lang="en-US" sz="1700" kern="1200" dirty="0"/>
        </a:p>
      </dsp:txBody>
      <dsp:txXfrm>
        <a:off x="3960146" y="2541706"/>
        <a:ext cx="1237850" cy="768579"/>
      </dsp:txXfrm>
    </dsp:sp>
    <dsp:sp modelId="{2B0C4E1D-160A-2E43-8529-358F67F49811}">
      <dsp:nvSpPr>
        <dsp:cNvPr id="0" name=""/>
        <dsp:cNvSpPr/>
      </dsp:nvSpPr>
      <dsp:spPr>
        <a:xfrm>
          <a:off x="5364760" y="119176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519CA2-61B0-B941-B0EC-249E7BE8F996}">
      <dsp:nvSpPr>
        <dsp:cNvPr id="0" name=""/>
        <dsp:cNvSpPr/>
      </dsp:nvSpPr>
      <dsp:spPr>
        <a:xfrm>
          <a:off x="5507613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Path Analysis</a:t>
          </a:r>
          <a:endParaRPr lang="en-US" sz="1700" kern="1200" dirty="0"/>
        </a:p>
      </dsp:txBody>
      <dsp:txXfrm>
        <a:off x="5531525" y="1351387"/>
        <a:ext cx="1237850" cy="768579"/>
      </dsp:txXfrm>
    </dsp:sp>
    <dsp:sp modelId="{DDA66D6A-6B36-104B-8688-123E0F815D03}">
      <dsp:nvSpPr>
        <dsp:cNvPr id="0" name=""/>
        <dsp:cNvSpPr/>
      </dsp:nvSpPr>
      <dsp:spPr>
        <a:xfrm>
          <a:off x="5364760" y="238208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A727E6-4C6A-6143-A71F-FD61EDBAD09A}">
      <dsp:nvSpPr>
        <dsp:cNvPr id="0" name=""/>
        <dsp:cNvSpPr/>
      </dsp:nvSpPr>
      <dsp:spPr>
        <a:xfrm>
          <a:off x="5507613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Multiple Regression</a:t>
          </a:r>
          <a:endParaRPr lang="en-US" sz="1700" kern="1200" dirty="0"/>
        </a:p>
      </dsp:txBody>
      <dsp:txXfrm>
        <a:off x="5531525" y="2541706"/>
        <a:ext cx="1237850" cy="768579"/>
      </dsp:txXfrm>
    </dsp:sp>
    <dsp:sp modelId="{9D048750-33E5-B348-BDCA-9B3B2A9155D8}">
      <dsp:nvSpPr>
        <dsp:cNvPr id="0" name=""/>
        <dsp:cNvSpPr/>
      </dsp:nvSpPr>
      <dsp:spPr>
        <a:xfrm>
          <a:off x="4579071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00CFC5-BEC3-A440-879C-FF831671B933}">
      <dsp:nvSpPr>
        <dsp:cNvPr id="0" name=""/>
        <dsp:cNvSpPr/>
      </dsp:nvSpPr>
      <dsp:spPr>
        <a:xfrm>
          <a:off x="4721923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ANOVA t-tests</a:t>
          </a:r>
          <a:endParaRPr lang="en-US" sz="1700" kern="1200" dirty="0"/>
        </a:p>
      </dsp:txBody>
      <dsp:txXfrm>
        <a:off x="4745835" y="3732026"/>
        <a:ext cx="1237850" cy="768579"/>
      </dsp:txXfrm>
    </dsp:sp>
    <dsp:sp modelId="{059B1317-424B-9D44-AD5D-4C04A1A56470}">
      <dsp:nvSpPr>
        <dsp:cNvPr id="0" name=""/>
        <dsp:cNvSpPr/>
      </dsp:nvSpPr>
      <dsp:spPr>
        <a:xfrm>
          <a:off x="6150450" y="3572404"/>
          <a:ext cx="1285674" cy="816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9EE8C8-0D0D-6449-BD52-1769448C2909}">
      <dsp:nvSpPr>
        <dsp:cNvPr id="0" name=""/>
        <dsp:cNvSpPr/>
      </dsp:nvSpPr>
      <dsp:spPr>
        <a:xfrm>
          <a:off x="6293303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Correlation</a:t>
          </a:r>
          <a:endParaRPr lang="en-US" sz="1700" kern="1200" dirty="0"/>
        </a:p>
      </dsp:txBody>
      <dsp:txXfrm>
        <a:off x="6317215" y="3732026"/>
        <a:ext cx="1237850" cy="76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8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01A8-2996-6540-A8BF-EE58C75151A4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82F6-C17B-8C45-9468-61E38AEE5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CFA: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966" y="3886200"/>
            <a:ext cx="6400800" cy="1752600"/>
          </a:xfrm>
        </p:spPr>
        <p:txBody>
          <a:bodyPr/>
          <a:lstStyle/>
          <a:p>
            <a:r>
              <a:rPr lang="en-US" dirty="0" err="1" smtClean="0"/>
              <a:t>Beaujean</a:t>
            </a:r>
            <a:r>
              <a:rPr lang="en-US" dirty="0" smtClean="0"/>
              <a:t> Chapter 3</a:t>
            </a:r>
          </a:p>
        </p:txBody>
      </p:sp>
    </p:spTree>
    <p:extLst>
      <p:ext uri="{BB962C8B-B14F-4D97-AF65-F5344CB8AC3E}">
        <p14:creationId xmlns:p14="http://schemas.microsoft.com/office/powerpoint/2010/main" val="22963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rules: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latents</a:t>
            </a:r>
            <a:r>
              <a:rPr lang="en-US" dirty="0" smtClean="0"/>
              <a:t> will be correlated</a:t>
            </a:r>
          </a:p>
          <a:p>
            <a:pPr lvl="2"/>
            <a:r>
              <a:rPr lang="en-US" dirty="0" smtClean="0"/>
              <a:t>Similar to an oblique rotation</a:t>
            </a:r>
          </a:p>
          <a:p>
            <a:pPr lvl="1"/>
            <a:r>
              <a:rPr lang="en-US" dirty="0" smtClean="0"/>
              <a:t>Each factor section has to be identified</a:t>
            </a:r>
          </a:p>
          <a:p>
            <a:pPr lvl="1"/>
            <a:r>
              <a:rPr lang="en-US" smtClean="0"/>
              <a:t>Arrows </a:t>
            </a:r>
            <a:r>
              <a:rPr lang="en-US" dirty="0" smtClean="0"/>
              <a:t>go from latent to measured (reflexive)</a:t>
            </a:r>
          </a:p>
          <a:p>
            <a:pPr lvl="2"/>
            <a:r>
              <a:rPr lang="en-US" dirty="0" smtClean="0"/>
              <a:t>We think that latent </a:t>
            </a:r>
            <a:r>
              <a:rPr lang="en-US" i="1" dirty="0" smtClean="0"/>
              <a:t>caused</a:t>
            </a:r>
            <a:r>
              <a:rPr lang="en-US" dirty="0" smtClean="0"/>
              <a:t> the measured answers</a:t>
            </a:r>
          </a:p>
          <a:p>
            <a:pPr lvl="1"/>
            <a:r>
              <a:rPr lang="en-US" dirty="0" smtClean="0"/>
              <a:t>Error terms on the measured variables.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Generally, you leave the error terms uncorrelated</a:t>
            </a:r>
          </a:p>
          <a:p>
            <a:pPr lvl="1"/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These questions all measure the same factor right?  So their answers on some will be tied to answers on another.  So the errors may also be correlated.</a:t>
            </a:r>
          </a:p>
          <a:p>
            <a:pPr lvl="1"/>
            <a:r>
              <a:rPr lang="en-US" dirty="0" smtClean="0"/>
              <a:t>You can get away with adding those here, if you have strong modification indices or theoretical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3000" y="14605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000" y="45847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4605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5019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419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3543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5847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5626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2"/>
            <a:endCxn id="5" idx="2"/>
          </p:cNvCxnSpPr>
          <p:nvPr/>
        </p:nvCxnSpPr>
        <p:spPr>
          <a:xfrm rot="10800000" flipV="1">
            <a:off x="2413000" y="1917700"/>
            <a:ext cx="12700" cy="31242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8" idx="1"/>
          </p:cNvCxnSpPr>
          <p:nvPr/>
        </p:nvCxnSpPr>
        <p:spPr>
          <a:xfrm flipV="1">
            <a:off x="3327400" y="8763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1"/>
          </p:cNvCxnSpPr>
          <p:nvPr/>
        </p:nvCxnSpPr>
        <p:spPr>
          <a:xfrm>
            <a:off x="3327400" y="19177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7" idx="1"/>
          </p:cNvCxnSpPr>
          <p:nvPr/>
        </p:nvCxnSpPr>
        <p:spPr>
          <a:xfrm>
            <a:off x="3327400" y="19177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9" idx="1"/>
          </p:cNvCxnSpPr>
          <p:nvPr/>
        </p:nvCxnSpPr>
        <p:spPr>
          <a:xfrm flipV="1">
            <a:off x="3327400" y="40005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10" idx="1"/>
          </p:cNvCxnSpPr>
          <p:nvPr/>
        </p:nvCxnSpPr>
        <p:spPr>
          <a:xfrm>
            <a:off x="3327400" y="50419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1" idx="1"/>
          </p:cNvCxnSpPr>
          <p:nvPr/>
        </p:nvCxnSpPr>
        <p:spPr>
          <a:xfrm>
            <a:off x="3327400" y="50419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99000" y="104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59300" y="421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7489886" y="673100"/>
            <a:ext cx="406400" cy="40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89886" y="1714500"/>
            <a:ext cx="406400" cy="40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2"/>
            <a:endCxn id="8" idx="3"/>
          </p:cNvCxnSpPr>
          <p:nvPr/>
        </p:nvCxnSpPr>
        <p:spPr>
          <a:xfrm flipH="1">
            <a:off x="6934200" y="876300"/>
            <a:ext cx="55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" idx="2"/>
            <a:endCxn id="6" idx="3"/>
          </p:cNvCxnSpPr>
          <p:nvPr/>
        </p:nvCxnSpPr>
        <p:spPr>
          <a:xfrm flipH="1">
            <a:off x="6934200" y="1917700"/>
            <a:ext cx="55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6"/>
            <a:endCxn id="22" idx="6"/>
          </p:cNvCxnSpPr>
          <p:nvPr/>
        </p:nvCxnSpPr>
        <p:spPr>
          <a:xfrm>
            <a:off x="7896286" y="876300"/>
            <a:ext cx="12700" cy="10414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61243" y="57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61243" y="154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loadings – same idea as EFA, you want the relationship between the latent variable and manifest variable to be strong</a:t>
            </a:r>
          </a:p>
          <a:p>
            <a:pPr lvl="1"/>
            <a:r>
              <a:rPr lang="en-US" dirty="0" smtClean="0"/>
              <a:t>Otherwise why you are using that item/scale as an indicator of the latent?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coefficients versus structure coefficients</a:t>
            </a:r>
          </a:p>
          <a:p>
            <a:r>
              <a:rPr lang="en-US" dirty="0" smtClean="0"/>
              <a:t>Pattern – regression coefficient, how much does the manifest variable increase for each one unit of the latent variable </a:t>
            </a:r>
          </a:p>
          <a:p>
            <a:r>
              <a:rPr lang="en-US" dirty="0" smtClean="0"/>
              <a:t>Structure – correlation between latent and manifest variable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= structure when there is only one latent variable.</a:t>
            </a:r>
          </a:p>
          <a:p>
            <a:pPr lvl="1"/>
            <a:r>
              <a:rPr lang="en-US" dirty="0" smtClean="0"/>
              <a:t>Not equal when there are multiple latent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rules of thumb:</a:t>
            </a:r>
          </a:p>
          <a:p>
            <a:pPr lvl="1"/>
            <a:r>
              <a:rPr lang="en-US" dirty="0" smtClean="0"/>
              <a:t>Latent variables should have four indicators</a:t>
            </a:r>
          </a:p>
          <a:p>
            <a:pPr lvl="1"/>
            <a:r>
              <a:rPr lang="en-US" dirty="0" smtClean="0"/>
              <a:t>Latent variables have three indicators AND</a:t>
            </a:r>
          </a:p>
          <a:p>
            <a:pPr lvl="2"/>
            <a:r>
              <a:rPr lang="en-US" dirty="0" smtClean="0"/>
              <a:t>Error variances do not </a:t>
            </a:r>
            <a:r>
              <a:rPr lang="en-US" dirty="0" err="1" smtClean="0"/>
              <a:t>covary</a:t>
            </a:r>
            <a:endParaRPr lang="en-US" dirty="0" smtClean="0"/>
          </a:p>
          <a:p>
            <a:pPr lvl="1"/>
            <a:r>
              <a:rPr lang="en-US" dirty="0" smtClean="0"/>
              <a:t>Latent variables have two indicators AND</a:t>
            </a:r>
          </a:p>
          <a:p>
            <a:pPr lvl="2"/>
            <a:r>
              <a:rPr lang="en-US" dirty="0" smtClean="0"/>
              <a:t>Error variances do not </a:t>
            </a:r>
            <a:r>
              <a:rPr lang="en-US" dirty="0" err="1" smtClean="0"/>
              <a:t>covary</a:t>
            </a:r>
            <a:endParaRPr lang="en-US" dirty="0" smtClean="0"/>
          </a:p>
          <a:p>
            <a:pPr lvl="2"/>
            <a:r>
              <a:rPr lang="en-US" dirty="0" smtClean="0"/>
              <a:t>Loadings are set to equal each other.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– setting the scale for latent variable</a:t>
            </a:r>
          </a:p>
          <a:p>
            <a:pPr lvl="1"/>
            <a:r>
              <a:rPr lang="en-US" dirty="0" smtClean="0"/>
              <a:t>This scaling also helps with identification issues.</a:t>
            </a:r>
          </a:p>
          <a:p>
            <a:pPr lvl="1"/>
            <a:r>
              <a:rPr lang="en-US" dirty="0" smtClean="0"/>
              <a:t>Now, we’ll explain why you’ve been using the 1 to set a particular path and explore other options.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options:</a:t>
            </a:r>
          </a:p>
          <a:p>
            <a:pPr lvl="1"/>
            <a:r>
              <a:rPr lang="en-US" dirty="0" smtClean="0"/>
              <a:t>Standardized latent variable – constrain the latent variable variance to 1.</a:t>
            </a:r>
          </a:p>
          <a:p>
            <a:pPr lvl="1"/>
            <a:r>
              <a:rPr lang="en-US" dirty="0" smtClean="0"/>
              <a:t>What does that do?</a:t>
            </a:r>
          </a:p>
          <a:p>
            <a:pPr lvl="2"/>
            <a:r>
              <a:rPr lang="en-US" dirty="0" smtClean="0"/>
              <a:t>Sets the scale to z-score.</a:t>
            </a:r>
          </a:p>
          <a:p>
            <a:pPr lvl="2"/>
            <a:r>
              <a:rPr lang="en-US" dirty="0" smtClean="0"/>
              <a:t>Makes double headed arrow between </a:t>
            </a:r>
            <a:r>
              <a:rPr lang="en-US" dirty="0" err="1" smtClean="0"/>
              <a:t>latents</a:t>
            </a:r>
            <a:r>
              <a:rPr lang="en-US" dirty="0" smtClean="0"/>
              <a:t> correlation.</a:t>
            </a:r>
          </a:p>
          <a:p>
            <a:pPr lvl="2"/>
            <a:r>
              <a:rPr lang="en-US" dirty="0" smtClean="0"/>
              <a:t>Use the unstandardized solution or you’ve double standardized.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3000" y="14605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000" y="45847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4605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5019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419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3543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5847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5626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2"/>
            <a:endCxn id="5" idx="2"/>
          </p:cNvCxnSpPr>
          <p:nvPr/>
        </p:nvCxnSpPr>
        <p:spPr>
          <a:xfrm rot="10800000" flipV="1">
            <a:off x="2413000" y="1917700"/>
            <a:ext cx="12700" cy="31242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8" idx="1"/>
          </p:cNvCxnSpPr>
          <p:nvPr/>
        </p:nvCxnSpPr>
        <p:spPr>
          <a:xfrm flipV="1">
            <a:off x="3327400" y="8763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1"/>
          </p:cNvCxnSpPr>
          <p:nvPr/>
        </p:nvCxnSpPr>
        <p:spPr>
          <a:xfrm>
            <a:off x="3327400" y="19177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7" idx="1"/>
          </p:cNvCxnSpPr>
          <p:nvPr/>
        </p:nvCxnSpPr>
        <p:spPr>
          <a:xfrm>
            <a:off x="3327400" y="19177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9" idx="1"/>
          </p:cNvCxnSpPr>
          <p:nvPr/>
        </p:nvCxnSpPr>
        <p:spPr>
          <a:xfrm flipV="1">
            <a:off x="3327400" y="40005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10" idx="1"/>
          </p:cNvCxnSpPr>
          <p:nvPr/>
        </p:nvCxnSpPr>
        <p:spPr>
          <a:xfrm>
            <a:off x="3327400" y="50419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1" idx="1"/>
          </p:cNvCxnSpPr>
          <p:nvPr/>
        </p:nvCxnSpPr>
        <p:spPr>
          <a:xfrm>
            <a:off x="3327400" y="50419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74857" y="121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74857" y="4336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47000" y="1803400"/>
            <a:ext cx="1275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smtClean="0"/>
              <a:t>Out </a:t>
            </a:r>
          </a:p>
          <a:p>
            <a:r>
              <a:rPr lang="en-US" dirty="0" smtClean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9421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Kline 9 – a good reference, but lumps this entire section into one chapter.</a:t>
            </a:r>
          </a:p>
        </p:txBody>
      </p:sp>
    </p:spTree>
    <p:extLst>
      <p:ext uri="{BB962C8B-B14F-4D97-AF65-F5344CB8AC3E}">
        <p14:creationId xmlns:p14="http://schemas.microsoft.com/office/powerpoint/2010/main" val="9044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options:</a:t>
            </a:r>
          </a:p>
          <a:p>
            <a:pPr lvl="1"/>
            <a:r>
              <a:rPr lang="en-US" dirty="0" smtClean="0"/>
              <a:t>Marker variable – sets one of the factor loadings to one (what we’ve been doing)</a:t>
            </a:r>
          </a:p>
          <a:p>
            <a:pPr lvl="1"/>
            <a:r>
              <a:rPr lang="en-US" dirty="0" smtClean="0"/>
              <a:t>Gives the items a scale.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3000" y="14605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000" y="45847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4605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5019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419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3543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5847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5626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2"/>
            <a:endCxn id="5" idx="2"/>
          </p:cNvCxnSpPr>
          <p:nvPr/>
        </p:nvCxnSpPr>
        <p:spPr>
          <a:xfrm rot="10800000" flipV="1">
            <a:off x="2413000" y="1917700"/>
            <a:ext cx="12700" cy="31242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8" idx="1"/>
          </p:cNvCxnSpPr>
          <p:nvPr/>
        </p:nvCxnSpPr>
        <p:spPr>
          <a:xfrm flipV="1">
            <a:off x="3327400" y="8763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1"/>
          </p:cNvCxnSpPr>
          <p:nvPr/>
        </p:nvCxnSpPr>
        <p:spPr>
          <a:xfrm>
            <a:off x="3327400" y="19177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7" idx="1"/>
          </p:cNvCxnSpPr>
          <p:nvPr/>
        </p:nvCxnSpPr>
        <p:spPr>
          <a:xfrm>
            <a:off x="3327400" y="19177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9" idx="1"/>
          </p:cNvCxnSpPr>
          <p:nvPr/>
        </p:nvCxnSpPr>
        <p:spPr>
          <a:xfrm flipV="1">
            <a:off x="3327400" y="40005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10" idx="1"/>
          </p:cNvCxnSpPr>
          <p:nvPr/>
        </p:nvCxnSpPr>
        <p:spPr>
          <a:xfrm>
            <a:off x="3327400" y="50419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1" idx="1"/>
          </p:cNvCxnSpPr>
          <p:nvPr/>
        </p:nvCxnSpPr>
        <p:spPr>
          <a:xfrm>
            <a:off x="3327400" y="50419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99000" y="104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59300" y="421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47000" y="1803400"/>
            <a:ext cx="1275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smtClean="0"/>
              <a:t>Out </a:t>
            </a:r>
          </a:p>
          <a:p>
            <a:r>
              <a:rPr lang="en-US" dirty="0" smtClean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8246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options:</a:t>
            </a:r>
          </a:p>
          <a:p>
            <a:pPr lvl="1"/>
            <a:r>
              <a:rPr lang="en-US" dirty="0" smtClean="0"/>
              <a:t>Effects coding – estimates all loadings but constrains them to averaging 1.0 across a latent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options will give you different loadings but not different model fit.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</a:t>
            </a:r>
            <a:r>
              <a:rPr lang="en-US" dirty="0" err="1" smtClean="0"/>
              <a:t>underidentification</a:t>
            </a:r>
            <a:endParaRPr lang="en-US" dirty="0" smtClean="0"/>
          </a:p>
          <a:p>
            <a:pPr lvl="1"/>
            <a:r>
              <a:rPr lang="en-US" dirty="0" smtClean="0"/>
              <a:t>When the factor loading for a question is very close to 0 or factor correlations are very close to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stuff:</a:t>
            </a:r>
          </a:p>
          <a:p>
            <a:pPr lvl="1"/>
            <a:r>
              <a:rPr lang="en-US" dirty="0" smtClean="0"/>
              <a:t>Translate a correlation matrix to covariance matrix. </a:t>
            </a:r>
            <a:endParaRPr lang="en-US" dirty="0"/>
          </a:p>
          <a:p>
            <a:pPr lvl="1"/>
            <a:r>
              <a:rPr lang="en-US" dirty="0" smtClean="0"/>
              <a:t>Something not super clear from before:</a:t>
            </a:r>
          </a:p>
          <a:p>
            <a:pPr lvl="2"/>
            <a:r>
              <a:rPr lang="en-US" dirty="0" smtClean="0"/>
              <a:t>If you use a correlation matrix as the input:</a:t>
            </a:r>
          </a:p>
          <a:p>
            <a:pPr lvl="3"/>
            <a:r>
              <a:rPr lang="en-US" dirty="0" smtClean="0"/>
              <a:t>The Unstandardized output is technically standardized.</a:t>
            </a:r>
          </a:p>
          <a:p>
            <a:pPr lvl="2"/>
            <a:r>
              <a:rPr lang="en-US" dirty="0" smtClean="0"/>
              <a:t>If you use a covariance table or raw data:</a:t>
            </a:r>
          </a:p>
          <a:p>
            <a:pPr lvl="3"/>
            <a:r>
              <a:rPr lang="en-US" dirty="0" smtClean="0"/>
              <a:t>The unstandardized output </a:t>
            </a:r>
            <a:r>
              <a:rPr lang="en-US" smtClean="0"/>
              <a:t>is unstandardized.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things are related: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7178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3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EFA models</a:t>
            </a:r>
          </a:p>
          <a:p>
            <a:pPr lvl="1"/>
            <a:r>
              <a:rPr lang="en-US" dirty="0" smtClean="0"/>
              <a:t>You have a bunch of questions</a:t>
            </a:r>
          </a:p>
          <a:p>
            <a:pPr lvl="1"/>
            <a:r>
              <a:rPr lang="en-US" dirty="0" smtClean="0"/>
              <a:t>You have an idea (or sometimes not!) of how many factors to expect</a:t>
            </a:r>
          </a:p>
          <a:p>
            <a:pPr lvl="1"/>
            <a:r>
              <a:rPr lang="en-US" dirty="0" smtClean="0"/>
              <a:t>You let the questions go where they want</a:t>
            </a:r>
          </a:p>
          <a:p>
            <a:pPr lvl="1"/>
            <a:r>
              <a:rPr lang="en-US" dirty="0" smtClean="0"/>
              <a:t>You remove the bad questions until you get a good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</a:p>
          <a:p>
            <a:pPr lvl="1"/>
            <a:r>
              <a:rPr lang="en-US" dirty="0" smtClean="0"/>
              <a:t>You set up the model with specific questions onto specific factors</a:t>
            </a:r>
          </a:p>
          <a:p>
            <a:pPr lvl="2"/>
            <a:r>
              <a:rPr lang="en-US" dirty="0" smtClean="0"/>
              <a:t>Forcing the cross loadings be zero</a:t>
            </a:r>
          </a:p>
          <a:p>
            <a:pPr lvl="1"/>
            <a:r>
              <a:rPr lang="en-US" dirty="0" smtClean="0"/>
              <a:t>You test to see if that model fits</a:t>
            </a:r>
          </a:p>
          <a:p>
            <a:pPr lvl="1"/>
            <a:r>
              <a:rPr lang="en-US" dirty="0" smtClean="0"/>
              <a:t>(so the C = Confirming the EFA).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13000" y="14605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3000" y="45847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4605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25019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419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3543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45847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56261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2"/>
            <a:endCxn id="5" idx="2"/>
          </p:cNvCxnSpPr>
          <p:nvPr/>
        </p:nvCxnSpPr>
        <p:spPr>
          <a:xfrm rot="10800000" flipV="1">
            <a:off x="2413000" y="1917700"/>
            <a:ext cx="12700" cy="31242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8" idx="1"/>
          </p:cNvCxnSpPr>
          <p:nvPr/>
        </p:nvCxnSpPr>
        <p:spPr>
          <a:xfrm flipV="1">
            <a:off x="3327400" y="8763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1"/>
          </p:cNvCxnSpPr>
          <p:nvPr/>
        </p:nvCxnSpPr>
        <p:spPr>
          <a:xfrm>
            <a:off x="3327400" y="19177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7" idx="1"/>
          </p:cNvCxnSpPr>
          <p:nvPr/>
        </p:nvCxnSpPr>
        <p:spPr>
          <a:xfrm>
            <a:off x="3327400" y="19177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9" idx="1"/>
          </p:cNvCxnSpPr>
          <p:nvPr/>
        </p:nvCxnSpPr>
        <p:spPr>
          <a:xfrm flipV="1">
            <a:off x="3327400" y="40005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10" idx="1"/>
          </p:cNvCxnSpPr>
          <p:nvPr/>
        </p:nvCxnSpPr>
        <p:spPr>
          <a:xfrm>
            <a:off x="3327400" y="50419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1" idx="1"/>
          </p:cNvCxnSpPr>
          <p:nvPr/>
        </p:nvCxnSpPr>
        <p:spPr>
          <a:xfrm>
            <a:off x="3327400" y="50419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99000" y="104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59300" y="421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47000" y="1803400"/>
            <a:ext cx="1275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smtClean="0"/>
              <a:t>Out </a:t>
            </a:r>
          </a:p>
          <a:p>
            <a:r>
              <a:rPr lang="en-US" dirty="0" smtClean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091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Reflective – the latent variable causes the manifest variables scores</a:t>
            </a:r>
          </a:p>
          <a:p>
            <a:pPr lvl="1"/>
            <a:r>
              <a:rPr lang="en-US" dirty="0" smtClean="0"/>
              <a:t>Purpose is to understand the relationships between the measured variables</a:t>
            </a:r>
          </a:p>
          <a:p>
            <a:pPr lvl="1"/>
            <a:r>
              <a:rPr lang="en-US" dirty="0" smtClean="0"/>
              <a:t>Same theoretical concept as EFA.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79900" y="46736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86700" y="46736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86700" y="57150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86700" y="3632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  <a:endCxn id="10" idx="1"/>
          </p:cNvCxnSpPr>
          <p:nvPr/>
        </p:nvCxnSpPr>
        <p:spPr>
          <a:xfrm flipV="1">
            <a:off x="5194300" y="40894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8" idx="1"/>
          </p:cNvCxnSpPr>
          <p:nvPr/>
        </p:nvCxnSpPr>
        <p:spPr>
          <a:xfrm>
            <a:off x="5194300" y="51308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9" idx="1"/>
          </p:cNvCxnSpPr>
          <p:nvPr/>
        </p:nvCxnSpPr>
        <p:spPr>
          <a:xfrm>
            <a:off x="5194300" y="51308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Formative – latent variables are the result of manifest variables</a:t>
            </a:r>
          </a:p>
          <a:p>
            <a:pPr lvl="1"/>
            <a:r>
              <a:rPr lang="en-US" dirty="0" smtClean="0"/>
              <a:t>Similar to PCA theoretical concept</a:t>
            </a:r>
          </a:p>
          <a:p>
            <a:pPr lvl="1"/>
            <a:r>
              <a:rPr lang="en-US" dirty="0" smtClean="0"/>
              <a:t>Demographics?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81500" y="46609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8300" y="46609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8300" y="5702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88300" y="36195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1"/>
            <a:endCxn id="4" idx="6"/>
          </p:cNvCxnSpPr>
          <p:nvPr/>
        </p:nvCxnSpPr>
        <p:spPr>
          <a:xfrm flipH="1">
            <a:off x="5295900" y="40767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4" idx="6"/>
          </p:cNvCxnSpPr>
          <p:nvPr/>
        </p:nvCxnSpPr>
        <p:spPr>
          <a:xfrm flipH="1">
            <a:off x="5295900" y="5118100"/>
            <a:ext cx="269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4" idx="6"/>
          </p:cNvCxnSpPr>
          <p:nvPr/>
        </p:nvCxnSpPr>
        <p:spPr>
          <a:xfrm flipH="1" flipV="1">
            <a:off x="5295900" y="5118100"/>
            <a:ext cx="2692400" cy="104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manifest variables in a CFA are sometimes called </a:t>
            </a:r>
            <a:r>
              <a:rPr lang="en-US" i="1" dirty="0" smtClean="0"/>
              <a:t>indicator variables</a:t>
            </a:r>
            <a:endParaRPr lang="en-US" dirty="0" smtClean="0"/>
          </a:p>
          <a:p>
            <a:pPr lvl="1"/>
            <a:r>
              <a:rPr lang="en-US" dirty="0" smtClean="0"/>
              <a:t>Because they indicate what the latent variable should be since we don’t directly measure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698</Words>
  <Application>Microsoft Macintosh PowerPoint</Application>
  <PresentationFormat>On-screen Show (4:3)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CFA: Basics</vt:lpstr>
      <vt:lpstr>Other readings</vt:lpstr>
      <vt:lpstr>How things are related:</vt:lpstr>
      <vt:lpstr>CFA Models</vt:lpstr>
      <vt:lpstr>CFA Models</vt:lpstr>
      <vt:lpstr>PowerPoint Presentation</vt:lpstr>
      <vt:lpstr>CFA Models</vt:lpstr>
      <vt:lpstr>CFA Models</vt:lpstr>
      <vt:lpstr>CFA Models</vt:lpstr>
      <vt:lpstr>CFA Models</vt:lpstr>
      <vt:lpstr>CFA Models</vt:lpstr>
      <vt:lpstr>PowerPoint Presentation</vt:lpstr>
      <vt:lpstr>CFA Models</vt:lpstr>
      <vt:lpstr>CFA Models</vt:lpstr>
      <vt:lpstr>CFA Models</vt:lpstr>
      <vt:lpstr>CFA Models </vt:lpstr>
      <vt:lpstr>CFA Models</vt:lpstr>
      <vt:lpstr>CFA Models</vt:lpstr>
      <vt:lpstr>PowerPoint Presentation</vt:lpstr>
      <vt:lpstr>CFA Models</vt:lpstr>
      <vt:lpstr>PowerPoint Presentation</vt:lpstr>
      <vt:lpstr>CFA Models</vt:lpstr>
      <vt:lpstr>CFA Models</vt:lpstr>
      <vt:lpstr>CFA Models</vt:lpstr>
      <vt:lpstr>Let’s try it out!</vt:lpstr>
    </vt:vector>
  </TitlesOfParts>
  <Company>Missouri State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CFA: Basics</dc:title>
  <dc:creator>Erin Buchanan</dc:creator>
  <cp:lastModifiedBy>Erin M. Buchanan</cp:lastModifiedBy>
  <cp:revision>86</cp:revision>
  <dcterms:created xsi:type="dcterms:W3CDTF">2014-06-20T00:58:24Z</dcterms:created>
  <dcterms:modified xsi:type="dcterms:W3CDTF">2016-05-21T23:31:29Z</dcterms:modified>
</cp:coreProperties>
</file>