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57" r:id="rId4"/>
    <p:sldId id="258" r:id="rId5"/>
    <p:sldId id="297" r:id="rId6"/>
    <p:sldId id="259" r:id="rId7"/>
    <p:sldId id="298" r:id="rId8"/>
    <p:sldId id="260" r:id="rId9"/>
    <p:sldId id="261" r:id="rId10"/>
    <p:sldId id="301" r:id="rId11"/>
    <p:sldId id="300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1CA6-F65C-184E-B56A-7B6FA9ECFD81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Latent Models</a:t>
            </a:r>
            <a:br>
              <a:rPr lang="en-US" dirty="0" smtClean="0"/>
            </a:br>
            <a:r>
              <a:rPr lang="en-US" dirty="0" smtClean="0"/>
              <a:t>Bi-Factor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Kline Chapter 9</a:t>
            </a:r>
          </a:p>
          <a:p>
            <a:r>
              <a:rPr lang="en-US" dirty="0" err="1" smtClean="0"/>
              <a:t>Beaujean</a:t>
            </a:r>
            <a:r>
              <a:rPr lang="en-US" dirty="0" smtClean="0"/>
              <a:t> Chapter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0"/>
            <a:ext cx="8016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Bi-Factor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 of model with two sets of </a:t>
            </a:r>
            <a:r>
              <a:rPr lang="en-US" dirty="0" err="1" smtClean="0"/>
              <a:t>latents</a:t>
            </a:r>
            <a:r>
              <a:rPr lang="en-US" dirty="0" smtClean="0"/>
              <a:t>, but they are not hierarchically structured.</a:t>
            </a:r>
          </a:p>
          <a:p>
            <a:r>
              <a:rPr lang="en-US" dirty="0" smtClean="0"/>
              <a:t>Best used when:</a:t>
            </a:r>
          </a:p>
          <a:p>
            <a:pPr lvl="1"/>
            <a:r>
              <a:rPr lang="en-US" dirty="0" smtClean="0"/>
              <a:t>General factor that accounts for variance in the manifest variables</a:t>
            </a:r>
          </a:p>
          <a:p>
            <a:pPr lvl="1"/>
            <a:r>
              <a:rPr lang="en-US" i="1" dirty="0" smtClean="0"/>
              <a:t>Domain specific </a:t>
            </a:r>
            <a:r>
              <a:rPr lang="en-US" dirty="0" smtClean="0"/>
              <a:t>areas that are thought to influence the manifest variables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3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Bi-Factor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to note is that the latent variables are left uncorrelated in this type of model. </a:t>
            </a:r>
          </a:p>
          <a:p>
            <a:pPr lvl="1"/>
            <a:r>
              <a:rPr lang="en-US" dirty="0" smtClean="0"/>
              <a:t>This structure represents the domain specific part of the interpretation.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between bi-factor and hierarchical:</a:t>
            </a:r>
          </a:p>
          <a:p>
            <a:pPr lvl="1"/>
            <a:r>
              <a:rPr lang="en-US" dirty="0" smtClean="0"/>
              <a:t>In hierarchical models, the second order influences the first order, while the two sets of </a:t>
            </a:r>
            <a:r>
              <a:rPr lang="en-US" dirty="0" err="1" smtClean="0"/>
              <a:t>latents</a:t>
            </a:r>
            <a:r>
              <a:rPr lang="en-US" dirty="0" smtClean="0"/>
              <a:t> in bi-factors are uncorrelated.</a:t>
            </a:r>
          </a:p>
          <a:p>
            <a:pPr lvl="1"/>
            <a:r>
              <a:rPr lang="en-US" dirty="0" smtClean="0"/>
              <a:t>What does that allow you to test differently?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Allows you to see how the first order LVs influence the manifest variables separately from the other LVs.</a:t>
            </a:r>
          </a:p>
          <a:p>
            <a:pPr lvl="1"/>
            <a:r>
              <a:rPr lang="en-US" dirty="0" smtClean="0"/>
              <a:t>After accounting for the general LV, are the domain specific items still accounting for variance?</a:t>
            </a:r>
          </a:p>
          <a:p>
            <a:pPr lvl="2"/>
            <a:r>
              <a:rPr lang="en-US" dirty="0" smtClean="0"/>
              <a:t>You can compare models with and without the domain specific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Hierarchical:</a:t>
            </a:r>
          </a:p>
          <a:p>
            <a:pPr lvl="1"/>
            <a:r>
              <a:rPr lang="en-US" dirty="0" smtClean="0"/>
              <a:t>Structured into an order or rank</a:t>
            </a:r>
          </a:p>
          <a:p>
            <a:r>
              <a:rPr lang="en-US" dirty="0" smtClean="0"/>
              <a:t>Higher-order:</a:t>
            </a:r>
          </a:p>
          <a:p>
            <a:pPr lvl="1"/>
            <a:r>
              <a:rPr lang="en-US" dirty="0" smtClean="0"/>
              <a:t>Describes when latent variables are structured so that </a:t>
            </a:r>
            <a:r>
              <a:rPr lang="en-US" dirty="0" err="1" smtClean="0"/>
              <a:t>latents</a:t>
            </a:r>
            <a:r>
              <a:rPr lang="en-US" dirty="0" smtClean="0"/>
              <a:t> influence other </a:t>
            </a:r>
            <a:r>
              <a:rPr lang="en-US" dirty="0" err="1" smtClean="0"/>
              <a:t>latents</a:t>
            </a:r>
            <a:r>
              <a:rPr lang="en-US" dirty="0" smtClean="0"/>
              <a:t> into levels</a:t>
            </a:r>
          </a:p>
          <a:p>
            <a:r>
              <a:rPr lang="en-US" dirty="0" smtClean="0"/>
              <a:t>Bi-factor</a:t>
            </a:r>
          </a:p>
          <a:p>
            <a:pPr lvl="1"/>
            <a:r>
              <a:rPr lang="en-US" dirty="0" smtClean="0"/>
              <a:t>Generally used to describe a CFA with two sets of latent variables (not hierarchical)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a higher order model is:</a:t>
            </a:r>
          </a:p>
          <a:p>
            <a:pPr lvl="1"/>
            <a:r>
              <a:rPr lang="en-US" dirty="0" smtClean="0"/>
              <a:t>You have some latent variables that are measured by the observed variables</a:t>
            </a:r>
          </a:p>
          <a:p>
            <a:pPr lvl="1"/>
            <a:r>
              <a:rPr lang="en-US" dirty="0" smtClean="0"/>
              <a:t>A portion of the variance in the latent variables can be explained by a second (set) of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33084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we are switching out the </a:t>
            </a:r>
            <a:r>
              <a:rPr lang="en-US" dirty="0" err="1" smtClean="0"/>
              <a:t>covariances</a:t>
            </a:r>
            <a:r>
              <a:rPr lang="en-US" dirty="0" smtClean="0"/>
              <a:t> between factors and using another latent to explain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are these used?</a:t>
            </a:r>
          </a:p>
          <a:p>
            <a:pPr lvl="1"/>
            <a:r>
              <a:rPr lang="en-US" dirty="0" smtClean="0"/>
              <a:t>When there are multiple latent variables that </a:t>
            </a:r>
            <a:r>
              <a:rPr lang="en-US" dirty="0" err="1" smtClean="0"/>
              <a:t>covary</a:t>
            </a:r>
            <a:r>
              <a:rPr lang="en-US" dirty="0" smtClean="0"/>
              <a:t> with each other (and a lot)</a:t>
            </a:r>
          </a:p>
          <a:p>
            <a:pPr lvl="1"/>
            <a:r>
              <a:rPr lang="en-US" dirty="0" smtClean="0"/>
              <a:t>A second set of </a:t>
            </a:r>
            <a:r>
              <a:rPr lang="en-US" dirty="0" err="1" smtClean="0"/>
              <a:t>latents</a:t>
            </a:r>
            <a:r>
              <a:rPr lang="en-US" dirty="0" smtClean="0"/>
              <a:t> explains that covariance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77900"/>
            <a:ext cx="90805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covariance of the first order is accounted for by the second order plus a </a:t>
            </a:r>
            <a:r>
              <a:rPr lang="en-US" i="1" dirty="0" smtClean="0"/>
              <a:t>specific factor</a:t>
            </a:r>
            <a:endParaRPr lang="en-US" dirty="0" smtClean="0"/>
          </a:p>
          <a:p>
            <a:pPr lvl="1"/>
            <a:r>
              <a:rPr lang="en-US" dirty="0" smtClean="0"/>
              <a:t>Specific factors are error that is not explained by the second order </a:t>
            </a:r>
            <a:r>
              <a:rPr lang="en-US" dirty="0" err="1" smtClean="0"/>
              <a:t>latents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higher order is thought to indirectly influence the manifest variables through the first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each portion of the model has to be identified.</a:t>
            </a:r>
          </a:p>
          <a:p>
            <a:pPr lvl="1"/>
            <a:r>
              <a:rPr lang="en-US" dirty="0" smtClean="0"/>
              <a:t>The section with each latent variable has to be identified (so you need at least one loading or LV set to 1).</a:t>
            </a:r>
          </a:p>
          <a:p>
            <a:pPr lvl="1"/>
            <a:r>
              <a:rPr lang="en-US" dirty="0" smtClean="0"/>
              <a:t>The section with the </a:t>
            </a:r>
            <a:r>
              <a:rPr lang="en-US" dirty="0" err="1" smtClean="0"/>
              <a:t>latents</a:t>
            </a:r>
            <a:r>
              <a:rPr lang="en-US" dirty="0"/>
              <a:t> </a:t>
            </a:r>
            <a:r>
              <a:rPr lang="en-US" dirty="0" smtClean="0"/>
              <a:t>has to be identified</a:t>
            </a:r>
          </a:p>
        </p:txBody>
      </p:sp>
    </p:spTree>
    <p:extLst>
      <p:ext uri="{BB962C8B-B14F-4D97-AF65-F5344CB8AC3E}">
        <p14:creationId xmlns:p14="http://schemas.microsoft.com/office/powerpoint/2010/main" val="16412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achieve identification in a couple of ways:</a:t>
            </a:r>
          </a:p>
          <a:p>
            <a:pPr lvl="1"/>
            <a:r>
              <a:rPr lang="en-US" dirty="0" smtClean="0"/>
              <a:t>Set some of the loadings in the upper portion of the model to be equal (give them the same name)</a:t>
            </a:r>
          </a:p>
          <a:p>
            <a:pPr lvl="1"/>
            <a:r>
              <a:rPr lang="en-US" dirty="0" smtClean="0"/>
              <a:t>You can set the variance in the upper latent to be 1</a:t>
            </a:r>
          </a:p>
          <a:p>
            <a:pPr lvl="1"/>
            <a:r>
              <a:rPr lang="en-US" dirty="0" smtClean="0"/>
              <a:t>You can set some of the error variances of the </a:t>
            </a:r>
            <a:r>
              <a:rPr lang="en-US" dirty="0" err="1" smtClean="0"/>
              <a:t>latents</a:t>
            </a:r>
            <a:r>
              <a:rPr lang="en-US" dirty="0" smtClean="0"/>
              <a:t> in the lower portion to be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471</Words>
  <Application>Microsoft Macintosh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Hierarchical Latent Models Bi-Factor Models</vt:lpstr>
      <vt:lpstr>Naming</vt:lpstr>
      <vt:lpstr>Hierarchical Models</vt:lpstr>
      <vt:lpstr>Hierarchical Models</vt:lpstr>
      <vt:lpstr>Hierarchical Models</vt:lpstr>
      <vt:lpstr>PowerPoint Presentation</vt:lpstr>
      <vt:lpstr>Hierarchical Models</vt:lpstr>
      <vt:lpstr>Identification</vt:lpstr>
      <vt:lpstr>Identification</vt:lpstr>
      <vt:lpstr>PowerPoint Presentation</vt:lpstr>
      <vt:lpstr>Bi-Factor Models</vt:lpstr>
      <vt:lpstr>Bi-Factor Models</vt:lpstr>
      <vt:lpstr>Model Differences</vt:lpstr>
      <vt:lpstr>Model Differences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Order CFA</dc:title>
  <dc:creator>Erin Buchanan</dc:creator>
  <cp:lastModifiedBy>Erin M. Buchanan</cp:lastModifiedBy>
  <cp:revision>79</cp:revision>
  <dcterms:created xsi:type="dcterms:W3CDTF">2014-07-09T01:11:40Z</dcterms:created>
  <dcterms:modified xsi:type="dcterms:W3CDTF">2016-05-24T00:02:26Z</dcterms:modified>
</cp:coreProperties>
</file>