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68" autoAdjust="0"/>
    <p:restoredTop sz="94660"/>
  </p:normalViewPr>
  <p:slideViewPr>
    <p:cSldViewPr>
      <p:cViewPr varScale="1">
        <p:scale>
          <a:sx n="134" d="100"/>
          <a:sy n="134" d="100"/>
        </p:scale>
        <p:origin x="-2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FA97D9-C2A7-46DD-BAD7-E2A95C0909F9}" type="datetimeFigureOut">
              <a:rPr lang="en-US" smtClean="0"/>
              <a:t>9/8/15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FD8A0B-B52D-4793-AC44-24BD95AFDD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 functions</a:t>
            </a:r>
          </a:p>
          <a:p>
            <a:r>
              <a:rPr lang="en-US" dirty="0" smtClean="0"/>
              <a:t>Graphs!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you get an error, but the data seems to be ok. </a:t>
            </a:r>
          </a:p>
          <a:p>
            <a:r>
              <a:rPr lang="en-US" dirty="0" smtClean="0"/>
              <a:t>Let’s try </a:t>
            </a:r>
            <a:r>
              <a:rPr lang="en-US" dirty="0" err="1" smtClean="0"/>
              <a:t>memisc</a:t>
            </a:r>
            <a:r>
              <a:rPr lang="en-US" dirty="0" smtClean="0"/>
              <a:t> instead:</a:t>
            </a:r>
          </a:p>
          <a:p>
            <a:pPr lvl="1"/>
            <a:r>
              <a:rPr lang="en-US" dirty="0"/>
              <a:t>chick2 = </a:t>
            </a:r>
            <a:r>
              <a:rPr lang="en-US" dirty="0" err="1"/>
              <a:t>as.data.set</a:t>
            </a:r>
            <a:r>
              <a:rPr lang="en-US" dirty="0"/>
              <a:t>(</a:t>
            </a:r>
            <a:r>
              <a:rPr lang="en-US" dirty="0" err="1"/>
              <a:t>spss.system.file</a:t>
            </a:r>
            <a:r>
              <a:rPr lang="en-US" dirty="0"/>
              <a:t>(</a:t>
            </a:r>
            <a:r>
              <a:rPr lang="en-US" dirty="0" err="1"/>
              <a:t>file.choose</a:t>
            </a:r>
            <a:r>
              <a:rPr lang="en-US" dirty="0"/>
              <a:t>()))</a:t>
            </a:r>
          </a:p>
          <a:p>
            <a:pPr lvl="1"/>
            <a:r>
              <a:rPr lang="en-US" dirty="0"/>
              <a:t>chick2 = </a:t>
            </a:r>
            <a:r>
              <a:rPr lang="en-US" dirty="0" err="1"/>
              <a:t>as.data.set</a:t>
            </a:r>
            <a:r>
              <a:rPr lang="en-US" dirty="0"/>
              <a:t>(</a:t>
            </a:r>
            <a:r>
              <a:rPr lang="en-US" dirty="0" err="1"/>
              <a:t>spss.system.file</a:t>
            </a:r>
            <a:r>
              <a:rPr lang="en-US" dirty="0"/>
              <a:t>("c4 </a:t>
            </a:r>
            <a:r>
              <a:rPr lang="en-US" dirty="0" err="1"/>
              <a:t>ChickFlick.sav</a:t>
            </a:r>
            <a:r>
              <a:rPr lang="en-US" dirty="0"/>
              <a:t>")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chick2 = </a:t>
            </a:r>
            <a:r>
              <a:rPr lang="en-US" dirty="0" err="1"/>
              <a:t>as.data.frame</a:t>
            </a:r>
            <a:r>
              <a:rPr lang="en-US" dirty="0"/>
              <a:t>(chick2)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Macs &lt;/3 Windows</a:t>
            </a:r>
          </a:p>
          <a:p>
            <a:pPr lvl="1"/>
            <a:r>
              <a:rPr lang="en-US" dirty="0" smtClean="0"/>
              <a:t>So what to do if you get the funky symbols?!</a:t>
            </a:r>
          </a:p>
          <a:p>
            <a:r>
              <a:rPr lang="en-US" dirty="0" smtClean="0"/>
              <a:t>Change the name of the column:</a:t>
            </a:r>
          </a:p>
          <a:p>
            <a:pPr lvl="1"/>
            <a:r>
              <a:rPr lang="en-US" dirty="0" smtClean="0"/>
              <a:t>By adding a new column</a:t>
            </a:r>
          </a:p>
          <a:p>
            <a:pPr lvl="1"/>
            <a:r>
              <a:rPr lang="en-US" dirty="0" smtClean="0"/>
              <a:t>chick2</a:t>
            </a:r>
            <a:r>
              <a:rPr lang="en-US" dirty="0"/>
              <a:t>$newname = chick2$</a:t>
            </a:r>
            <a:r>
              <a:rPr lang="en-US" dirty="0" smtClean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by completing changing the column name:</a:t>
            </a:r>
          </a:p>
          <a:p>
            <a:pPr lvl="1"/>
            <a:r>
              <a:rPr lang="en-US" dirty="0" err="1" smtClean="0"/>
              <a:t>colnames</a:t>
            </a:r>
            <a:r>
              <a:rPr lang="en-US" dirty="0"/>
              <a:t>(chick2)[1] = "</a:t>
            </a:r>
            <a:r>
              <a:rPr lang="en-US" dirty="0" smtClean="0"/>
              <a:t>gender2”</a:t>
            </a:r>
          </a:p>
          <a:p>
            <a:pPr lvl="1"/>
            <a:r>
              <a:rPr lang="en-US" dirty="0" smtClean="0"/>
              <a:t>Remember to replace the number with the right column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some </a:t>
            </a:r>
            <a:r>
              <a:rPr lang="en-US" dirty="0"/>
              <a:t>fake </a:t>
            </a:r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notfactor</a:t>
            </a:r>
            <a:r>
              <a:rPr lang="en-US" dirty="0" smtClean="0"/>
              <a:t> </a:t>
            </a:r>
            <a:r>
              <a:rPr lang="en-US" dirty="0"/>
              <a:t>= rep(1:3, 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Now, let’s make that data a factor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2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factor(column name, levels = c(1,2…), labels = c(“labels”, “labels”,…</a:t>
            </a:r>
            <a:r>
              <a:rPr lang="en-US" dirty="0" smtClean="0"/>
              <a:t>)).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example:</a:t>
            </a:r>
          </a:p>
          <a:p>
            <a:r>
              <a:rPr lang="en-US" dirty="0"/>
              <a:t>factored = factor(</a:t>
            </a:r>
            <a:r>
              <a:rPr lang="en-US" dirty="0" err="1"/>
              <a:t>notfactor</a:t>
            </a:r>
            <a:r>
              <a:rPr lang="en-US" dirty="0"/>
              <a:t>, levels=c(1,2,3), labels = c("</a:t>
            </a:r>
            <a:r>
              <a:rPr lang="en-US" dirty="0" err="1"/>
              <a:t>swiss</a:t>
            </a:r>
            <a:r>
              <a:rPr lang="en-US" dirty="0"/>
              <a:t>", "feta", "gouda")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talk more about the factor() and </a:t>
            </a:r>
            <a:r>
              <a:rPr lang="en-US" dirty="0" err="1" smtClean="0"/>
              <a:t>relevel</a:t>
            </a:r>
            <a:r>
              <a:rPr lang="en-US" dirty="0" smtClean="0"/>
              <a:t>() functions in the ANOVA section.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1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reshape package and load the library!</a:t>
            </a:r>
          </a:p>
          <a:p>
            <a:r>
              <a:rPr lang="en-US" dirty="0" smtClean="0"/>
              <a:t>Load the Jiminy Cricket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85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4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 set is considered the WIDE format.</a:t>
            </a:r>
          </a:p>
          <a:p>
            <a:pPr lvl="1"/>
            <a:r>
              <a:rPr lang="en-US" dirty="0" smtClean="0"/>
              <a:t>In wide formats, rows are participants and columns are variables.</a:t>
            </a:r>
          </a:p>
          <a:p>
            <a:r>
              <a:rPr lang="en-US" dirty="0" smtClean="0"/>
              <a:t>There’s another way?</a:t>
            </a:r>
          </a:p>
          <a:p>
            <a:pPr lvl="1"/>
            <a:r>
              <a:rPr lang="en-US" dirty="0" smtClean="0"/>
              <a:t>In the LONG format, rows are the multiple measurements of the participants.</a:t>
            </a:r>
          </a:p>
          <a:p>
            <a:pPr lvl="1"/>
            <a:r>
              <a:rPr lang="en-US" dirty="0" err="1" smtClean="0"/>
              <a:t>Wutz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316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WIDE to LONG</a:t>
            </a:r>
          </a:p>
          <a:p>
            <a:pPr lvl="1"/>
            <a:r>
              <a:rPr lang="en-US" dirty="0" smtClean="0"/>
              <a:t>melt() function</a:t>
            </a:r>
          </a:p>
          <a:p>
            <a:r>
              <a:rPr lang="en-US" dirty="0" smtClean="0"/>
              <a:t>Going from LONG to WIDE</a:t>
            </a:r>
          </a:p>
          <a:p>
            <a:pPr lvl="1"/>
            <a:r>
              <a:rPr lang="en-US" dirty="0" smtClean="0"/>
              <a:t>cast()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6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MELT(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name,</a:t>
            </a:r>
          </a:p>
          <a:p>
            <a:pPr lvl="1"/>
            <a:r>
              <a:rPr lang="en-US" dirty="0" smtClean="0"/>
              <a:t>id = c(“</a:t>
            </a:r>
            <a:r>
              <a:rPr lang="en-US" dirty="0" err="1" smtClean="0"/>
              <a:t>var</a:t>
            </a:r>
            <a:r>
              <a:rPr lang="en-US" dirty="0" smtClean="0"/>
              <a:t>”, “</a:t>
            </a:r>
            <a:r>
              <a:rPr lang="en-US" dirty="0" err="1" smtClean="0"/>
              <a:t>var</a:t>
            </a:r>
            <a:r>
              <a:rPr lang="en-US" dirty="0" smtClean="0"/>
              <a:t>”) – constant variables you do not want to change</a:t>
            </a:r>
          </a:p>
          <a:p>
            <a:pPr lvl="2"/>
            <a:r>
              <a:rPr lang="en-US" dirty="0" smtClean="0"/>
              <a:t>These will stay their own column but get repeated when 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easured = c(“</a:t>
            </a:r>
            <a:r>
              <a:rPr lang="en-US" dirty="0" err="1" smtClean="0"/>
              <a:t>var</a:t>
            </a:r>
            <a:r>
              <a:rPr lang="en-US" dirty="0" smtClean="0"/>
              <a:t>”, “</a:t>
            </a:r>
            <a:r>
              <a:rPr lang="en-US" dirty="0" err="1" smtClean="0"/>
              <a:t>var</a:t>
            </a:r>
            <a:r>
              <a:rPr lang="en-US" dirty="0" smtClean="0"/>
              <a:t>”) – dependent variables you want to combine into one column</a:t>
            </a:r>
          </a:p>
          <a:p>
            <a:pPr lvl="1"/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6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DSUR from the Field book is not a thing.</a:t>
            </a:r>
          </a:p>
          <a:p>
            <a:pPr lvl="1"/>
            <a:r>
              <a:rPr lang="en-US" dirty="0" smtClean="0"/>
              <a:t>That’s ok! We’ll figure it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longcricket</a:t>
            </a:r>
            <a:r>
              <a:rPr lang="en-US" dirty="0"/>
              <a:t> = melt(cricket, id = c("ID", "Strategy"), </a:t>
            </a:r>
            <a:r>
              <a:rPr lang="en-US" dirty="0" smtClean="0"/>
              <a:t>measured </a:t>
            </a:r>
            <a:r>
              <a:rPr lang="en-US" dirty="0"/>
              <a:t>= c("</a:t>
            </a:r>
            <a:r>
              <a:rPr lang="en-US" dirty="0" err="1"/>
              <a:t>Success_Pre</a:t>
            </a:r>
            <a:r>
              <a:rPr lang="en-US" dirty="0"/>
              <a:t>", "</a:t>
            </a:r>
            <a:r>
              <a:rPr lang="en-US" dirty="0" err="1"/>
              <a:t>Succcess_Post</a:t>
            </a:r>
            <a:r>
              <a:rPr lang="en-US" dirty="0"/>
              <a:t>")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look at what that did.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1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75565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6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CAST(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name,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 smtClean="0"/>
              <a:t>that are constant in math format </a:t>
            </a:r>
            <a:r>
              <a:rPr lang="en-US" dirty="0" smtClean="0"/>
              <a:t>~ Long DV name,</a:t>
            </a:r>
            <a:endParaRPr lang="en-US" dirty="0" smtClean="0"/>
          </a:p>
          <a:p>
            <a:pPr lvl="1"/>
            <a:r>
              <a:rPr lang="en-US" dirty="0" smtClean="0"/>
              <a:t>value = “label” ##usually this is value</a:t>
            </a:r>
          </a:p>
          <a:p>
            <a:pPr lvl="1"/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2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widecricket</a:t>
            </a:r>
            <a:r>
              <a:rPr lang="en-US" dirty="0"/>
              <a:t> = cast(</a:t>
            </a:r>
            <a:r>
              <a:rPr lang="en-US" dirty="0" err="1"/>
              <a:t>longcricket</a:t>
            </a:r>
            <a:r>
              <a:rPr lang="en-US" dirty="0"/>
              <a:t>, ID + Strategy ~ variable, value = "value"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widecricket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things that haven’t been covered in class or on the </a:t>
            </a:r>
            <a:r>
              <a:rPr lang="en-US" dirty="0" err="1" smtClean="0"/>
              <a:t>youtube</a:t>
            </a:r>
            <a:r>
              <a:rPr lang="en-US" dirty="0" smtClean="0"/>
              <a:t> videos:</a:t>
            </a:r>
          </a:p>
          <a:p>
            <a:pPr lvl="1"/>
            <a:r>
              <a:rPr lang="en-US" dirty="0" smtClean="0"/>
              <a:t>File functions</a:t>
            </a:r>
          </a:p>
          <a:p>
            <a:pPr lvl="1"/>
            <a:r>
              <a:rPr lang="en-US" dirty="0" smtClean="0"/>
              <a:t>Factor functions</a:t>
            </a:r>
          </a:p>
          <a:p>
            <a:pPr lvl="1"/>
            <a:r>
              <a:rPr lang="en-US" dirty="0" smtClean="0"/>
              <a:t>Rearranging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discussed how to use the import function in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that only really works well for </a:t>
            </a:r>
            <a:r>
              <a:rPr lang="en-US" dirty="0" err="1" smtClean="0"/>
              <a:t>csv</a:t>
            </a:r>
            <a:r>
              <a:rPr lang="en-US" dirty="0" smtClean="0"/>
              <a:t> files.  What if we have something else?</a:t>
            </a:r>
          </a:p>
          <a:p>
            <a:pPr lvl="1"/>
            <a:r>
              <a:rPr lang="en-US" dirty="0" smtClean="0"/>
              <a:t>Also, what if I don’t want to deal with the working directory stuff?!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packages that work with files:</a:t>
            </a:r>
          </a:p>
          <a:p>
            <a:pPr lvl="1"/>
            <a:r>
              <a:rPr lang="en-US" dirty="0" smtClean="0"/>
              <a:t>foreign</a:t>
            </a:r>
          </a:p>
          <a:p>
            <a:pPr lvl="1"/>
            <a:r>
              <a:rPr lang="en-US" dirty="0" err="1" smtClean="0"/>
              <a:t>memisc</a:t>
            </a:r>
            <a:endParaRPr lang="en-US" dirty="0" smtClean="0"/>
          </a:p>
          <a:p>
            <a:r>
              <a:rPr lang="en-US" dirty="0" smtClean="0"/>
              <a:t>Foreign will work 99% of the time for you, but sometimes does funky things with SPSS files.</a:t>
            </a:r>
          </a:p>
          <a:p>
            <a:r>
              <a:rPr lang="en-US" dirty="0" err="1" smtClean="0"/>
              <a:t>Memisc</a:t>
            </a:r>
            <a:r>
              <a:rPr lang="en-US" dirty="0" smtClean="0"/>
              <a:t> seems to work great?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foreign/</a:t>
            </a:r>
            <a:r>
              <a:rPr lang="en-US" dirty="0" err="1" smtClean="0"/>
              <a:t>memisc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Be sure to load the library!</a:t>
            </a:r>
          </a:p>
          <a:p>
            <a:pPr lvl="1"/>
            <a:r>
              <a:rPr lang="en-US" dirty="0" smtClean="0"/>
              <a:t>library(foreign)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memisc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file.choose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file.choose</a:t>
            </a:r>
            <a:r>
              <a:rPr lang="en-US" dirty="0" smtClean="0"/>
              <a:t>() function allows you to pick the file from your computer – much like the import option in studio.</a:t>
            </a:r>
          </a:p>
          <a:p>
            <a:r>
              <a:rPr lang="en-US" dirty="0" smtClean="0"/>
              <a:t>Instead of putting the file name into the code, you simply put </a:t>
            </a:r>
            <a:r>
              <a:rPr lang="en-US" dirty="0" err="1" smtClean="0"/>
              <a:t>file.choose</a:t>
            </a:r>
            <a:r>
              <a:rPr lang="en-US" dirty="0" smtClean="0"/>
              <a:t>().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7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with some code we’ve used before (</a:t>
            </a:r>
            <a:r>
              <a:rPr lang="en-US" dirty="0" err="1" smtClean="0"/>
              <a:t>read.csv</a:t>
            </a:r>
            <a:r>
              <a:rPr lang="en-US" dirty="0" smtClean="0"/>
              <a:t>).</a:t>
            </a:r>
          </a:p>
          <a:p>
            <a:r>
              <a:rPr lang="en-US" dirty="0"/>
              <a:t>data = </a:t>
            </a:r>
            <a:r>
              <a:rPr lang="en-US" dirty="0" err="1"/>
              <a:t>read.csv</a:t>
            </a:r>
            <a:r>
              <a:rPr lang="en-US" dirty="0"/>
              <a:t>(</a:t>
            </a:r>
            <a:r>
              <a:rPr lang="en-US" dirty="0" err="1"/>
              <a:t>file.choose</a:t>
            </a:r>
            <a:r>
              <a:rPr lang="en-US" dirty="0"/>
              <a:t>(), header=TRUE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bad thing about this function is that you have to select it every single time (ugh) AND you don’t get to see the code it did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130475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chick = </a:t>
            </a:r>
            <a:r>
              <a:rPr lang="en-US" dirty="0" err="1"/>
              <a:t>read.spss</a:t>
            </a:r>
            <a:r>
              <a:rPr lang="en-US" dirty="0"/>
              <a:t>(</a:t>
            </a:r>
            <a:r>
              <a:rPr lang="en-US" dirty="0" err="1"/>
              <a:t>file.choose</a:t>
            </a:r>
            <a:r>
              <a:rPr lang="en-US" dirty="0"/>
              <a:t>(), </a:t>
            </a:r>
            <a:r>
              <a:rPr lang="en-US" dirty="0" err="1"/>
              <a:t>to.data.frame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chick </a:t>
            </a:r>
            <a:r>
              <a:rPr lang="en-US" dirty="0"/>
              <a:t>= </a:t>
            </a:r>
            <a:r>
              <a:rPr lang="en-US" dirty="0" err="1"/>
              <a:t>read.spss</a:t>
            </a:r>
            <a:r>
              <a:rPr lang="en-US" dirty="0"/>
              <a:t>("c4 </a:t>
            </a:r>
            <a:r>
              <a:rPr lang="en-US" dirty="0" err="1"/>
              <a:t>ChickFlick.sav</a:t>
            </a:r>
            <a:r>
              <a:rPr lang="en-US" dirty="0"/>
              <a:t>", </a:t>
            </a:r>
            <a:r>
              <a:rPr lang="en-US" dirty="0" err="1"/>
              <a:t>to.data.frame</a:t>
            </a:r>
            <a:r>
              <a:rPr lang="en-US" dirty="0"/>
              <a:t>=TRUE)</a:t>
            </a:r>
          </a:p>
          <a:p>
            <a:r>
              <a:rPr lang="en-US" dirty="0"/>
              <a:t>summary(chick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778</Words>
  <Application>Microsoft Macintosh PowerPoint</Application>
  <PresentationFormat>On-screen Show 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Chapter 3-4</vt:lpstr>
      <vt:lpstr>Random note</vt:lpstr>
      <vt:lpstr>Outline</vt:lpstr>
      <vt:lpstr>File Functions</vt:lpstr>
      <vt:lpstr>File Functions </vt:lpstr>
      <vt:lpstr>File Functions</vt:lpstr>
      <vt:lpstr>File Functions</vt:lpstr>
      <vt:lpstr>File Functions</vt:lpstr>
      <vt:lpstr>File Functions</vt:lpstr>
      <vt:lpstr>File Functions</vt:lpstr>
      <vt:lpstr>File Functions</vt:lpstr>
      <vt:lpstr>File Functions</vt:lpstr>
      <vt:lpstr>Factor Functions</vt:lpstr>
      <vt:lpstr>Factor Functions</vt:lpstr>
      <vt:lpstr>Factor Functions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ausername</dc:creator>
  <cp:lastModifiedBy>Erin Buchanan</cp:lastModifiedBy>
  <cp:revision>73</cp:revision>
  <dcterms:created xsi:type="dcterms:W3CDTF">2013-09-04T01:56:31Z</dcterms:created>
  <dcterms:modified xsi:type="dcterms:W3CDTF">2015-09-08T16:13:17Z</dcterms:modified>
</cp:coreProperties>
</file>