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9" r:id="rId10"/>
    <p:sldId id="270" r:id="rId11"/>
    <p:sldId id="273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5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7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E5B-A65E-5046-BEE2-9304A4B59DC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4F11-805E-F542-BA91-210C20EBF0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E5B-A65E-5046-BEE2-9304A4B59DC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4F11-805E-F542-BA91-210C20EBF0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E5B-A65E-5046-BEE2-9304A4B59DC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4F11-805E-F542-BA91-210C20EBF0B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E5B-A65E-5046-BEE2-9304A4B59DC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4F11-805E-F542-BA91-210C20EBF0B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E5B-A65E-5046-BEE2-9304A4B59DC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4F11-805E-F542-BA91-210C20EBF0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E5B-A65E-5046-BEE2-9304A4B59DC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4F11-805E-F542-BA91-210C20EBF0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E5B-A65E-5046-BEE2-9304A4B59DC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4F11-805E-F542-BA91-210C20EBF0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E5B-A65E-5046-BEE2-9304A4B59DC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4F11-805E-F542-BA91-210C20EBF0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E5B-A65E-5046-BEE2-9304A4B59DC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4F11-805E-F542-BA91-210C20EBF0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E5B-A65E-5046-BEE2-9304A4B59DC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4F11-805E-F542-BA91-210C20EBF0B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E5B-A65E-5046-BEE2-9304A4B59DC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4F11-805E-F542-BA91-210C20EBF0B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2239E5B-A65E-5046-BEE2-9304A4B59DC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1DC4F11-805E-F542-BA91-210C20EBF0B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aggieerin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erinbuchanan@missouristate.edu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Day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1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4521200"/>
            <a:ext cx="2336800" cy="233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0140"/>
            <a:ext cx="54102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5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THINGS!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278" y="2894458"/>
            <a:ext cx="5284721" cy="396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4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the stuff we learn in class (25%)</a:t>
            </a:r>
          </a:p>
          <a:p>
            <a:pPr lvl="1"/>
            <a:r>
              <a:rPr lang="en-US" dirty="0" smtClean="0"/>
              <a:t>You can work together</a:t>
            </a:r>
          </a:p>
          <a:p>
            <a:pPr lvl="1"/>
            <a:r>
              <a:rPr lang="en-US" dirty="0" smtClean="0"/>
              <a:t>You will turn in R syntax</a:t>
            </a:r>
          </a:p>
          <a:p>
            <a:pPr lvl="1"/>
            <a:r>
              <a:rPr lang="en-US" dirty="0" smtClean="0"/>
              <a:t>You will learn how to write (oh no!)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5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exams (60%)</a:t>
            </a:r>
          </a:p>
          <a:p>
            <a:pPr lvl="1"/>
            <a:r>
              <a:rPr lang="en-US" dirty="0" smtClean="0"/>
              <a:t>Each exam has a take home and in class portion</a:t>
            </a:r>
          </a:p>
          <a:p>
            <a:pPr lvl="1"/>
            <a:r>
              <a:rPr lang="en-US" dirty="0" smtClean="0"/>
              <a:t>Stats is cumulative, but the exams are not purposely cumulative.</a:t>
            </a:r>
          </a:p>
          <a:p>
            <a:pPr lvl="1"/>
            <a:r>
              <a:rPr lang="en-US" b="1" dirty="0" smtClean="0"/>
              <a:t>You must work on these individually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28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Labs! (15%)</a:t>
            </a:r>
          </a:p>
          <a:p>
            <a:pPr lvl="1"/>
            <a:r>
              <a:rPr lang="en-US" dirty="0" smtClean="0"/>
              <a:t>We will practice things in class, which you will complete and get credit for.</a:t>
            </a:r>
          </a:p>
          <a:p>
            <a:pPr lvl="1"/>
            <a:r>
              <a:rPr lang="en-US" dirty="0" smtClean="0"/>
              <a:t>Note about the labs: do them in lab or get a zero.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89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Dude, this is graduate school.</a:t>
            </a:r>
          </a:p>
          <a:p>
            <a:r>
              <a:rPr lang="en-US" dirty="0" smtClean="0"/>
              <a:t>Be serious.</a:t>
            </a:r>
          </a:p>
          <a:p>
            <a:r>
              <a:rPr lang="en-US" dirty="0" smtClean="0"/>
              <a:t>Ok, fine 25% off per day.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32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Up Policy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12296"/>
            <a:ext cx="7620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43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Policy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591056"/>
            <a:ext cx="78740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53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that schedule!</a:t>
            </a:r>
          </a:p>
          <a:p>
            <a:r>
              <a:rPr lang="en-US" dirty="0" smtClean="0"/>
              <a:t>Isn’t it cute?!</a:t>
            </a:r>
          </a:p>
          <a:p>
            <a:r>
              <a:rPr lang="en-US" dirty="0" smtClean="0"/>
              <a:t>We’ll see if it works!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let’s do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6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PSY 745</a:t>
            </a:r>
          </a:p>
          <a:p>
            <a:r>
              <a:rPr lang="en-US" dirty="0" smtClean="0"/>
              <a:t>Mondays 12:20-2:20</a:t>
            </a:r>
          </a:p>
          <a:p>
            <a:endParaRPr lang="en-US" dirty="0"/>
          </a:p>
          <a:p>
            <a:r>
              <a:rPr lang="en-US" dirty="0" smtClean="0"/>
              <a:t>Labs:</a:t>
            </a:r>
          </a:p>
          <a:p>
            <a:r>
              <a:rPr lang="en-US" dirty="0" smtClean="0"/>
              <a:t>W 12:20-2:20</a:t>
            </a:r>
          </a:p>
          <a:p>
            <a:r>
              <a:rPr lang="en-US" dirty="0" smtClean="0"/>
              <a:t>W 2:35-4:35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am 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8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B</a:t>
            </a:r>
          </a:p>
          <a:p>
            <a:r>
              <a:rPr lang="en-US" dirty="0" smtClean="0"/>
              <a:t>Dr. Buchanan (only if you spell it right)</a:t>
            </a:r>
          </a:p>
          <a:p>
            <a:endParaRPr lang="en-US" dirty="0"/>
          </a:p>
          <a:p>
            <a:r>
              <a:rPr lang="en-US" dirty="0" smtClean="0"/>
              <a:t>NOT</a:t>
            </a:r>
          </a:p>
          <a:p>
            <a:r>
              <a:rPr lang="en-US" dirty="0" err="1" smtClean="0"/>
              <a:t>Ms</a:t>
            </a:r>
            <a:r>
              <a:rPr lang="en-US" dirty="0" smtClean="0"/>
              <a:t> or </a:t>
            </a:r>
            <a:r>
              <a:rPr lang="en-US" dirty="0" err="1" smtClean="0"/>
              <a:t>Mrs</a:t>
            </a:r>
            <a:r>
              <a:rPr lang="en-US" dirty="0" smtClean="0"/>
              <a:t> anything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person?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7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820" b="3820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person?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5675" y="6160783"/>
            <a:ext cx="774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http://aggieerin.com</a:t>
            </a:r>
            <a:r>
              <a:rPr lang="en-US" dirty="0" smtClean="0"/>
              <a:t> or follow the DOOM lab on Twitter @</a:t>
            </a:r>
            <a:r>
              <a:rPr lang="en-US" dirty="0" err="1" smtClean="0"/>
              <a:t>aggieerin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0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person?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876" y="1232647"/>
            <a:ext cx="4953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7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person?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994" y="1232647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5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Hill Hall 214D</a:t>
            </a:r>
          </a:p>
          <a:p>
            <a:r>
              <a:rPr lang="en-US" dirty="0" smtClean="0"/>
              <a:t>Hill Hall 460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2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Office hours:</a:t>
            </a:r>
          </a:p>
          <a:p>
            <a:pPr lvl="1"/>
            <a:r>
              <a:rPr lang="en-US" dirty="0" smtClean="0"/>
              <a:t>MW 11-12PM</a:t>
            </a:r>
          </a:p>
          <a:p>
            <a:r>
              <a:rPr lang="en-US" dirty="0" smtClean="0"/>
              <a:t>Email</a:t>
            </a:r>
          </a:p>
          <a:p>
            <a:pPr lvl="1"/>
            <a:r>
              <a:rPr lang="en-US" dirty="0" smtClean="0">
                <a:hlinkClick r:id="rId2"/>
              </a:rPr>
              <a:t>erinbuchanan@missouristate.edu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6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Jessica Willis</a:t>
            </a:r>
          </a:p>
          <a:p>
            <a:r>
              <a:rPr lang="en-US" dirty="0" smtClean="0"/>
              <a:t>Katy Miller</a:t>
            </a:r>
            <a:endParaRPr lang="en-US" dirty="0" smtClean="0"/>
          </a:p>
          <a:p>
            <a:r>
              <a:rPr lang="en-US" dirty="0" smtClean="0"/>
              <a:t>Help </a:t>
            </a:r>
            <a:r>
              <a:rPr lang="en-US" dirty="0" smtClean="0"/>
              <a:t>Desk Blackboard!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38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38</TotalTime>
  <Words>249</Words>
  <Application>Microsoft Macintosh PowerPoint</Application>
  <PresentationFormat>On-screen Show (4:3)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Candara</vt:lpstr>
      <vt:lpstr>Symbol</vt:lpstr>
      <vt:lpstr>Waveform</vt:lpstr>
      <vt:lpstr>First Day Information</vt:lpstr>
      <vt:lpstr>Where am I?</vt:lpstr>
      <vt:lpstr>Who is this person?</vt:lpstr>
      <vt:lpstr>Who is this person?</vt:lpstr>
      <vt:lpstr>Who is this person?</vt:lpstr>
      <vt:lpstr>Who is this person?</vt:lpstr>
      <vt:lpstr>Office</vt:lpstr>
      <vt:lpstr>Contact</vt:lpstr>
      <vt:lpstr>Help Hours</vt:lpstr>
      <vt:lpstr>Book</vt:lpstr>
      <vt:lpstr>Blackboard</vt:lpstr>
      <vt:lpstr>Assignments</vt:lpstr>
      <vt:lpstr>Exams</vt:lpstr>
      <vt:lpstr>Labs</vt:lpstr>
      <vt:lpstr>Late Policy</vt:lpstr>
      <vt:lpstr>Make Up Policy</vt:lpstr>
      <vt:lpstr>Classroom Policy</vt:lpstr>
      <vt:lpstr>Schedule</vt:lpstr>
      <vt:lpstr>Now let’s do stuff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Information</dc:title>
  <dc:creator>Erin</dc:creator>
  <cp:lastModifiedBy>Erin M. Buchanan</cp:lastModifiedBy>
  <cp:revision>25</cp:revision>
  <dcterms:created xsi:type="dcterms:W3CDTF">2013-08-19T04:12:34Z</dcterms:created>
  <dcterms:modified xsi:type="dcterms:W3CDTF">2016-08-16T16:32:41Z</dcterms:modified>
</cp:coreProperties>
</file>