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316" r:id="rId14"/>
    <p:sldId id="318" r:id="rId15"/>
    <p:sldId id="319" r:id="rId16"/>
    <p:sldId id="321" r:id="rId17"/>
    <p:sldId id="322" r:id="rId18"/>
    <p:sldId id="320" r:id="rId19"/>
    <p:sldId id="325" r:id="rId20"/>
    <p:sldId id="317" r:id="rId21"/>
    <p:sldId id="323" r:id="rId22"/>
    <p:sldId id="324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BE817-35D9-0847-80CD-3D7B094EAFF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214468-E8F7-B34B-9496-C1F1D6A58BC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12F2DC6-E35E-C347-B80E-5CA6618F04C2}" type="parTrans" cxnId="{6F320EF6-B682-D143-A401-23A66597CC80}">
      <dgm:prSet/>
      <dgm:spPr/>
      <dgm:t>
        <a:bodyPr/>
        <a:lstStyle/>
        <a:p>
          <a:endParaRPr lang="en-US"/>
        </a:p>
      </dgm:t>
    </dgm:pt>
    <dgm:pt modelId="{70C12933-11E6-E848-A42F-F8769D78F201}" type="sibTrans" cxnId="{6F320EF6-B682-D143-A401-23A66597CC80}">
      <dgm:prSet/>
      <dgm:spPr/>
      <dgm:t>
        <a:bodyPr/>
        <a:lstStyle/>
        <a:p>
          <a:endParaRPr lang="en-US"/>
        </a:p>
      </dgm:t>
    </dgm:pt>
    <dgm:pt modelId="{237814FA-5FC6-6C40-B59D-16A141AB0643}">
      <dgm:prSet phldrT="[Text]"/>
      <dgm:spPr/>
      <dgm:t>
        <a:bodyPr/>
        <a:lstStyle/>
        <a:p>
          <a:r>
            <a:rPr lang="en-US" dirty="0" smtClean="0"/>
            <a:t>Categorical/IVs</a:t>
          </a:r>
          <a:endParaRPr lang="en-US" dirty="0"/>
        </a:p>
      </dgm:t>
    </dgm:pt>
    <dgm:pt modelId="{40A22978-C965-C648-873F-F938941F2C09}" type="parTrans" cxnId="{E11EBDCE-52E8-9247-9B43-71718B9E77D0}">
      <dgm:prSet/>
      <dgm:spPr/>
      <dgm:t>
        <a:bodyPr/>
        <a:lstStyle/>
        <a:p>
          <a:endParaRPr lang="en-US"/>
        </a:p>
      </dgm:t>
    </dgm:pt>
    <dgm:pt modelId="{B6969A83-B226-784D-A206-3DE4A8E3516A}" type="sibTrans" cxnId="{E11EBDCE-52E8-9247-9B43-71718B9E77D0}">
      <dgm:prSet/>
      <dgm:spPr/>
      <dgm:t>
        <a:bodyPr/>
        <a:lstStyle/>
        <a:p>
          <a:endParaRPr lang="en-US"/>
        </a:p>
      </dgm:t>
    </dgm:pt>
    <dgm:pt modelId="{01932A27-E973-294C-BCA4-B74B3D98147D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E131C4F7-9EDA-4849-B9DA-0A56C60564E4}" type="parTrans" cxnId="{4EF1ECB5-161E-F848-B312-AE2DBB069945}">
      <dgm:prSet/>
      <dgm:spPr/>
      <dgm:t>
        <a:bodyPr/>
        <a:lstStyle/>
        <a:p>
          <a:endParaRPr lang="en-US"/>
        </a:p>
      </dgm:t>
    </dgm:pt>
    <dgm:pt modelId="{6F713E6D-0518-F74D-AE35-C5096201BFBD}" type="sibTrans" cxnId="{4EF1ECB5-161E-F848-B312-AE2DBB069945}">
      <dgm:prSet/>
      <dgm:spPr/>
      <dgm:t>
        <a:bodyPr/>
        <a:lstStyle/>
        <a:p>
          <a:endParaRPr lang="en-US"/>
        </a:p>
      </dgm:t>
    </dgm:pt>
    <dgm:pt modelId="{6189CC81-3FE1-A943-ADD4-21BCBA69AEB9}">
      <dgm:prSet phldrT="[Text]"/>
      <dgm:spPr/>
      <dgm:t>
        <a:bodyPr/>
        <a:lstStyle/>
        <a:p>
          <a:r>
            <a:rPr lang="en-US" dirty="0" smtClean="0"/>
            <a:t>Continuous/DVs</a:t>
          </a:r>
          <a:endParaRPr lang="en-US" dirty="0"/>
        </a:p>
      </dgm:t>
    </dgm:pt>
    <dgm:pt modelId="{29CAD81D-DE4B-C048-9370-AFABE050953C}" type="parTrans" cxnId="{24EE35F3-47FD-CA45-BFF2-0C247BD543C9}">
      <dgm:prSet/>
      <dgm:spPr/>
      <dgm:t>
        <a:bodyPr/>
        <a:lstStyle/>
        <a:p>
          <a:endParaRPr lang="en-US"/>
        </a:p>
      </dgm:t>
    </dgm:pt>
    <dgm:pt modelId="{076A5F2F-332A-B049-B63E-EAEE9F71024D}" type="sibTrans" cxnId="{24EE35F3-47FD-CA45-BFF2-0C247BD543C9}">
      <dgm:prSet/>
      <dgm:spPr/>
      <dgm:t>
        <a:bodyPr/>
        <a:lstStyle/>
        <a:p>
          <a:endParaRPr lang="en-US"/>
        </a:p>
      </dgm:t>
    </dgm:pt>
    <dgm:pt modelId="{1999AB56-7C85-1D48-9732-1D6C5D5C204E}">
      <dgm:prSet phldrT="[Text]"/>
      <dgm:spPr/>
      <dgm:t>
        <a:bodyPr/>
        <a:lstStyle/>
        <a:p>
          <a:r>
            <a:rPr lang="en-US" dirty="0" err="1" smtClean="0"/>
            <a:t>Mnar</a:t>
          </a:r>
          <a:endParaRPr lang="en-US" dirty="0"/>
        </a:p>
      </dgm:t>
    </dgm:pt>
    <dgm:pt modelId="{4BC952F5-3BDC-104F-9097-8BE69BFED9CA}" type="parTrans" cxnId="{A1EFA5BD-2515-EF46-9137-5B5C4609075E}">
      <dgm:prSet/>
      <dgm:spPr/>
      <dgm:t>
        <a:bodyPr/>
        <a:lstStyle/>
        <a:p>
          <a:endParaRPr lang="en-US"/>
        </a:p>
      </dgm:t>
    </dgm:pt>
    <dgm:pt modelId="{63711C49-E36A-204D-9635-A2811ACD2BCD}" type="sibTrans" cxnId="{A1EFA5BD-2515-EF46-9137-5B5C4609075E}">
      <dgm:prSet/>
      <dgm:spPr/>
      <dgm:t>
        <a:bodyPr/>
        <a:lstStyle/>
        <a:p>
          <a:endParaRPr lang="en-US"/>
        </a:p>
      </dgm:t>
    </dgm:pt>
    <dgm:pt modelId="{F441D879-B40F-4D4A-9D0B-0353B736351E}">
      <dgm:prSet phldrT="[Text]"/>
      <dgm:spPr/>
      <dgm:t>
        <a:bodyPr/>
        <a:lstStyle/>
        <a:p>
          <a:r>
            <a:rPr lang="en-US" dirty="0" err="1" smtClean="0"/>
            <a:t>Mcar</a:t>
          </a:r>
          <a:endParaRPr lang="en-US" dirty="0"/>
        </a:p>
      </dgm:t>
    </dgm:pt>
    <dgm:pt modelId="{FDAE2BDD-F8BA-C346-9352-628305C11DC2}" type="parTrans" cxnId="{35B7183F-A75C-644B-9C59-A5502288A908}">
      <dgm:prSet/>
      <dgm:spPr/>
      <dgm:t>
        <a:bodyPr/>
        <a:lstStyle/>
        <a:p>
          <a:endParaRPr lang="en-US"/>
        </a:p>
      </dgm:t>
    </dgm:pt>
    <dgm:pt modelId="{5C3AB3AC-4D09-0E44-9C99-6D4B12AE37DB}" type="sibTrans" cxnId="{35B7183F-A75C-644B-9C59-A5502288A908}">
      <dgm:prSet/>
      <dgm:spPr/>
      <dgm:t>
        <a:bodyPr/>
        <a:lstStyle/>
        <a:p>
          <a:endParaRPr lang="en-US"/>
        </a:p>
      </dgm:t>
    </dgm:pt>
    <dgm:pt modelId="{5FBB4177-9F7C-2C41-A458-B3F29A85B2AD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495A9B34-87A9-D04E-948E-9D4A04F766A3}" type="parTrans" cxnId="{8B9DEC1C-BB35-6F49-85F9-61FA2BCAC6FB}">
      <dgm:prSet/>
      <dgm:spPr/>
      <dgm:t>
        <a:bodyPr/>
        <a:lstStyle/>
        <a:p>
          <a:endParaRPr lang="en-US"/>
        </a:p>
      </dgm:t>
    </dgm:pt>
    <dgm:pt modelId="{62FE9D8C-C3A3-6B43-9786-98DDC9180525}" type="sibTrans" cxnId="{8B9DEC1C-BB35-6F49-85F9-61FA2BCAC6FB}">
      <dgm:prSet/>
      <dgm:spPr/>
      <dgm:t>
        <a:bodyPr/>
        <a:lstStyle/>
        <a:p>
          <a:endParaRPr lang="en-US"/>
        </a:p>
      </dgm:t>
    </dgm:pt>
    <dgm:pt modelId="{75E488FD-E99D-CB4A-8148-62E5A944A321}">
      <dgm:prSet phldrT="[Text]"/>
      <dgm:spPr/>
      <dgm:t>
        <a:bodyPr/>
        <a:lstStyle/>
        <a:p>
          <a:r>
            <a:rPr lang="en-US" dirty="0" smtClean="0"/>
            <a:t>More &gt; 5%</a:t>
          </a:r>
          <a:endParaRPr lang="en-US" dirty="0"/>
        </a:p>
      </dgm:t>
    </dgm:pt>
    <dgm:pt modelId="{4E38F279-AE3C-7047-A6A7-84EF6C553BD8}" type="parTrans" cxnId="{E5A8941D-5C65-EB42-8388-0A35B1574E7A}">
      <dgm:prSet/>
      <dgm:spPr/>
      <dgm:t>
        <a:bodyPr/>
        <a:lstStyle/>
        <a:p>
          <a:endParaRPr lang="en-US"/>
        </a:p>
      </dgm:t>
    </dgm:pt>
    <dgm:pt modelId="{D267FA9F-78E0-AF48-897B-E3975722E162}" type="sibTrans" cxnId="{E5A8941D-5C65-EB42-8388-0A35B1574E7A}">
      <dgm:prSet/>
      <dgm:spPr/>
      <dgm:t>
        <a:bodyPr/>
        <a:lstStyle/>
        <a:p>
          <a:endParaRPr lang="en-US"/>
        </a:p>
      </dgm:t>
    </dgm:pt>
    <dgm:pt modelId="{A0CD8859-4687-D84A-9D84-653532694C8C}">
      <dgm:prSet phldrT="[Text]"/>
      <dgm:spPr/>
      <dgm:t>
        <a:bodyPr/>
        <a:lstStyle/>
        <a:p>
          <a:r>
            <a:rPr lang="en-US" dirty="0" smtClean="0"/>
            <a:t>Less &lt; 5%</a:t>
          </a:r>
          <a:endParaRPr lang="en-US" dirty="0"/>
        </a:p>
      </dgm:t>
    </dgm:pt>
    <dgm:pt modelId="{B375D660-2D2E-9F47-B643-662AD2C0B39B}" type="parTrans" cxnId="{03B77CBA-7E65-5743-B84B-2AA34F8A6360}">
      <dgm:prSet/>
      <dgm:spPr/>
      <dgm:t>
        <a:bodyPr/>
        <a:lstStyle/>
        <a:p>
          <a:endParaRPr lang="en-US"/>
        </a:p>
      </dgm:t>
    </dgm:pt>
    <dgm:pt modelId="{3966E305-7DE6-6746-96EB-82230706998C}" type="sibTrans" cxnId="{03B77CBA-7E65-5743-B84B-2AA34F8A6360}">
      <dgm:prSet/>
      <dgm:spPr/>
      <dgm:t>
        <a:bodyPr/>
        <a:lstStyle/>
        <a:p>
          <a:endParaRPr lang="en-US"/>
        </a:p>
      </dgm:t>
    </dgm:pt>
    <dgm:pt modelId="{78B17B9E-6DBF-F848-9CD4-FCAAE595BC82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79D6F66A-0DDD-7D40-B3F1-C623B2FBBCD8}" type="parTrans" cxnId="{A14668CC-74C5-0843-9DC5-491E18EA798B}">
      <dgm:prSet/>
      <dgm:spPr/>
      <dgm:t>
        <a:bodyPr/>
        <a:lstStyle/>
        <a:p>
          <a:endParaRPr lang="en-US"/>
        </a:p>
      </dgm:t>
    </dgm:pt>
    <dgm:pt modelId="{89C19108-0276-FE45-8988-FCB598BE25CD}" type="sibTrans" cxnId="{A14668CC-74C5-0843-9DC5-491E18EA798B}">
      <dgm:prSet/>
      <dgm:spPr/>
      <dgm:t>
        <a:bodyPr/>
        <a:lstStyle/>
        <a:p>
          <a:endParaRPr lang="en-US"/>
        </a:p>
      </dgm:t>
    </dgm:pt>
    <dgm:pt modelId="{C6974A3F-1FC5-A345-8A40-33328E43735E}">
      <dgm:prSet phldrT="[Text]"/>
      <dgm:spPr/>
      <dgm:t>
        <a:bodyPr/>
        <a:lstStyle/>
        <a:p>
          <a:r>
            <a:rPr lang="en-US" dirty="0" smtClean="0"/>
            <a:t>MICE</a:t>
          </a:r>
          <a:endParaRPr lang="en-US" dirty="0"/>
        </a:p>
      </dgm:t>
    </dgm:pt>
    <dgm:pt modelId="{103CF1B2-90F5-7F40-8E3A-C3C475DD4D78}" type="parTrans" cxnId="{E5316703-F48E-404E-9CE7-5FA85A09D335}">
      <dgm:prSet/>
      <dgm:spPr/>
      <dgm:t>
        <a:bodyPr/>
        <a:lstStyle/>
        <a:p>
          <a:endParaRPr lang="en-US"/>
        </a:p>
      </dgm:t>
    </dgm:pt>
    <dgm:pt modelId="{6CD6DBED-03FF-5F44-8F79-B5B54F5AFD82}" type="sibTrans" cxnId="{E5316703-F48E-404E-9CE7-5FA85A09D335}">
      <dgm:prSet/>
      <dgm:spPr/>
      <dgm:t>
        <a:bodyPr/>
        <a:lstStyle/>
        <a:p>
          <a:endParaRPr lang="en-US"/>
        </a:p>
      </dgm:t>
    </dgm:pt>
    <dgm:pt modelId="{2C4D4621-574A-2045-8986-46F246C0B73D}" type="pres">
      <dgm:prSet presAssocID="{BD0BE817-35D9-0847-80CD-3D7B094EAF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B022C-852A-9449-8C13-57ED8CA48114}" type="pres">
      <dgm:prSet presAssocID="{68214468-E8F7-B34B-9496-C1F1D6A58BCD}" presName="root1" presStyleCnt="0"/>
      <dgm:spPr/>
    </dgm:pt>
    <dgm:pt modelId="{45473ECC-AA83-634D-9CEF-2CE1C9DE8584}" type="pres">
      <dgm:prSet presAssocID="{68214468-E8F7-B34B-9496-C1F1D6A58B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A6DFE-FA22-334A-9F81-FFC34DA7EE2F}" type="pres">
      <dgm:prSet presAssocID="{68214468-E8F7-B34B-9496-C1F1D6A58BCD}" presName="level2hierChild" presStyleCnt="0"/>
      <dgm:spPr/>
    </dgm:pt>
    <dgm:pt modelId="{9E7EE2E4-3892-E541-838D-4FD7393D5879}" type="pres">
      <dgm:prSet presAssocID="{40A22978-C965-C648-873F-F938941F2C0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6D53134-BC73-784A-9CC9-A6A2CFF3FB89}" type="pres">
      <dgm:prSet presAssocID="{40A22978-C965-C648-873F-F938941F2C0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7B12CCA-E130-1E41-846B-954FBC7E9B98}" type="pres">
      <dgm:prSet presAssocID="{237814FA-5FC6-6C40-B59D-16A141AB0643}" presName="root2" presStyleCnt="0"/>
      <dgm:spPr/>
    </dgm:pt>
    <dgm:pt modelId="{51A2C295-0C7B-3149-BBF9-AC98A04D1500}" type="pres">
      <dgm:prSet presAssocID="{237814FA-5FC6-6C40-B59D-16A141AB06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CF6A6-645C-1843-B940-80FA7E396ED0}" type="pres">
      <dgm:prSet presAssocID="{237814FA-5FC6-6C40-B59D-16A141AB0643}" presName="level3hierChild" presStyleCnt="0"/>
      <dgm:spPr/>
    </dgm:pt>
    <dgm:pt modelId="{2658AE61-1078-FC45-AFE5-487B1CA8B06D}" type="pres">
      <dgm:prSet presAssocID="{E131C4F7-9EDA-4849-B9DA-0A56C60564E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511ACEB-DAFB-154A-B4E6-50B8ED6E5502}" type="pres">
      <dgm:prSet presAssocID="{E131C4F7-9EDA-4849-B9DA-0A56C60564E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52545D2-5E47-974B-AE47-7B55AE32D598}" type="pres">
      <dgm:prSet presAssocID="{01932A27-E973-294C-BCA4-B74B3D98147D}" presName="root2" presStyleCnt="0"/>
      <dgm:spPr/>
    </dgm:pt>
    <dgm:pt modelId="{74086DED-D787-4247-998E-E1B3AD86A2EB}" type="pres">
      <dgm:prSet presAssocID="{01932A27-E973-294C-BCA4-B74B3D98147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B3BB4-EA4E-6948-8BE1-5B967745DA7A}" type="pres">
      <dgm:prSet presAssocID="{01932A27-E973-294C-BCA4-B74B3D98147D}" presName="level3hierChild" presStyleCnt="0"/>
      <dgm:spPr/>
    </dgm:pt>
    <dgm:pt modelId="{90DD9682-C4BA-0C45-8202-8C22EE6F3244}" type="pres">
      <dgm:prSet presAssocID="{29CAD81D-DE4B-C048-9370-AFABE050953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7A4D6BC-16A5-F54C-88B3-F244BC9DF48C}" type="pres">
      <dgm:prSet presAssocID="{29CAD81D-DE4B-C048-9370-AFABE050953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0C76CD-3A57-3C43-9745-B92A8B5E5147}" type="pres">
      <dgm:prSet presAssocID="{6189CC81-3FE1-A943-ADD4-21BCBA69AEB9}" presName="root2" presStyleCnt="0"/>
      <dgm:spPr/>
    </dgm:pt>
    <dgm:pt modelId="{E7B6BD5E-FC5E-7646-AE03-2421B4A17586}" type="pres">
      <dgm:prSet presAssocID="{6189CC81-3FE1-A943-ADD4-21BCBA69AEB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0FE545-68C4-0242-834C-A3FE69852225}" type="pres">
      <dgm:prSet presAssocID="{6189CC81-3FE1-A943-ADD4-21BCBA69AEB9}" presName="level3hierChild" presStyleCnt="0"/>
      <dgm:spPr/>
    </dgm:pt>
    <dgm:pt modelId="{57B55F85-C476-0A48-B91E-3F52EBAD61EE}" type="pres">
      <dgm:prSet presAssocID="{4BC952F5-3BDC-104F-9097-8BE69BFED9CA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21D0434-1985-B14E-A9C8-A7EDF9EBC212}" type="pres">
      <dgm:prSet presAssocID="{4BC952F5-3BDC-104F-9097-8BE69BFED9CA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2732875-5FDD-194D-A11E-A197F3DD77AE}" type="pres">
      <dgm:prSet presAssocID="{1999AB56-7C85-1D48-9732-1D6C5D5C204E}" presName="root2" presStyleCnt="0"/>
      <dgm:spPr/>
    </dgm:pt>
    <dgm:pt modelId="{87DDA2D1-B7D9-1141-8446-559E779B9514}" type="pres">
      <dgm:prSet presAssocID="{1999AB56-7C85-1D48-9732-1D6C5D5C204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D7CF3-565B-1B40-9365-695DE4EA9362}" type="pres">
      <dgm:prSet presAssocID="{1999AB56-7C85-1D48-9732-1D6C5D5C204E}" presName="level3hierChild" presStyleCnt="0"/>
      <dgm:spPr/>
    </dgm:pt>
    <dgm:pt modelId="{F2D7F18F-BCCC-E942-9A5B-6EAA591919B4}" type="pres">
      <dgm:prSet presAssocID="{495A9B34-87A9-D04E-948E-9D4A04F766A3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B49FCEE6-7FA3-D040-AC09-420BEAA5F67F}" type="pres">
      <dgm:prSet presAssocID="{495A9B34-87A9-D04E-948E-9D4A04F766A3}" presName="connTx" presStyleLbl="parChTrans1D4" presStyleIdx="0" presStyleCnt="5"/>
      <dgm:spPr/>
      <dgm:t>
        <a:bodyPr/>
        <a:lstStyle/>
        <a:p>
          <a:endParaRPr lang="en-US"/>
        </a:p>
      </dgm:t>
    </dgm:pt>
    <dgm:pt modelId="{FA05E652-795F-5646-989A-AE24DD6131A7}" type="pres">
      <dgm:prSet presAssocID="{5FBB4177-9F7C-2C41-A458-B3F29A85B2AD}" presName="root2" presStyleCnt="0"/>
      <dgm:spPr/>
    </dgm:pt>
    <dgm:pt modelId="{773643FF-B70F-AD45-AF28-017AC29AD4E8}" type="pres">
      <dgm:prSet presAssocID="{5FBB4177-9F7C-2C41-A458-B3F29A85B2AD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3C232-D079-4F43-B0E3-4C79E04C5A3C}" type="pres">
      <dgm:prSet presAssocID="{5FBB4177-9F7C-2C41-A458-B3F29A85B2AD}" presName="level3hierChild" presStyleCnt="0"/>
      <dgm:spPr/>
    </dgm:pt>
    <dgm:pt modelId="{FBB6BBD1-967F-BC40-8855-D0F05531D7AB}" type="pres">
      <dgm:prSet presAssocID="{FDAE2BDD-F8BA-C346-9352-628305C11DC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EE8847C-E24C-EA40-8117-6015596CA8E5}" type="pres">
      <dgm:prSet presAssocID="{FDAE2BDD-F8BA-C346-9352-628305C11DC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01E80F41-66F9-7449-A025-3EBF6F3657B3}" type="pres">
      <dgm:prSet presAssocID="{F441D879-B40F-4D4A-9D0B-0353B736351E}" presName="root2" presStyleCnt="0"/>
      <dgm:spPr/>
    </dgm:pt>
    <dgm:pt modelId="{261D2AEF-691A-2B4E-99A7-358CBE8FB8F2}" type="pres">
      <dgm:prSet presAssocID="{F441D879-B40F-4D4A-9D0B-0353B736351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F6812-8B66-D142-8A0B-68D9CBA01C32}" type="pres">
      <dgm:prSet presAssocID="{F441D879-B40F-4D4A-9D0B-0353B736351E}" presName="level3hierChild" presStyleCnt="0"/>
      <dgm:spPr/>
    </dgm:pt>
    <dgm:pt modelId="{8B0262D6-4C2B-4546-BA06-52C5250DD15C}" type="pres">
      <dgm:prSet presAssocID="{4E38F279-AE3C-7047-A6A7-84EF6C553BD8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30E5492D-2A43-734A-92AA-5406AAD925D3}" type="pres">
      <dgm:prSet presAssocID="{4E38F279-AE3C-7047-A6A7-84EF6C553BD8}" presName="connTx" presStyleLbl="parChTrans1D4" presStyleIdx="1" presStyleCnt="5"/>
      <dgm:spPr/>
      <dgm:t>
        <a:bodyPr/>
        <a:lstStyle/>
        <a:p>
          <a:endParaRPr lang="en-US"/>
        </a:p>
      </dgm:t>
    </dgm:pt>
    <dgm:pt modelId="{A0D56DFA-EBD6-6E4A-9F42-8FB7CBE87A34}" type="pres">
      <dgm:prSet presAssocID="{75E488FD-E99D-CB4A-8148-62E5A944A321}" presName="root2" presStyleCnt="0"/>
      <dgm:spPr/>
    </dgm:pt>
    <dgm:pt modelId="{0E9E36B3-C933-CF48-9439-DA7E053D789D}" type="pres">
      <dgm:prSet presAssocID="{75E488FD-E99D-CB4A-8148-62E5A944A32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3BB1D-F0F2-AD4F-A744-FBD84F6C7C82}" type="pres">
      <dgm:prSet presAssocID="{75E488FD-E99D-CB4A-8148-62E5A944A321}" presName="level3hierChild" presStyleCnt="0"/>
      <dgm:spPr/>
    </dgm:pt>
    <dgm:pt modelId="{E0B307E4-28BA-8741-916F-B51025F1552E}" type="pres">
      <dgm:prSet presAssocID="{79D6F66A-0DDD-7D40-B3F1-C623B2FBBCD8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A51DC03-4CD9-0443-8C5D-076286C34510}" type="pres">
      <dgm:prSet presAssocID="{79D6F66A-0DDD-7D40-B3F1-C623B2FBBCD8}" presName="connTx" presStyleLbl="parChTrans1D4" presStyleIdx="2" presStyleCnt="5"/>
      <dgm:spPr/>
      <dgm:t>
        <a:bodyPr/>
        <a:lstStyle/>
        <a:p>
          <a:endParaRPr lang="en-US"/>
        </a:p>
      </dgm:t>
    </dgm:pt>
    <dgm:pt modelId="{6C3F5A5B-D104-AA46-B268-ED7F6801262E}" type="pres">
      <dgm:prSet presAssocID="{78B17B9E-6DBF-F848-9CD4-FCAAE595BC82}" presName="root2" presStyleCnt="0"/>
      <dgm:spPr/>
    </dgm:pt>
    <dgm:pt modelId="{B1EB4BED-0D4F-4C46-952F-47E636391E72}" type="pres">
      <dgm:prSet presAssocID="{78B17B9E-6DBF-F848-9CD4-FCAAE595BC82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07D12-513B-954D-895B-3D4662FA0A6D}" type="pres">
      <dgm:prSet presAssocID="{78B17B9E-6DBF-F848-9CD4-FCAAE595BC82}" presName="level3hierChild" presStyleCnt="0"/>
      <dgm:spPr/>
    </dgm:pt>
    <dgm:pt modelId="{E4E6D865-1380-7C4E-840F-C70921876553}" type="pres">
      <dgm:prSet presAssocID="{B375D660-2D2E-9F47-B643-662AD2C0B39B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32E9FD6-539F-0D47-9F18-5F7BF8107245}" type="pres">
      <dgm:prSet presAssocID="{B375D660-2D2E-9F47-B643-662AD2C0B39B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969AB32-275D-174C-899C-77C769908B40}" type="pres">
      <dgm:prSet presAssocID="{A0CD8859-4687-D84A-9D84-653532694C8C}" presName="root2" presStyleCnt="0"/>
      <dgm:spPr/>
    </dgm:pt>
    <dgm:pt modelId="{71325796-9D8C-7046-B3E8-380E6A911FA6}" type="pres">
      <dgm:prSet presAssocID="{A0CD8859-4687-D84A-9D84-653532694C8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C54F16-D7D8-5A43-80C7-5094469674E7}" type="pres">
      <dgm:prSet presAssocID="{A0CD8859-4687-D84A-9D84-653532694C8C}" presName="level3hierChild" presStyleCnt="0"/>
      <dgm:spPr/>
    </dgm:pt>
    <dgm:pt modelId="{3AA821EE-8335-A94E-B718-322656B9EA31}" type="pres">
      <dgm:prSet presAssocID="{103CF1B2-90F5-7F40-8E3A-C3C475DD4D78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8F0BCC9B-B84C-0145-92B6-A614E7D9394F}" type="pres">
      <dgm:prSet presAssocID="{103CF1B2-90F5-7F40-8E3A-C3C475DD4D78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408DF3-72A7-C648-BC79-29A246F87649}" type="pres">
      <dgm:prSet presAssocID="{C6974A3F-1FC5-A345-8A40-33328E43735E}" presName="root2" presStyleCnt="0"/>
      <dgm:spPr/>
    </dgm:pt>
    <dgm:pt modelId="{85E16C34-467F-784C-8F9F-2C3E74242759}" type="pres">
      <dgm:prSet presAssocID="{C6974A3F-1FC5-A345-8A40-33328E43735E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06A6D-ECCC-7247-A94A-22D31D5689C0}" type="pres">
      <dgm:prSet presAssocID="{C6974A3F-1FC5-A345-8A40-33328E43735E}" presName="level3hierChild" presStyleCnt="0"/>
      <dgm:spPr/>
    </dgm:pt>
  </dgm:ptLst>
  <dgm:cxnLst>
    <dgm:cxn modelId="{761EFE1A-DA7C-5D45-9296-BB8AFAFE498D}" type="presOf" srcId="{5FBB4177-9F7C-2C41-A458-B3F29A85B2AD}" destId="{773643FF-B70F-AD45-AF28-017AC29AD4E8}" srcOrd="0" destOrd="0" presId="urn:microsoft.com/office/officeart/2005/8/layout/hierarchy2"/>
    <dgm:cxn modelId="{855F26F4-A212-7E46-8960-B959923EFA85}" type="presOf" srcId="{237814FA-5FC6-6C40-B59D-16A141AB0643}" destId="{51A2C295-0C7B-3149-BBF9-AC98A04D1500}" srcOrd="0" destOrd="0" presId="urn:microsoft.com/office/officeart/2005/8/layout/hierarchy2"/>
    <dgm:cxn modelId="{C2363BCC-8E17-D644-9E55-57E4C6ABC50A}" type="presOf" srcId="{E131C4F7-9EDA-4849-B9DA-0A56C60564E4}" destId="{3511ACEB-DAFB-154A-B4E6-50B8ED6E5502}" srcOrd="1" destOrd="0" presId="urn:microsoft.com/office/officeart/2005/8/layout/hierarchy2"/>
    <dgm:cxn modelId="{CD05F72B-4FF6-9742-A620-0DCCF79F03CE}" type="presOf" srcId="{495A9B34-87A9-D04E-948E-9D4A04F766A3}" destId="{F2D7F18F-BCCC-E942-9A5B-6EAA591919B4}" srcOrd="0" destOrd="0" presId="urn:microsoft.com/office/officeart/2005/8/layout/hierarchy2"/>
    <dgm:cxn modelId="{8983E6C4-A501-7D40-9BA4-D6057457A2C4}" type="presOf" srcId="{495A9B34-87A9-D04E-948E-9D4A04F766A3}" destId="{B49FCEE6-7FA3-D040-AC09-420BEAA5F67F}" srcOrd="1" destOrd="0" presId="urn:microsoft.com/office/officeart/2005/8/layout/hierarchy2"/>
    <dgm:cxn modelId="{9A6E2632-0EA7-044B-A412-F00484A76681}" type="presOf" srcId="{4E38F279-AE3C-7047-A6A7-84EF6C553BD8}" destId="{8B0262D6-4C2B-4546-BA06-52C5250DD15C}" srcOrd="0" destOrd="0" presId="urn:microsoft.com/office/officeart/2005/8/layout/hierarchy2"/>
    <dgm:cxn modelId="{E5A8941D-5C65-EB42-8388-0A35B1574E7A}" srcId="{F441D879-B40F-4D4A-9D0B-0353B736351E}" destId="{75E488FD-E99D-CB4A-8148-62E5A944A321}" srcOrd="0" destOrd="0" parTransId="{4E38F279-AE3C-7047-A6A7-84EF6C553BD8}" sibTransId="{D267FA9F-78E0-AF48-897B-E3975722E162}"/>
    <dgm:cxn modelId="{C9E96B8B-5A12-E043-B376-2C2BAF5BFCD7}" type="presOf" srcId="{FDAE2BDD-F8BA-C346-9352-628305C11DC2}" destId="{FBB6BBD1-967F-BC40-8855-D0F05531D7AB}" srcOrd="0" destOrd="0" presId="urn:microsoft.com/office/officeart/2005/8/layout/hierarchy2"/>
    <dgm:cxn modelId="{E11EBDCE-52E8-9247-9B43-71718B9E77D0}" srcId="{68214468-E8F7-B34B-9496-C1F1D6A58BCD}" destId="{237814FA-5FC6-6C40-B59D-16A141AB0643}" srcOrd="0" destOrd="0" parTransId="{40A22978-C965-C648-873F-F938941F2C09}" sibTransId="{B6969A83-B226-784D-A206-3DE4A8E3516A}"/>
    <dgm:cxn modelId="{A2F6D4C4-069D-1C40-A4FF-3953FC7A375A}" type="presOf" srcId="{C6974A3F-1FC5-A345-8A40-33328E43735E}" destId="{85E16C34-467F-784C-8F9F-2C3E74242759}" srcOrd="0" destOrd="0" presId="urn:microsoft.com/office/officeart/2005/8/layout/hierarchy2"/>
    <dgm:cxn modelId="{1AB71D19-B745-844F-B72C-404F4B6FA9CF}" type="presOf" srcId="{103CF1B2-90F5-7F40-8E3A-C3C475DD4D78}" destId="{3AA821EE-8335-A94E-B718-322656B9EA31}" srcOrd="0" destOrd="0" presId="urn:microsoft.com/office/officeart/2005/8/layout/hierarchy2"/>
    <dgm:cxn modelId="{6AAC2465-796D-5F48-AEF0-2DEDFBE7C5E9}" type="presOf" srcId="{29CAD81D-DE4B-C048-9370-AFABE050953C}" destId="{A7A4D6BC-16A5-F54C-88B3-F244BC9DF48C}" srcOrd="1" destOrd="0" presId="urn:microsoft.com/office/officeart/2005/8/layout/hierarchy2"/>
    <dgm:cxn modelId="{3B216165-F106-2C4B-BAF4-BD4568EAC305}" type="presOf" srcId="{75E488FD-E99D-CB4A-8148-62E5A944A321}" destId="{0E9E36B3-C933-CF48-9439-DA7E053D789D}" srcOrd="0" destOrd="0" presId="urn:microsoft.com/office/officeart/2005/8/layout/hierarchy2"/>
    <dgm:cxn modelId="{B6F21404-E40C-8041-B3EF-3811831D5E9F}" type="presOf" srcId="{4BC952F5-3BDC-104F-9097-8BE69BFED9CA}" destId="{57B55F85-C476-0A48-B91E-3F52EBAD61EE}" srcOrd="0" destOrd="0" presId="urn:microsoft.com/office/officeart/2005/8/layout/hierarchy2"/>
    <dgm:cxn modelId="{8B9DEC1C-BB35-6F49-85F9-61FA2BCAC6FB}" srcId="{1999AB56-7C85-1D48-9732-1D6C5D5C204E}" destId="{5FBB4177-9F7C-2C41-A458-B3F29A85B2AD}" srcOrd="0" destOrd="0" parTransId="{495A9B34-87A9-D04E-948E-9D4A04F766A3}" sibTransId="{62FE9D8C-C3A3-6B43-9786-98DDC9180525}"/>
    <dgm:cxn modelId="{EB697054-10A1-8B49-B0E4-01A7C0BC9CFE}" type="presOf" srcId="{78B17B9E-6DBF-F848-9CD4-FCAAE595BC82}" destId="{B1EB4BED-0D4F-4C46-952F-47E636391E72}" srcOrd="0" destOrd="0" presId="urn:microsoft.com/office/officeart/2005/8/layout/hierarchy2"/>
    <dgm:cxn modelId="{4B28E445-CCFC-414E-8C36-6C6675DB4E6E}" type="presOf" srcId="{68214468-E8F7-B34B-9496-C1F1D6A58BCD}" destId="{45473ECC-AA83-634D-9CEF-2CE1C9DE8584}" srcOrd="0" destOrd="0" presId="urn:microsoft.com/office/officeart/2005/8/layout/hierarchy2"/>
    <dgm:cxn modelId="{C9B937F5-2FB7-C547-B7BD-C9F2DE1E4F17}" type="presOf" srcId="{FDAE2BDD-F8BA-C346-9352-628305C11DC2}" destId="{2EE8847C-E24C-EA40-8117-6015596CA8E5}" srcOrd="1" destOrd="0" presId="urn:microsoft.com/office/officeart/2005/8/layout/hierarchy2"/>
    <dgm:cxn modelId="{E5316703-F48E-404E-9CE7-5FA85A09D335}" srcId="{A0CD8859-4687-D84A-9D84-653532694C8C}" destId="{C6974A3F-1FC5-A345-8A40-33328E43735E}" srcOrd="0" destOrd="0" parTransId="{103CF1B2-90F5-7F40-8E3A-C3C475DD4D78}" sibTransId="{6CD6DBED-03FF-5F44-8F79-B5B54F5AFD82}"/>
    <dgm:cxn modelId="{1DB6B575-FC8C-8147-B8E0-3D4F138EF26E}" type="presOf" srcId="{103CF1B2-90F5-7F40-8E3A-C3C475DD4D78}" destId="{8F0BCC9B-B84C-0145-92B6-A614E7D9394F}" srcOrd="1" destOrd="0" presId="urn:microsoft.com/office/officeart/2005/8/layout/hierarchy2"/>
    <dgm:cxn modelId="{592F6B74-D6F8-804C-8A65-3FD868EA5AF8}" type="presOf" srcId="{01932A27-E973-294C-BCA4-B74B3D98147D}" destId="{74086DED-D787-4247-998E-E1B3AD86A2EB}" srcOrd="0" destOrd="0" presId="urn:microsoft.com/office/officeart/2005/8/layout/hierarchy2"/>
    <dgm:cxn modelId="{4EF1ECB5-161E-F848-B312-AE2DBB069945}" srcId="{237814FA-5FC6-6C40-B59D-16A141AB0643}" destId="{01932A27-E973-294C-BCA4-B74B3D98147D}" srcOrd="0" destOrd="0" parTransId="{E131C4F7-9EDA-4849-B9DA-0A56C60564E4}" sibTransId="{6F713E6D-0518-F74D-AE35-C5096201BFBD}"/>
    <dgm:cxn modelId="{7B84DDDC-76D5-1E41-9334-DF4618DB9727}" type="presOf" srcId="{1999AB56-7C85-1D48-9732-1D6C5D5C204E}" destId="{87DDA2D1-B7D9-1141-8446-559E779B9514}" srcOrd="0" destOrd="0" presId="urn:microsoft.com/office/officeart/2005/8/layout/hierarchy2"/>
    <dgm:cxn modelId="{DD2BC95C-E76A-DB40-A71F-54BC99DC9292}" type="presOf" srcId="{B375D660-2D2E-9F47-B643-662AD2C0B39B}" destId="{A32E9FD6-539F-0D47-9F18-5F7BF8107245}" srcOrd="1" destOrd="0" presId="urn:microsoft.com/office/officeart/2005/8/layout/hierarchy2"/>
    <dgm:cxn modelId="{24EE35F3-47FD-CA45-BFF2-0C247BD543C9}" srcId="{68214468-E8F7-B34B-9496-C1F1D6A58BCD}" destId="{6189CC81-3FE1-A943-ADD4-21BCBA69AEB9}" srcOrd="1" destOrd="0" parTransId="{29CAD81D-DE4B-C048-9370-AFABE050953C}" sibTransId="{076A5F2F-332A-B049-B63E-EAEE9F71024D}"/>
    <dgm:cxn modelId="{ADD0BB64-5633-FE40-ABBD-F73AAAAE86AE}" type="presOf" srcId="{79D6F66A-0DDD-7D40-B3F1-C623B2FBBCD8}" destId="{E0B307E4-28BA-8741-916F-B51025F1552E}" srcOrd="0" destOrd="0" presId="urn:microsoft.com/office/officeart/2005/8/layout/hierarchy2"/>
    <dgm:cxn modelId="{9FA0D985-3A54-5A4F-91A1-DFB34E0519FC}" type="presOf" srcId="{4E38F279-AE3C-7047-A6A7-84EF6C553BD8}" destId="{30E5492D-2A43-734A-92AA-5406AAD925D3}" srcOrd="1" destOrd="0" presId="urn:microsoft.com/office/officeart/2005/8/layout/hierarchy2"/>
    <dgm:cxn modelId="{127BD842-2F13-EC4A-911F-218AD27A4C40}" type="presOf" srcId="{F441D879-B40F-4D4A-9D0B-0353B736351E}" destId="{261D2AEF-691A-2B4E-99A7-358CBE8FB8F2}" srcOrd="0" destOrd="0" presId="urn:microsoft.com/office/officeart/2005/8/layout/hierarchy2"/>
    <dgm:cxn modelId="{03B77CBA-7E65-5743-B84B-2AA34F8A6360}" srcId="{F441D879-B40F-4D4A-9D0B-0353B736351E}" destId="{A0CD8859-4687-D84A-9D84-653532694C8C}" srcOrd="1" destOrd="0" parTransId="{B375D660-2D2E-9F47-B643-662AD2C0B39B}" sibTransId="{3966E305-7DE6-6746-96EB-82230706998C}"/>
    <dgm:cxn modelId="{5A57DE7C-6A47-1F43-B622-EE4E60BC485D}" type="presOf" srcId="{E131C4F7-9EDA-4849-B9DA-0A56C60564E4}" destId="{2658AE61-1078-FC45-AFE5-487B1CA8B06D}" srcOrd="0" destOrd="0" presId="urn:microsoft.com/office/officeart/2005/8/layout/hierarchy2"/>
    <dgm:cxn modelId="{3F10300E-40D9-5D4D-A898-860F7C3CEC2D}" type="presOf" srcId="{BD0BE817-35D9-0847-80CD-3D7B094EAFFE}" destId="{2C4D4621-574A-2045-8986-46F246C0B73D}" srcOrd="0" destOrd="0" presId="urn:microsoft.com/office/officeart/2005/8/layout/hierarchy2"/>
    <dgm:cxn modelId="{72F79088-551C-DD45-A16C-27E7862529C1}" type="presOf" srcId="{4BC952F5-3BDC-104F-9097-8BE69BFED9CA}" destId="{A21D0434-1985-B14E-A9C8-A7EDF9EBC212}" srcOrd="1" destOrd="0" presId="urn:microsoft.com/office/officeart/2005/8/layout/hierarchy2"/>
    <dgm:cxn modelId="{B39DFD35-0286-D54A-AC56-6612EEB26EDA}" type="presOf" srcId="{40A22978-C965-C648-873F-F938941F2C09}" destId="{36D53134-BC73-784A-9CC9-A6A2CFF3FB89}" srcOrd="1" destOrd="0" presId="urn:microsoft.com/office/officeart/2005/8/layout/hierarchy2"/>
    <dgm:cxn modelId="{35B7183F-A75C-644B-9C59-A5502288A908}" srcId="{6189CC81-3FE1-A943-ADD4-21BCBA69AEB9}" destId="{F441D879-B40F-4D4A-9D0B-0353B736351E}" srcOrd="1" destOrd="0" parTransId="{FDAE2BDD-F8BA-C346-9352-628305C11DC2}" sibTransId="{5C3AB3AC-4D09-0E44-9C99-6D4B12AE37DB}"/>
    <dgm:cxn modelId="{6F320EF6-B682-D143-A401-23A66597CC80}" srcId="{BD0BE817-35D9-0847-80CD-3D7B094EAFFE}" destId="{68214468-E8F7-B34B-9496-C1F1D6A58BCD}" srcOrd="0" destOrd="0" parTransId="{612F2DC6-E35E-C347-B80E-5CA6618F04C2}" sibTransId="{70C12933-11E6-E848-A42F-F8769D78F201}"/>
    <dgm:cxn modelId="{B246376B-A1A0-D148-A233-26CD526628C7}" type="presOf" srcId="{A0CD8859-4687-D84A-9D84-653532694C8C}" destId="{71325796-9D8C-7046-B3E8-380E6A911FA6}" srcOrd="0" destOrd="0" presId="urn:microsoft.com/office/officeart/2005/8/layout/hierarchy2"/>
    <dgm:cxn modelId="{EBBA96D0-3E38-B04E-B8C4-5B4EFD07A1EC}" type="presOf" srcId="{B375D660-2D2E-9F47-B643-662AD2C0B39B}" destId="{E4E6D865-1380-7C4E-840F-C70921876553}" srcOrd="0" destOrd="0" presId="urn:microsoft.com/office/officeart/2005/8/layout/hierarchy2"/>
    <dgm:cxn modelId="{47EFBC4E-4166-DD40-9CC2-143ACE90B9F0}" type="presOf" srcId="{40A22978-C965-C648-873F-F938941F2C09}" destId="{9E7EE2E4-3892-E541-838D-4FD7393D5879}" srcOrd="0" destOrd="0" presId="urn:microsoft.com/office/officeart/2005/8/layout/hierarchy2"/>
    <dgm:cxn modelId="{A1EFA5BD-2515-EF46-9137-5B5C4609075E}" srcId="{6189CC81-3FE1-A943-ADD4-21BCBA69AEB9}" destId="{1999AB56-7C85-1D48-9732-1D6C5D5C204E}" srcOrd="0" destOrd="0" parTransId="{4BC952F5-3BDC-104F-9097-8BE69BFED9CA}" sibTransId="{63711C49-E36A-204D-9635-A2811ACD2BCD}"/>
    <dgm:cxn modelId="{4D40DB81-EBD1-2F41-8B12-A6305056BEE2}" type="presOf" srcId="{29CAD81D-DE4B-C048-9370-AFABE050953C}" destId="{90DD9682-C4BA-0C45-8202-8C22EE6F3244}" srcOrd="0" destOrd="0" presId="urn:microsoft.com/office/officeart/2005/8/layout/hierarchy2"/>
    <dgm:cxn modelId="{FAC5FF8C-D2C5-ED48-9610-E856F3FC6D01}" type="presOf" srcId="{6189CC81-3FE1-A943-ADD4-21BCBA69AEB9}" destId="{E7B6BD5E-FC5E-7646-AE03-2421B4A17586}" srcOrd="0" destOrd="0" presId="urn:microsoft.com/office/officeart/2005/8/layout/hierarchy2"/>
    <dgm:cxn modelId="{A14668CC-74C5-0843-9DC5-491E18EA798B}" srcId="{75E488FD-E99D-CB4A-8148-62E5A944A321}" destId="{78B17B9E-6DBF-F848-9CD4-FCAAE595BC82}" srcOrd="0" destOrd="0" parTransId="{79D6F66A-0DDD-7D40-B3F1-C623B2FBBCD8}" sibTransId="{89C19108-0276-FE45-8988-FCB598BE25CD}"/>
    <dgm:cxn modelId="{46A3BE2C-1388-2244-81D4-BC1681860B15}" type="presOf" srcId="{79D6F66A-0DDD-7D40-B3F1-C623B2FBBCD8}" destId="{4A51DC03-4CD9-0443-8C5D-076286C34510}" srcOrd="1" destOrd="0" presId="urn:microsoft.com/office/officeart/2005/8/layout/hierarchy2"/>
    <dgm:cxn modelId="{72AB93B1-6778-3F41-B301-4616FC8AB554}" type="presParOf" srcId="{2C4D4621-574A-2045-8986-46F246C0B73D}" destId="{B99B022C-852A-9449-8C13-57ED8CA48114}" srcOrd="0" destOrd="0" presId="urn:microsoft.com/office/officeart/2005/8/layout/hierarchy2"/>
    <dgm:cxn modelId="{97FC115B-CA8B-9049-B6DE-FB40BC80E2E7}" type="presParOf" srcId="{B99B022C-852A-9449-8C13-57ED8CA48114}" destId="{45473ECC-AA83-634D-9CEF-2CE1C9DE8584}" srcOrd="0" destOrd="0" presId="urn:microsoft.com/office/officeart/2005/8/layout/hierarchy2"/>
    <dgm:cxn modelId="{CB78EABB-7E80-0A4E-877A-E8B87FCDF2EE}" type="presParOf" srcId="{B99B022C-852A-9449-8C13-57ED8CA48114}" destId="{5A1A6DFE-FA22-334A-9F81-FFC34DA7EE2F}" srcOrd="1" destOrd="0" presId="urn:microsoft.com/office/officeart/2005/8/layout/hierarchy2"/>
    <dgm:cxn modelId="{0175901A-BEF4-E74C-83F2-4D9BE5EB80DC}" type="presParOf" srcId="{5A1A6DFE-FA22-334A-9F81-FFC34DA7EE2F}" destId="{9E7EE2E4-3892-E541-838D-4FD7393D5879}" srcOrd="0" destOrd="0" presId="urn:microsoft.com/office/officeart/2005/8/layout/hierarchy2"/>
    <dgm:cxn modelId="{F27642DA-CFC4-3B4C-8D27-68A7C1EEF847}" type="presParOf" srcId="{9E7EE2E4-3892-E541-838D-4FD7393D5879}" destId="{36D53134-BC73-784A-9CC9-A6A2CFF3FB89}" srcOrd="0" destOrd="0" presId="urn:microsoft.com/office/officeart/2005/8/layout/hierarchy2"/>
    <dgm:cxn modelId="{0237D38E-5AB2-694E-AE15-12EB24F536D7}" type="presParOf" srcId="{5A1A6DFE-FA22-334A-9F81-FFC34DA7EE2F}" destId="{C7B12CCA-E130-1E41-846B-954FBC7E9B98}" srcOrd="1" destOrd="0" presId="urn:microsoft.com/office/officeart/2005/8/layout/hierarchy2"/>
    <dgm:cxn modelId="{3581E4CA-8203-0E4D-82DE-602113BF7EE3}" type="presParOf" srcId="{C7B12CCA-E130-1E41-846B-954FBC7E9B98}" destId="{51A2C295-0C7B-3149-BBF9-AC98A04D1500}" srcOrd="0" destOrd="0" presId="urn:microsoft.com/office/officeart/2005/8/layout/hierarchy2"/>
    <dgm:cxn modelId="{ECCD1C92-C965-D246-B39E-3DC7C3125592}" type="presParOf" srcId="{C7B12CCA-E130-1E41-846B-954FBC7E9B98}" destId="{743CF6A6-645C-1843-B940-80FA7E396ED0}" srcOrd="1" destOrd="0" presId="urn:microsoft.com/office/officeart/2005/8/layout/hierarchy2"/>
    <dgm:cxn modelId="{F773C9A6-D61B-0C47-B388-3A32F579CAC7}" type="presParOf" srcId="{743CF6A6-645C-1843-B940-80FA7E396ED0}" destId="{2658AE61-1078-FC45-AFE5-487B1CA8B06D}" srcOrd="0" destOrd="0" presId="urn:microsoft.com/office/officeart/2005/8/layout/hierarchy2"/>
    <dgm:cxn modelId="{72822575-2D18-D742-8399-203309510D43}" type="presParOf" srcId="{2658AE61-1078-FC45-AFE5-487B1CA8B06D}" destId="{3511ACEB-DAFB-154A-B4E6-50B8ED6E5502}" srcOrd="0" destOrd="0" presId="urn:microsoft.com/office/officeart/2005/8/layout/hierarchy2"/>
    <dgm:cxn modelId="{3091C5C9-010C-1F44-95DB-ECD5F2461EC8}" type="presParOf" srcId="{743CF6A6-645C-1843-B940-80FA7E396ED0}" destId="{C52545D2-5E47-974B-AE47-7B55AE32D598}" srcOrd="1" destOrd="0" presId="urn:microsoft.com/office/officeart/2005/8/layout/hierarchy2"/>
    <dgm:cxn modelId="{2FEA6D11-17D1-A94A-B10E-0B51D263185C}" type="presParOf" srcId="{C52545D2-5E47-974B-AE47-7B55AE32D598}" destId="{74086DED-D787-4247-998E-E1B3AD86A2EB}" srcOrd="0" destOrd="0" presId="urn:microsoft.com/office/officeart/2005/8/layout/hierarchy2"/>
    <dgm:cxn modelId="{99832839-5557-C843-9F95-4CA899E0E6B1}" type="presParOf" srcId="{C52545D2-5E47-974B-AE47-7B55AE32D598}" destId="{521B3BB4-EA4E-6948-8BE1-5B967745DA7A}" srcOrd="1" destOrd="0" presId="urn:microsoft.com/office/officeart/2005/8/layout/hierarchy2"/>
    <dgm:cxn modelId="{F7B3B124-5B16-9C44-B1EC-8065CB118F7C}" type="presParOf" srcId="{5A1A6DFE-FA22-334A-9F81-FFC34DA7EE2F}" destId="{90DD9682-C4BA-0C45-8202-8C22EE6F3244}" srcOrd="2" destOrd="0" presId="urn:microsoft.com/office/officeart/2005/8/layout/hierarchy2"/>
    <dgm:cxn modelId="{50FB6BDA-2688-A443-8A36-A62228F4080E}" type="presParOf" srcId="{90DD9682-C4BA-0C45-8202-8C22EE6F3244}" destId="{A7A4D6BC-16A5-F54C-88B3-F244BC9DF48C}" srcOrd="0" destOrd="0" presId="urn:microsoft.com/office/officeart/2005/8/layout/hierarchy2"/>
    <dgm:cxn modelId="{50595B58-B216-3542-BC71-7F281810E68A}" type="presParOf" srcId="{5A1A6DFE-FA22-334A-9F81-FFC34DA7EE2F}" destId="{240C76CD-3A57-3C43-9745-B92A8B5E5147}" srcOrd="3" destOrd="0" presId="urn:microsoft.com/office/officeart/2005/8/layout/hierarchy2"/>
    <dgm:cxn modelId="{BC4EB94B-5107-B742-8D81-EBBDD3157B58}" type="presParOf" srcId="{240C76CD-3A57-3C43-9745-B92A8B5E5147}" destId="{E7B6BD5E-FC5E-7646-AE03-2421B4A17586}" srcOrd="0" destOrd="0" presId="urn:microsoft.com/office/officeart/2005/8/layout/hierarchy2"/>
    <dgm:cxn modelId="{21D99E7F-F0A0-E440-A521-A81E93E68101}" type="presParOf" srcId="{240C76CD-3A57-3C43-9745-B92A8B5E5147}" destId="{640FE545-68C4-0242-834C-A3FE69852225}" srcOrd="1" destOrd="0" presId="urn:microsoft.com/office/officeart/2005/8/layout/hierarchy2"/>
    <dgm:cxn modelId="{58888BB1-357A-EC46-BDA5-DE0707495764}" type="presParOf" srcId="{640FE545-68C4-0242-834C-A3FE69852225}" destId="{57B55F85-C476-0A48-B91E-3F52EBAD61EE}" srcOrd="0" destOrd="0" presId="urn:microsoft.com/office/officeart/2005/8/layout/hierarchy2"/>
    <dgm:cxn modelId="{DFA0725D-8433-674A-BFA4-B51FF3433998}" type="presParOf" srcId="{57B55F85-C476-0A48-B91E-3F52EBAD61EE}" destId="{A21D0434-1985-B14E-A9C8-A7EDF9EBC212}" srcOrd="0" destOrd="0" presId="urn:microsoft.com/office/officeart/2005/8/layout/hierarchy2"/>
    <dgm:cxn modelId="{CC1C249D-BC20-CD40-B92D-D8F8C7C22346}" type="presParOf" srcId="{640FE545-68C4-0242-834C-A3FE69852225}" destId="{12732875-5FDD-194D-A11E-A197F3DD77AE}" srcOrd="1" destOrd="0" presId="urn:microsoft.com/office/officeart/2005/8/layout/hierarchy2"/>
    <dgm:cxn modelId="{79CD0DF6-2804-0E4B-A589-101C6C8069BC}" type="presParOf" srcId="{12732875-5FDD-194D-A11E-A197F3DD77AE}" destId="{87DDA2D1-B7D9-1141-8446-559E779B9514}" srcOrd="0" destOrd="0" presId="urn:microsoft.com/office/officeart/2005/8/layout/hierarchy2"/>
    <dgm:cxn modelId="{AAD0221B-E4DF-2143-880C-6369D3783773}" type="presParOf" srcId="{12732875-5FDD-194D-A11E-A197F3DD77AE}" destId="{66CD7CF3-565B-1B40-9365-695DE4EA9362}" srcOrd="1" destOrd="0" presId="urn:microsoft.com/office/officeart/2005/8/layout/hierarchy2"/>
    <dgm:cxn modelId="{E3578B86-E8C5-C045-9583-A699011BF585}" type="presParOf" srcId="{66CD7CF3-565B-1B40-9365-695DE4EA9362}" destId="{F2D7F18F-BCCC-E942-9A5B-6EAA591919B4}" srcOrd="0" destOrd="0" presId="urn:microsoft.com/office/officeart/2005/8/layout/hierarchy2"/>
    <dgm:cxn modelId="{50A55E8B-19F3-8D45-900C-2AAEB139D721}" type="presParOf" srcId="{F2D7F18F-BCCC-E942-9A5B-6EAA591919B4}" destId="{B49FCEE6-7FA3-D040-AC09-420BEAA5F67F}" srcOrd="0" destOrd="0" presId="urn:microsoft.com/office/officeart/2005/8/layout/hierarchy2"/>
    <dgm:cxn modelId="{78F5A105-33E9-4547-A476-B90185BABAD3}" type="presParOf" srcId="{66CD7CF3-565B-1B40-9365-695DE4EA9362}" destId="{FA05E652-795F-5646-989A-AE24DD6131A7}" srcOrd="1" destOrd="0" presId="urn:microsoft.com/office/officeart/2005/8/layout/hierarchy2"/>
    <dgm:cxn modelId="{93F10852-DB53-614A-AE1D-5E47D5E4F563}" type="presParOf" srcId="{FA05E652-795F-5646-989A-AE24DD6131A7}" destId="{773643FF-B70F-AD45-AF28-017AC29AD4E8}" srcOrd="0" destOrd="0" presId="urn:microsoft.com/office/officeart/2005/8/layout/hierarchy2"/>
    <dgm:cxn modelId="{415B6458-1E3F-3F48-B2CF-2F32F6275A09}" type="presParOf" srcId="{FA05E652-795F-5646-989A-AE24DD6131A7}" destId="{5A33C232-D079-4F43-B0E3-4C79E04C5A3C}" srcOrd="1" destOrd="0" presId="urn:microsoft.com/office/officeart/2005/8/layout/hierarchy2"/>
    <dgm:cxn modelId="{45394BF8-8CDA-104F-8ED5-695AF12C55BB}" type="presParOf" srcId="{640FE545-68C4-0242-834C-A3FE69852225}" destId="{FBB6BBD1-967F-BC40-8855-D0F05531D7AB}" srcOrd="2" destOrd="0" presId="urn:microsoft.com/office/officeart/2005/8/layout/hierarchy2"/>
    <dgm:cxn modelId="{0E3D70B7-3D42-B442-BECC-860BE7EED8F0}" type="presParOf" srcId="{FBB6BBD1-967F-BC40-8855-D0F05531D7AB}" destId="{2EE8847C-E24C-EA40-8117-6015596CA8E5}" srcOrd="0" destOrd="0" presId="urn:microsoft.com/office/officeart/2005/8/layout/hierarchy2"/>
    <dgm:cxn modelId="{3B1574DA-B037-B14A-BAB4-0B1FA150F1E9}" type="presParOf" srcId="{640FE545-68C4-0242-834C-A3FE69852225}" destId="{01E80F41-66F9-7449-A025-3EBF6F3657B3}" srcOrd="3" destOrd="0" presId="urn:microsoft.com/office/officeart/2005/8/layout/hierarchy2"/>
    <dgm:cxn modelId="{5A712675-1044-EC4E-B824-C9ACDE8F6334}" type="presParOf" srcId="{01E80F41-66F9-7449-A025-3EBF6F3657B3}" destId="{261D2AEF-691A-2B4E-99A7-358CBE8FB8F2}" srcOrd="0" destOrd="0" presId="urn:microsoft.com/office/officeart/2005/8/layout/hierarchy2"/>
    <dgm:cxn modelId="{6798B111-13FC-8244-ADBD-DB6DD130882D}" type="presParOf" srcId="{01E80F41-66F9-7449-A025-3EBF6F3657B3}" destId="{AC5F6812-8B66-D142-8A0B-68D9CBA01C32}" srcOrd="1" destOrd="0" presId="urn:microsoft.com/office/officeart/2005/8/layout/hierarchy2"/>
    <dgm:cxn modelId="{8483FC9A-9D59-9244-8C3E-69DDCB6E787E}" type="presParOf" srcId="{AC5F6812-8B66-D142-8A0B-68D9CBA01C32}" destId="{8B0262D6-4C2B-4546-BA06-52C5250DD15C}" srcOrd="0" destOrd="0" presId="urn:microsoft.com/office/officeart/2005/8/layout/hierarchy2"/>
    <dgm:cxn modelId="{48A13F5C-4C02-7747-A32F-F974FC66A98B}" type="presParOf" srcId="{8B0262D6-4C2B-4546-BA06-52C5250DD15C}" destId="{30E5492D-2A43-734A-92AA-5406AAD925D3}" srcOrd="0" destOrd="0" presId="urn:microsoft.com/office/officeart/2005/8/layout/hierarchy2"/>
    <dgm:cxn modelId="{7DB609AE-03E2-5F4D-8816-010E0D9CA006}" type="presParOf" srcId="{AC5F6812-8B66-D142-8A0B-68D9CBA01C32}" destId="{A0D56DFA-EBD6-6E4A-9F42-8FB7CBE87A34}" srcOrd="1" destOrd="0" presId="urn:microsoft.com/office/officeart/2005/8/layout/hierarchy2"/>
    <dgm:cxn modelId="{4AE75219-6B3A-464A-83C6-353404C95E52}" type="presParOf" srcId="{A0D56DFA-EBD6-6E4A-9F42-8FB7CBE87A34}" destId="{0E9E36B3-C933-CF48-9439-DA7E053D789D}" srcOrd="0" destOrd="0" presId="urn:microsoft.com/office/officeart/2005/8/layout/hierarchy2"/>
    <dgm:cxn modelId="{5D186797-5FAE-334C-9D0C-A83F2E0BCAFD}" type="presParOf" srcId="{A0D56DFA-EBD6-6E4A-9F42-8FB7CBE87A34}" destId="{82E3BB1D-F0F2-AD4F-A744-FBD84F6C7C82}" srcOrd="1" destOrd="0" presId="urn:microsoft.com/office/officeart/2005/8/layout/hierarchy2"/>
    <dgm:cxn modelId="{FE512D7C-991F-8C47-822A-F7432191663A}" type="presParOf" srcId="{82E3BB1D-F0F2-AD4F-A744-FBD84F6C7C82}" destId="{E0B307E4-28BA-8741-916F-B51025F1552E}" srcOrd="0" destOrd="0" presId="urn:microsoft.com/office/officeart/2005/8/layout/hierarchy2"/>
    <dgm:cxn modelId="{B652785B-C11F-A645-8FFC-B9442EE5FDAD}" type="presParOf" srcId="{E0B307E4-28BA-8741-916F-B51025F1552E}" destId="{4A51DC03-4CD9-0443-8C5D-076286C34510}" srcOrd="0" destOrd="0" presId="urn:microsoft.com/office/officeart/2005/8/layout/hierarchy2"/>
    <dgm:cxn modelId="{9EB33FBD-8FAF-A044-892A-F5EA3C4225F1}" type="presParOf" srcId="{82E3BB1D-F0F2-AD4F-A744-FBD84F6C7C82}" destId="{6C3F5A5B-D104-AA46-B268-ED7F6801262E}" srcOrd="1" destOrd="0" presId="urn:microsoft.com/office/officeart/2005/8/layout/hierarchy2"/>
    <dgm:cxn modelId="{8394EDAB-57DE-8E49-913A-4E47E8D104FA}" type="presParOf" srcId="{6C3F5A5B-D104-AA46-B268-ED7F6801262E}" destId="{B1EB4BED-0D4F-4C46-952F-47E636391E72}" srcOrd="0" destOrd="0" presId="urn:microsoft.com/office/officeart/2005/8/layout/hierarchy2"/>
    <dgm:cxn modelId="{19C39329-6C63-6A4A-B303-386B6A257268}" type="presParOf" srcId="{6C3F5A5B-D104-AA46-B268-ED7F6801262E}" destId="{BED07D12-513B-954D-895B-3D4662FA0A6D}" srcOrd="1" destOrd="0" presId="urn:microsoft.com/office/officeart/2005/8/layout/hierarchy2"/>
    <dgm:cxn modelId="{C445C973-0310-1549-B711-EC6A8B2325F8}" type="presParOf" srcId="{AC5F6812-8B66-D142-8A0B-68D9CBA01C32}" destId="{E4E6D865-1380-7C4E-840F-C70921876553}" srcOrd="2" destOrd="0" presId="urn:microsoft.com/office/officeart/2005/8/layout/hierarchy2"/>
    <dgm:cxn modelId="{32A8BF65-28F5-9E45-BB54-715768105E51}" type="presParOf" srcId="{E4E6D865-1380-7C4E-840F-C70921876553}" destId="{A32E9FD6-539F-0D47-9F18-5F7BF8107245}" srcOrd="0" destOrd="0" presId="urn:microsoft.com/office/officeart/2005/8/layout/hierarchy2"/>
    <dgm:cxn modelId="{C06FA351-AEC9-FB4E-9E75-F238DB0A0A86}" type="presParOf" srcId="{AC5F6812-8B66-D142-8A0B-68D9CBA01C32}" destId="{3969AB32-275D-174C-899C-77C769908B40}" srcOrd="3" destOrd="0" presId="urn:microsoft.com/office/officeart/2005/8/layout/hierarchy2"/>
    <dgm:cxn modelId="{165BB3BE-6669-144A-B0E8-9845A3B2A39D}" type="presParOf" srcId="{3969AB32-275D-174C-899C-77C769908B40}" destId="{71325796-9D8C-7046-B3E8-380E6A911FA6}" srcOrd="0" destOrd="0" presId="urn:microsoft.com/office/officeart/2005/8/layout/hierarchy2"/>
    <dgm:cxn modelId="{9C02F745-0F94-DF4E-A8E8-D3E9E94DB316}" type="presParOf" srcId="{3969AB32-275D-174C-899C-77C769908B40}" destId="{E9C54F16-D7D8-5A43-80C7-5094469674E7}" srcOrd="1" destOrd="0" presId="urn:microsoft.com/office/officeart/2005/8/layout/hierarchy2"/>
    <dgm:cxn modelId="{41E29D05-B6AD-D64B-95EA-70470F5FB40D}" type="presParOf" srcId="{E9C54F16-D7D8-5A43-80C7-5094469674E7}" destId="{3AA821EE-8335-A94E-B718-322656B9EA31}" srcOrd="0" destOrd="0" presId="urn:microsoft.com/office/officeart/2005/8/layout/hierarchy2"/>
    <dgm:cxn modelId="{BE7A06E9-E7B1-C145-ABE3-1BE7337AD877}" type="presParOf" srcId="{3AA821EE-8335-A94E-B718-322656B9EA31}" destId="{8F0BCC9B-B84C-0145-92B6-A614E7D9394F}" srcOrd="0" destOrd="0" presId="urn:microsoft.com/office/officeart/2005/8/layout/hierarchy2"/>
    <dgm:cxn modelId="{A4697E88-60CA-044F-B0A1-4F13FACBD270}" type="presParOf" srcId="{E9C54F16-D7D8-5A43-80C7-5094469674E7}" destId="{DC408DF3-72A7-C648-BC79-29A246F87649}" srcOrd="1" destOrd="0" presId="urn:microsoft.com/office/officeart/2005/8/layout/hierarchy2"/>
    <dgm:cxn modelId="{D040F4D9-BDBD-2145-AD4D-17C0E2F8AEAA}" type="presParOf" srcId="{DC408DF3-72A7-C648-BC79-29A246F87649}" destId="{85E16C34-467F-784C-8F9F-2C3E74242759}" srcOrd="0" destOrd="0" presId="urn:microsoft.com/office/officeart/2005/8/layout/hierarchy2"/>
    <dgm:cxn modelId="{CA5142C5-EF70-D94A-9797-68AF3ABF9517}" type="presParOf" srcId="{DC408DF3-72A7-C648-BC79-29A246F87649}" destId="{F9606A6D-ECCC-7247-A94A-22D31D5689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73ECC-AA83-634D-9CEF-2CE1C9DE8584}">
      <dsp:nvSpPr>
        <dsp:cNvPr id="0" name=""/>
        <dsp:cNvSpPr/>
      </dsp:nvSpPr>
      <dsp:spPr>
        <a:xfrm>
          <a:off x="1654" y="150345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9907" y="1521704"/>
        <a:ext cx="1209901" cy="586697"/>
      </dsp:txXfrm>
    </dsp:sp>
    <dsp:sp modelId="{9E7EE2E4-3892-E541-838D-4FD7393D5879}">
      <dsp:nvSpPr>
        <dsp:cNvPr id="0" name=""/>
        <dsp:cNvSpPr/>
      </dsp:nvSpPr>
      <dsp:spPr>
        <a:xfrm rot="18509147">
          <a:off x="1096775" y="1489111"/>
          <a:ext cx="801135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801135" y="123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7315" y="1481475"/>
        <a:ext cx="40056" cy="40056"/>
      </dsp:txXfrm>
    </dsp:sp>
    <dsp:sp modelId="{51A2C295-0C7B-3149-BBF9-AC98A04D1500}">
      <dsp:nvSpPr>
        <dsp:cNvPr id="0" name=""/>
        <dsp:cNvSpPr/>
      </dsp:nvSpPr>
      <dsp:spPr>
        <a:xfrm>
          <a:off x="1746625" y="876352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Categorical/IVs</a:t>
          </a:r>
          <a:endParaRPr lang="en-US" sz="1400" kern="1200" dirty="0"/>
        </a:p>
      </dsp:txBody>
      <dsp:txXfrm>
        <a:off x="1764878" y="894605"/>
        <a:ext cx="1209901" cy="586697"/>
      </dsp:txXfrm>
    </dsp:sp>
    <dsp:sp modelId="{2658AE61-1078-FC45-AFE5-487B1CA8B06D}">
      <dsp:nvSpPr>
        <dsp:cNvPr id="0" name=""/>
        <dsp:cNvSpPr/>
      </dsp:nvSpPr>
      <dsp:spPr>
        <a:xfrm>
          <a:off x="2993032" y="1175562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9850" y="1175490"/>
        <a:ext cx="24928" cy="24928"/>
      </dsp:txXfrm>
    </dsp:sp>
    <dsp:sp modelId="{74086DED-D787-4247-998E-E1B3AD86A2EB}">
      <dsp:nvSpPr>
        <dsp:cNvPr id="0" name=""/>
        <dsp:cNvSpPr/>
      </dsp:nvSpPr>
      <dsp:spPr>
        <a:xfrm>
          <a:off x="3491596" y="876352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STOP</a:t>
          </a:r>
          <a:endParaRPr lang="en-US" sz="1400" kern="1200" dirty="0"/>
        </a:p>
      </dsp:txBody>
      <dsp:txXfrm>
        <a:off x="3509849" y="894605"/>
        <a:ext cx="1209901" cy="586697"/>
      </dsp:txXfrm>
    </dsp:sp>
    <dsp:sp modelId="{90DD9682-C4BA-0C45-8202-8C22EE6F3244}">
      <dsp:nvSpPr>
        <dsp:cNvPr id="0" name=""/>
        <dsp:cNvSpPr/>
      </dsp:nvSpPr>
      <dsp:spPr>
        <a:xfrm rot="3090853">
          <a:off x="1096775" y="2116210"/>
          <a:ext cx="801135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801135" y="123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7315" y="2108574"/>
        <a:ext cx="40056" cy="40056"/>
      </dsp:txXfrm>
    </dsp:sp>
    <dsp:sp modelId="{E7B6BD5E-FC5E-7646-AE03-2421B4A17586}">
      <dsp:nvSpPr>
        <dsp:cNvPr id="0" name=""/>
        <dsp:cNvSpPr/>
      </dsp:nvSpPr>
      <dsp:spPr>
        <a:xfrm>
          <a:off x="1746625" y="2130550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Continuous/DVs</a:t>
          </a:r>
          <a:endParaRPr lang="en-US" sz="1400" kern="1200" dirty="0"/>
        </a:p>
      </dsp:txBody>
      <dsp:txXfrm>
        <a:off x="1764878" y="2148803"/>
        <a:ext cx="1209901" cy="586697"/>
      </dsp:txXfrm>
    </dsp:sp>
    <dsp:sp modelId="{57B55F85-C476-0A48-B91E-3F52EBAD61EE}">
      <dsp:nvSpPr>
        <dsp:cNvPr id="0" name=""/>
        <dsp:cNvSpPr/>
      </dsp:nvSpPr>
      <dsp:spPr>
        <a:xfrm rot="18770822">
          <a:off x="2875747" y="2161003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3986" y="2155067"/>
        <a:ext cx="36656" cy="36656"/>
      </dsp:txXfrm>
    </dsp:sp>
    <dsp:sp modelId="{87DDA2D1-B7D9-1141-8446-559E779B9514}">
      <dsp:nvSpPr>
        <dsp:cNvPr id="0" name=""/>
        <dsp:cNvSpPr/>
      </dsp:nvSpPr>
      <dsp:spPr>
        <a:xfrm>
          <a:off x="3491596" y="159303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Mnar</a:t>
          </a:r>
          <a:endParaRPr lang="en-US" sz="1400" kern="1200" dirty="0"/>
        </a:p>
      </dsp:txBody>
      <dsp:txXfrm>
        <a:off x="3509849" y="1611290"/>
        <a:ext cx="1209901" cy="586697"/>
      </dsp:txXfrm>
    </dsp:sp>
    <dsp:sp modelId="{F2D7F18F-BCCC-E942-9A5B-6EAA591919B4}">
      <dsp:nvSpPr>
        <dsp:cNvPr id="0" name=""/>
        <dsp:cNvSpPr/>
      </dsp:nvSpPr>
      <dsp:spPr>
        <a:xfrm>
          <a:off x="4738003" y="1892246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4821" y="1892175"/>
        <a:ext cx="24928" cy="24928"/>
      </dsp:txXfrm>
    </dsp:sp>
    <dsp:sp modelId="{773643FF-B70F-AD45-AF28-017AC29AD4E8}">
      <dsp:nvSpPr>
        <dsp:cNvPr id="0" name=""/>
        <dsp:cNvSpPr/>
      </dsp:nvSpPr>
      <dsp:spPr>
        <a:xfrm>
          <a:off x="5236567" y="1593037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STOP</a:t>
          </a:r>
          <a:endParaRPr lang="en-US" sz="1400" kern="1200" dirty="0"/>
        </a:p>
      </dsp:txBody>
      <dsp:txXfrm>
        <a:off x="5254820" y="1611290"/>
        <a:ext cx="1209901" cy="586697"/>
      </dsp:txXfrm>
    </dsp:sp>
    <dsp:sp modelId="{FBB6BBD1-967F-BC40-8855-D0F05531D7AB}">
      <dsp:nvSpPr>
        <dsp:cNvPr id="0" name=""/>
        <dsp:cNvSpPr/>
      </dsp:nvSpPr>
      <dsp:spPr>
        <a:xfrm rot="2829178">
          <a:off x="2875747" y="2698516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3986" y="2692580"/>
        <a:ext cx="36656" cy="36656"/>
      </dsp:txXfrm>
    </dsp:sp>
    <dsp:sp modelId="{261D2AEF-691A-2B4E-99A7-358CBE8FB8F2}">
      <dsp:nvSpPr>
        <dsp:cNvPr id="0" name=""/>
        <dsp:cNvSpPr/>
      </dsp:nvSpPr>
      <dsp:spPr>
        <a:xfrm>
          <a:off x="3491596" y="2668064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Mcar</a:t>
          </a:r>
          <a:endParaRPr lang="en-US" sz="1400" kern="1200" dirty="0"/>
        </a:p>
      </dsp:txBody>
      <dsp:txXfrm>
        <a:off x="3509849" y="2686317"/>
        <a:ext cx="1209901" cy="586697"/>
      </dsp:txXfrm>
    </dsp:sp>
    <dsp:sp modelId="{8B0262D6-4C2B-4546-BA06-52C5250DD15C}">
      <dsp:nvSpPr>
        <dsp:cNvPr id="0" name=""/>
        <dsp:cNvSpPr/>
      </dsp:nvSpPr>
      <dsp:spPr>
        <a:xfrm rot="19457599">
          <a:off x="4680294" y="2788102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1935" y="2785145"/>
        <a:ext cx="30699" cy="30699"/>
      </dsp:txXfrm>
    </dsp:sp>
    <dsp:sp modelId="{0E9E36B3-C933-CF48-9439-DA7E053D789D}">
      <dsp:nvSpPr>
        <dsp:cNvPr id="0" name=""/>
        <dsp:cNvSpPr/>
      </dsp:nvSpPr>
      <dsp:spPr>
        <a:xfrm>
          <a:off x="5236567" y="230972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&gt; 5%</a:t>
          </a:r>
          <a:endParaRPr lang="en-US" sz="1400" kern="1200" dirty="0"/>
        </a:p>
      </dsp:txBody>
      <dsp:txXfrm>
        <a:off x="5254820" y="2327974"/>
        <a:ext cx="1209901" cy="586697"/>
      </dsp:txXfrm>
    </dsp:sp>
    <dsp:sp modelId="{E0B307E4-28BA-8741-916F-B51025F1552E}">
      <dsp:nvSpPr>
        <dsp:cNvPr id="0" name=""/>
        <dsp:cNvSpPr/>
      </dsp:nvSpPr>
      <dsp:spPr>
        <a:xfrm>
          <a:off x="6482974" y="2608931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792" y="2608859"/>
        <a:ext cx="24928" cy="24928"/>
      </dsp:txXfrm>
    </dsp:sp>
    <dsp:sp modelId="{B1EB4BED-0D4F-4C46-952F-47E636391E72}">
      <dsp:nvSpPr>
        <dsp:cNvPr id="0" name=""/>
        <dsp:cNvSpPr/>
      </dsp:nvSpPr>
      <dsp:spPr>
        <a:xfrm>
          <a:off x="6981537" y="2309721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STOP</a:t>
          </a:r>
          <a:endParaRPr lang="en-US" sz="1400" kern="1200" dirty="0"/>
        </a:p>
      </dsp:txBody>
      <dsp:txXfrm>
        <a:off x="6999790" y="2327974"/>
        <a:ext cx="1209901" cy="586697"/>
      </dsp:txXfrm>
    </dsp:sp>
    <dsp:sp modelId="{E4E6D865-1380-7C4E-840F-C70921876553}">
      <dsp:nvSpPr>
        <dsp:cNvPr id="0" name=""/>
        <dsp:cNvSpPr/>
      </dsp:nvSpPr>
      <dsp:spPr>
        <a:xfrm rot="2142401">
          <a:off x="4680294" y="3146444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71935" y="3143487"/>
        <a:ext cx="30699" cy="30699"/>
      </dsp:txXfrm>
    </dsp:sp>
    <dsp:sp modelId="{71325796-9D8C-7046-B3E8-380E6A911FA6}">
      <dsp:nvSpPr>
        <dsp:cNvPr id="0" name=""/>
        <dsp:cNvSpPr/>
      </dsp:nvSpPr>
      <dsp:spPr>
        <a:xfrm>
          <a:off x="5236567" y="3026406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&lt; 5%</a:t>
          </a:r>
          <a:endParaRPr lang="en-US" sz="1400" kern="1200" dirty="0"/>
        </a:p>
      </dsp:txBody>
      <dsp:txXfrm>
        <a:off x="5254820" y="3044659"/>
        <a:ext cx="1209901" cy="586697"/>
      </dsp:txXfrm>
    </dsp:sp>
    <dsp:sp modelId="{3AA821EE-8335-A94E-B718-322656B9EA31}">
      <dsp:nvSpPr>
        <dsp:cNvPr id="0" name=""/>
        <dsp:cNvSpPr/>
      </dsp:nvSpPr>
      <dsp:spPr>
        <a:xfrm>
          <a:off x="6482974" y="3325615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792" y="3325544"/>
        <a:ext cx="24928" cy="24928"/>
      </dsp:txXfrm>
    </dsp:sp>
    <dsp:sp modelId="{85E16C34-467F-784C-8F9F-2C3E74242759}">
      <dsp:nvSpPr>
        <dsp:cNvPr id="0" name=""/>
        <dsp:cNvSpPr/>
      </dsp:nvSpPr>
      <dsp:spPr>
        <a:xfrm>
          <a:off x="6981537" y="3026406"/>
          <a:ext cx="1246407" cy="6232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MICE</a:t>
          </a:r>
          <a:endParaRPr lang="en-US" sz="1400" kern="1200" dirty="0"/>
        </a:p>
      </dsp:txBody>
      <dsp:txXfrm>
        <a:off x="6999790" y="3044659"/>
        <a:ext cx="1209901" cy="58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5D32-049A-AD4F-9B51-15A78B41625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3DFE2-AD4F-CD45-94FD-01326C3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9907-88F5-49E2-ADD0-B2FD7F56C7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0C6A-53BC-104C-ADA3-9861EA8E46BD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2313-809E-954E-9A13-8E94EC2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C5.2 Data Screening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substitution – the old way to enter missing data</a:t>
            </a:r>
          </a:p>
          <a:p>
            <a:pPr lvl="1"/>
            <a:r>
              <a:rPr lang="en-US" dirty="0" smtClean="0"/>
              <a:t>Conservative – doesn’t change the mean values used to find significant differences</a:t>
            </a:r>
          </a:p>
          <a:p>
            <a:pPr lvl="1"/>
            <a:r>
              <a:rPr lang="en-US" dirty="0" smtClean="0"/>
              <a:t>Does change the variance, which may cause significance tests to change with a lot of missing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imputation / expected maximization – now considered the best at replacing missing data</a:t>
            </a:r>
          </a:p>
          <a:p>
            <a:pPr lvl="1"/>
            <a:r>
              <a:rPr lang="en-US" dirty="0" smtClean="0"/>
              <a:t>Creates an expected values set for each missing point</a:t>
            </a:r>
          </a:p>
          <a:p>
            <a:pPr lvl="1"/>
            <a:r>
              <a:rPr lang="en-US" dirty="0" smtClean="0"/>
              <a:t>Using matrix algebra, the program estimates the probably of each value and picks the highest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</a:t>
            </a:r>
            <a:r>
              <a:rPr lang="en-US" dirty="0" smtClean="0"/>
              <a:t>replace categorical/demographic </a:t>
            </a:r>
            <a:r>
              <a:rPr lang="en-US" dirty="0"/>
              <a:t>variables </a:t>
            </a:r>
          </a:p>
          <a:p>
            <a:pPr lvl="1"/>
            <a:r>
              <a:rPr lang="en-US" dirty="0"/>
              <a:t>You can’t be 1.5 gender.</a:t>
            </a:r>
          </a:p>
          <a:p>
            <a:pPr lvl="1"/>
            <a:r>
              <a:rPr lang="en-US" dirty="0"/>
              <a:t>So, either leave them out OR pairwise eliminate them (aka eliminate only for the analysis they are used in).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96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29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what you can replace.</a:t>
            </a:r>
          </a:p>
          <a:p>
            <a:pPr lvl="1"/>
            <a:r>
              <a:rPr lang="en-US" dirty="0" smtClean="0"/>
              <a:t>First, figure out the percent missing by participant (row).</a:t>
            </a:r>
          </a:p>
          <a:p>
            <a:pPr lvl="2"/>
            <a:r>
              <a:rPr lang="en-US" dirty="0" smtClean="0"/>
              <a:t>Eliminate participants that are missing too much data.</a:t>
            </a:r>
          </a:p>
          <a:p>
            <a:pPr lvl="1"/>
            <a:r>
              <a:rPr lang="en-US" dirty="0" smtClean="0"/>
              <a:t>Then, figure out the percent missing by variable (column)</a:t>
            </a:r>
          </a:p>
          <a:p>
            <a:pPr lvl="2"/>
            <a:r>
              <a:rPr lang="en-US" dirty="0" smtClean="0"/>
              <a:t>Eliminate columns that are missing too much data. </a:t>
            </a:r>
          </a:p>
          <a:p>
            <a:r>
              <a:rPr lang="en-US" dirty="0" smtClean="0"/>
              <a:t>Let’s write a function calculate percent missing by row/column.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57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up our own percent missing function.</a:t>
            </a:r>
          </a:p>
          <a:p>
            <a:r>
              <a:rPr lang="en-US" dirty="0" err="1" smtClean="0"/>
              <a:t>Percentmiss</a:t>
            </a:r>
            <a:r>
              <a:rPr lang="en-US" dirty="0" smtClean="0"/>
              <a:t> = ##save the function </a:t>
            </a:r>
          </a:p>
          <a:p>
            <a:pPr lvl="1"/>
            <a:r>
              <a:rPr lang="en-US" dirty="0" smtClean="0"/>
              <a:t>function</a:t>
            </a:r>
            <a:r>
              <a:rPr lang="en-US" dirty="0"/>
              <a:t>(x){ </a:t>
            </a:r>
            <a:r>
              <a:rPr lang="en-US" dirty="0" smtClean="0"/>
              <a:t>##this line says make a new function</a:t>
            </a:r>
          </a:p>
          <a:p>
            <a:pPr lvl="1"/>
            <a:r>
              <a:rPr lang="en-US" dirty="0" smtClean="0"/>
              <a:t>sum</a:t>
            </a:r>
            <a:r>
              <a:rPr lang="en-US" dirty="0"/>
              <a:t>(</a:t>
            </a:r>
            <a:r>
              <a:rPr lang="en-US" dirty="0" err="1"/>
              <a:t>is.na</a:t>
            </a:r>
            <a:r>
              <a:rPr lang="en-US" dirty="0"/>
              <a:t>(x</a:t>
            </a:r>
            <a:r>
              <a:rPr lang="en-US" dirty="0" smtClean="0"/>
              <a:t>)) ## this line totals up the number of NA values 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length(x</a:t>
            </a:r>
            <a:r>
              <a:rPr lang="en-US" dirty="0" smtClean="0"/>
              <a:t>) ##divide by the length of the values</a:t>
            </a:r>
          </a:p>
          <a:p>
            <a:pPr lvl="1"/>
            <a:r>
              <a:rPr lang="en-US" dirty="0" smtClean="0"/>
              <a:t>* 100 ##gives us the percent</a:t>
            </a:r>
          </a:p>
          <a:p>
            <a:pPr lvl="1"/>
            <a:r>
              <a:rPr lang="en-US" dirty="0" smtClean="0"/>
              <a:t>} ##close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7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use apply to get percent missing by rows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 err="1"/>
              <a:t>percentmiss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Too much info!</a:t>
            </a:r>
          </a:p>
          <a:p>
            <a:r>
              <a:rPr lang="en-US" dirty="0"/>
              <a:t>missing = apply(</a:t>
            </a:r>
            <a:r>
              <a:rPr lang="en-US" dirty="0" err="1"/>
              <a:t>notypos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 err="1"/>
              <a:t>percentmiss</a:t>
            </a:r>
            <a:r>
              <a:rPr lang="en-US" dirty="0"/>
              <a:t>) </a:t>
            </a:r>
          </a:p>
          <a:p>
            <a:r>
              <a:rPr lang="en-US" dirty="0"/>
              <a:t>table(missing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##subset out the bad rows</a:t>
            </a:r>
          </a:p>
          <a:p>
            <a:r>
              <a:rPr lang="en-US" dirty="0" err="1"/>
              <a:t>replacepeople</a:t>
            </a:r>
            <a:r>
              <a:rPr lang="en-US" dirty="0"/>
              <a:t> = subset(</a:t>
            </a:r>
            <a:r>
              <a:rPr lang="en-US" dirty="0" err="1"/>
              <a:t>notypos</a:t>
            </a:r>
            <a:r>
              <a:rPr lang="en-US" dirty="0"/>
              <a:t>, missing &lt;= 6) </a:t>
            </a:r>
            <a:endParaRPr lang="en-US" dirty="0" smtClean="0"/>
          </a:p>
          <a:p>
            <a:r>
              <a:rPr lang="en-US" dirty="0" err="1" smtClean="0"/>
              <a:t>dontpeople</a:t>
            </a:r>
            <a:r>
              <a:rPr lang="en-US" dirty="0" smtClean="0"/>
              <a:t> </a:t>
            </a:r>
            <a:r>
              <a:rPr lang="en-US" dirty="0"/>
              <a:t>= subset(</a:t>
            </a:r>
            <a:r>
              <a:rPr lang="en-US" dirty="0" err="1"/>
              <a:t>notypos</a:t>
            </a:r>
            <a:r>
              <a:rPr lang="en-US" dirty="0"/>
              <a:t>, missing &gt; 6)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rule is 5% - this example we are going to use a slightly different number for demonstration ONLY. </a:t>
            </a:r>
            <a:endParaRPr lang="en-US" dirty="0"/>
          </a:p>
          <a:p>
            <a:r>
              <a:rPr lang="en-US" dirty="0" smtClean="0"/>
              <a:t>Why do it this way?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1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apply to get percent missing by columns and rows.</a:t>
            </a:r>
          </a:p>
          <a:p>
            <a:pPr lvl="1"/>
            <a:r>
              <a:rPr lang="en-US" dirty="0" smtClean="0"/>
              <a:t>apply(</a:t>
            </a:r>
            <a:r>
              <a:rPr lang="en-US" dirty="0" err="1" smtClean="0"/>
              <a:t>notypos</a:t>
            </a:r>
            <a:r>
              <a:rPr lang="en-US" dirty="0" smtClean="0"/>
              <a:t>, 2, </a:t>
            </a:r>
            <a:r>
              <a:rPr lang="en-US" dirty="0" err="1" smtClean="0"/>
              <a:t>percentmiss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will have to exclude several of these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0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##figure out the columns to exclude</a:t>
            </a:r>
          </a:p>
          <a:p>
            <a:r>
              <a:rPr lang="en-US" dirty="0" err="1"/>
              <a:t>replacecolumn</a:t>
            </a:r>
            <a:r>
              <a:rPr lang="en-US" dirty="0"/>
              <a:t> = </a:t>
            </a:r>
            <a:r>
              <a:rPr lang="en-US" dirty="0" err="1"/>
              <a:t>replacepeople</a:t>
            </a:r>
            <a:r>
              <a:rPr lang="en-US" dirty="0"/>
              <a:t>[ , -</a:t>
            </a:r>
            <a:r>
              <a:rPr lang="en-US" dirty="0" smtClean="0"/>
              <a:t>c(1,3)]</a:t>
            </a:r>
            <a:endParaRPr lang="en-US" dirty="0"/>
          </a:p>
          <a:p>
            <a:r>
              <a:rPr lang="en-US" dirty="0" err="1"/>
              <a:t>dontcolumn</a:t>
            </a:r>
            <a:r>
              <a:rPr lang="en-US" dirty="0"/>
              <a:t> = </a:t>
            </a:r>
            <a:r>
              <a:rPr lang="en-US" dirty="0" err="1"/>
              <a:t>replacepeople</a:t>
            </a:r>
            <a:r>
              <a:rPr lang="en-US" dirty="0"/>
              <a:t>[ , </a:t>
            </a:r>
            <a:r>
              <a:rPr lang="en-US" dirty="0" smtClean="0"/>
              <a:t>c(1,3)]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summary function to check out the missing data for your dataset.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notypos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5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mice package.</a:t>
            </a:r>
          </a:p>
          <a:p>
            <a:r>
              <a:rPr lang="en-US" dirty="0" smtClean="0"/>
              <a:t>Load the mice library. </a:t>
            </a:r>
          </a:p>
          <a:p>
            <a:r>
              <a:rPr lang="en-US" dirty="0" smtClean="0"/>
              <a:t>Select only the data that you want to run mice on:</a:t>
            </a:r>
          </a:p>
          <a:p>
            <a:pPr lvl="1"/>
            <a:r>
              <a:rPr lang="en-US" dirty="0" smtClean="0"/>
              <a:t>Eliminate bad rows. (check)</a:t>
            </a:r>
          </a:p>
          <a:p>
            <a:pPr lvl="1"/>
            <a:r>
              <a:rPr lang="en-US" dirty="0" smtClean="0"/>
              <a:t>Eliminate bad columns. (check)</a:t>
            </a:r>
          </a:p>
          <a:p>
            <a:pPr lvl="1"/>
            <a:r>
              <a:rPr lang="en-US" dirty="0" smtClean="0"/>
              <a:t>Bring them all back together (</a:t>
            </a:r>
            <a:r>
              <a:rPr lang="en-US" dirty="0" err="1" smtClean="0"/>
              <a:t>lego</a:t>
            </a:r>
            <a:r>
              <a:rPr lang="en-US" dirty="0" smtClean="0"/>
              <a:t>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5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run mice!</a:t>
            </a:r>
          </a:p>
          <a:p>
            <a:r>
              <a:rPr lang="en-US" dirty="0" smtClean="0"/>
              <a:t>Set a temporary place holder:</a:t>
            </a:r>
          </a:p>
          <a:p>
            <a:pPr lvl="1"/>
            <a:r>
              <a:rPr lang="en-US" dirty="0" err="1"/>
              <a:t>tempnomiss</a:t>
            </a:r>
            <a:r>
              <a:rPr lang="en-US" dirty="0"/>
              <a:t> = mice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tempnomiss</a:t>
            </a:r>
            <a:r>
              <a:rPr lang="en-US" dirty="0"/>
              <a:t> = mice</a:t>
            </a:r>
            <a:r>
              <a:rPr lang="en-US" dirty="0" smtClean="0"/>
              <a:t>(</a:t>
            </a:r>
            <a:r>
              <a:rPr lang="en-US" dirty="0" err="1" smtClean="0"/>
              <a:t>replacecolumn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function figures out what and how to replace for you.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put the replaced data back into your dataset. </a:t>
            </a:r>
          </a:p>
          <a:p>
            <a:pPr lvl="1"/>
            <a:r>
              <a:rPr lang="en-US" dirty="0" err="1"/>
              <a:t>nomiss</a:t>
            </a:r>
            <a:r>
              <a:rPr lang="en-US" dirty="0"/>
              <a:t> = complete(</a:t>
            </a:r>
            <a:r>
              <a:rPr lang="en-US" dirty="0" err="1"/>
              <a:t>tempnomiss</a:t>
            </a:r>
            <a:r>
              <a:rPr lang="en-US" dirty="0"/>
              <a:t>, 1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omplete(dataset you ran mice on, number &lt; 10)</a:t>
            </a:r>
            <a:endParaRPr lang="en-US" dirty="0"/>
          </a:p>
          <a:p>
            <a:pPr lvl="1"/>
            <a:r>
              <a:rPr lang="en-US" dirty="0"/>
              <a:t>summary(</a:t>
            </a:r>
            <a:r>
              <a:rPr lang="en-US" dirty="0" err="1"/>
              <a:t>nomiss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32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everything back together</a:t>
            </a:r>
          </a:p>
          <a:p>
            <a:pPr lvl="1"/>
            <a:r>
              <a:rPr lang="en-US" dirty="0" smtClean="0"/>
              <a:t>We want to take our replaced data</a:t>
            </a:r>
          </a:p>
          <a:p>
            <a:pPr lvl="1"/>
            <a:r>
              <a:rPr lang="en-US" dirty="0" smtClean="0"/>
              <a:t>And add back in our columns we couldn’t replace</a:t>
            </a:r>
          </a:p>
          <a:p>
            <a:pPr lvl="2"/>
            <a:r>
              <a:rPr lang="en-US" dirty="0" err="1" smtClean="0"/>
              <a:t>Dontcolumn</a:t>
            </a:r>
            <a:endParaRPr lang="en-US" dirty="0" smtClean="0"/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llcolumns</a:t>
            </a:r>
            <a:r>
              <a:rPr lang="en-US" dirty="0" smtClean="0"/>
              <a:t> =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dontcolumn</a:t>
            </a:r>
            <a:r>
              <a:rPr lang="en-US" dirty="0"/>
              <a:t>, </a:t>
            </a:r>
            <a:r>
              <a:rPr lang="en-US" dirty="0" err="1"/>
              <a:t>nomiss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And add back in our rows we couldn’t replace</a:t>
            </a:r>
          </a:p>
          <a:p>
            <a:pPr lvl="2"/>
            <a:r>
              <a:rPr lang="en-US" dirty="0" err="1" smtClean="0"/>
              <a:t>Dontpeople</a:t>
            </a:r>
            <a:endParaRPr lang="en-US" dirty="0" smtClean="0"/>
          </a:p>
          <a:p>
            <a:pPr lvl="2"/>
            <a:r>
              <a:rPr lang="en-US" dirty="0" err="1" smtClean="0"/>
              <a:t>allrows</a:t>
            </a:r>
            <a:r>
              <a:rPr lang="en-US" dirty="0" smtClean="0"/>
              <a:t> =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dontpeople</a:t>
            </a:r>
            <a:r>
              <a:rPr lang="en-US" dirty="0"/>
              <a:t>, </a:t>
            </a:r>
            <a:r>
              <a:rPr lang="en-US" smtClean="0"/>
              <a:t>allcolumns)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is an important problem.</a:t>
            </a:r>
          </a:p>
          <a:p>
            <a:r>
              <a:rPr lang="en-US" dirty="0" smtClean="0"/>
              <a:t>First, ask yourself, “why is this data missing?”</a:t>
            </a:r>
          </a:p>
          <a:p>
            <a:pPr lvl="1"/>
            <a:r>
              <a:rPr lang="en-US" dirty="0" smtClean="0"/>
              <a:t>Because you forgot to enter it?</a:t>
            </a:r>
          </a:p>
          <a:p>
            <a:pPr lvl="1"/>
            <a:r>
              <a:rPr lang="en-US" dirty="0" smtClean="0"/>
              <a:t>Because there’s a typo?</a:t>
            </a:r>
          </a:p>
          <a:p>
            <a:pPr lvl="1"/>
            <a:r>
              <a:rPr lang="en-US" dirty="0" smtClean="0"/>
              <a:t>Because people skipped one question?  Or the whole end of the scale?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Types of Missing Data:</a:t>
            </a:r>
          </a:p>
          <a:p>
            <a:pPr lvl="1"/>
            <a:r>
              <a:rPr lang="en-US" dirty="0"/>
              <a:t>MCAR – missing completely at random (you want this)</a:t>
            </a:r>
          </a:p>
          <a:p>
            <a:pPr lvl="1"/>
            <a:r>
              <a:rPr lang="en-US" dirty="0"/>
              <a:t>MNAR – missing not at random (eek!)</a:t>
            </a:r>
          </a:p>
          <a:p>
            <a:r>
              <a:rPr lang="en-US" dirty="0" smtClean="0"/>
              <a:t>There are ways to test for the type, but usually you can see it</a:t>
            </a:r>
          </a:p>
          <a:p>
            <a:pPr lvl="1"/>
            <a:r>
              <a:rPr lang="en-US" dirty="0" smtClean="0"/>
              <a:t>Randomly missing data appears all across your dataset.</a:t>
            </a:r>
          </a:p>
          <a:p>
            <a:pPr lvl="1"/>
            <a:r>
              <a:rPr lang="en-US" dirty="0" smtClean="0"/>
              <a:t>If everyone missed question 7 – that’s not random.</a:t>
            </a:r>
          </a:p>
          <a:p>
            <a:pPr lvl="1"/>
            <a:r>
              <a:rPr lang="en-US" dirty="0" smtClean="0"/>
              <a:t>(click on the dataset or use the View()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MCAR – probably caused by skipping a question or missing a trial.  </a:t>
            </a:r>
          </a:p>
          <a:p>
            <a:r>
              <a:rPr lang="en-US" dirty="0"/>
              <a:t>MNAR – may be the question that’s causing a problem.  </a:t>
            </a:r>
          </a:p>
          <a:p>
            <a:pPr lvl="1"/>
            <a:r>
              <a:rPr lang="en-US" dirty="0"/>
              <a:t>For instance, what if you surveyed campus about alcohol abuse?  What does it mean if everyone skips the same question?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4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can I </a:t>
            </a:r>
            <a:r>
              <a:rPr lang="en-US" dirty="0" smtClean="0"/>
              <a:t>replace?</a:t>
            </a:r>
            <a:endParaRPr lang="en-US" dirty="0"/>
          </a:p>
          <a:p>
            <a:pPr lvl="1"/>
            <a:r>
              <a:rPr lang="en-US" dirty="0"/>
              <a:t>Depends on your sample size – in large datasets &lt;5% is ok.</a:t>
            </a:r>
          </a:p>
          <a:p>
            <a:pPr lvl="1"/>
            <a:r>
              <a:rPr lang="en-US" dirty="0"/>
              <a:t>Small samples = you may need to collect more data.</a:t>
            </a:r>
          </a:p>
          <a:p>
            <a:r>
              <a:rPr lang="en-US" dirty="0" smtClean="0"/>
              <a:t>Please note: there is a difference between “missing data” and “did not finish the experiment”.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check if it’s going to be a big deal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Try running your analysis on the dataset with missing data versus the dataset with the missing data filled in.</a:t>
            </a:r>
          </a:p>
          <a:p>
            <a:pPr lvl="1"/>
            <a:r>
              <a:rPr lang="en-US" dirty="0" smtClean="0"/>
              <a:t>In R that’s easy! Yeah! You just change out the name of the dataset you are using, since we are saving them separately as we go.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people / variables</a:t>
            </a:r>
          </a:p>
          <a:p>
            <a:r>
              <a:rPr lang="en-US" dirty="0"/>
              <a:t>You can exclude people “pairwise” or “</a:t>
            </a:r>
            <a:r>
              <a:rPr lang="en-US" dirty="0" err="1"/>
              <a:t>listwise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Pairwise – only excludes people when they have missing values for that analysis</a:t>
            </a:r>
          </a:p>
          <a:p>
            <a:pPr lvl="1"/>
            <a:r>
              <a:rPr lang="en-US" dirty="0" err="1"/>
              <a:t>Listwise</a:t>
            </a:r>
            <a:r>
              <a:rPr lang="en-US" dirty="0"/>
              <a:t> – excludes them for all analyses</a:t>
            </a:r>
          </a:p>
          <a:p>
            <a:r>
              <a:rPr lang="en-US" dirty="0"/>
              <a:t>Variables – if it’s just an extraneous variable (like GPA) you can just delete the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3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to delete people (using special people or can’t get others)?</a:t>
            </a:r>
          </a:p>
          <a:p>
            <a:pPr lvl="1"/>
            <a:r>
              <a:rPr lang="en-US" dirty="0"/>
              <a:t>Several estimation methods to “fill in”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950</Words>
  <Application>Microsoft Macintosh PowerPoint</Application>
  <PresentationFormat>On-screen Show (4:3)</PresentationFormat>
  <Paragraphs>130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Missing Values</vt:lpstr>
      <vt:lpstr>Missing Data</vt:lpstr>
      <vt:lpstr>Missing Data</vt:lpstr>
      <vt:lpstr>Missing Data 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  <vt:lpstr>Missing Data</vt:lpstr>
    </vt:vector>
  </TitlesOfParts>
  <Company>Missouri State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M. Buchanan</cp:lastModifiedBy>
  <cp:revision>45</cp:revision>
  <dcterms:created xsi:type="dcterms:W3CDTF">2015-09-13T20:34:47Z</dcterms:created>
  <dcterms:modified xsi:type="dcterms:W3CDTF">2016-09-19T03:29:14Z</dcterms:modified>
</cp:coreProperties>
</file>