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6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2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1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7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9B2DE8E-1A4A-0744-83B6-6CD5BB5BDB1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278BD64-B9BC-AB42-AFAB-05D8B0C30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SPSS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column</a:t>
            </a:r>
          </a:p>
          <a:p>
            <a:pPr lvl="1"/>
            <a:r>
              <a:rPr lang="en-US" dirty="0" smtClean="0"/>
              <a:t>Click on the little box next to values for the </a:t>
            </a:r>
            <a:r>
              <a:rPr lang="en-US" dirty="0" err="1" smtClean="0"/>
              <a:t>rowid</a:t>
            </a:r>
            <a:r>
              <a:rPr lang="en-US" dirty="0" smtClean="0"/>
              <a:t> variable.</a:t>
            </a:r>
          </a:p>
          <a:p>
            <a:pPr lvl="1"/>
            <a:r>
              <a:rPr lang="en-US" dirty="0" smtClean="0"/>
              <a:t>Now you’ll see a bunch of numbers with corresponding strings</a:t>
            </a:r>
          </a:p>
          <a:p>
            <a:pPr lvl="1"/>
            <a:r>
              <a:rPr lang="en-US" dirty="0" smtClean="0"/>
              <a:t>This is a way to label your groups</a:t>
            </a:r>
          </a:p>
          <a:p>
            <a:pPr lvl="1"/>
            <a:r>
              <a:rPr lang="en-US" dirty="0" smtClean="0"/>
              <a:t>Try it.</a:t>
            </a:r>
          </a:p>
        </p:txBody>
      </p:sp>
    </p:spTree>
    <p:extLst>
      <p:ext uri="{BB962C8B-B14F-4D97-AF65-F5344CB8AC3E}">
        <p14:creationId xmlns:p14="http://schemas.microsoft.com/office/powerpoint/2010/main" val="329378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6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can’t see the values you’ve given something when looking at data view</a:t>
            </a:r>
          </a:p>
          <a:p>
            <a:pPr lvl="1"/>
            <a:r>
              <a:rPr lang="en-US" dirty="0" smtClean="0"/>
              <a:t>View &gt; value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6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5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a new variable, you can just start typing in a new column.</a:t>
            </a:r>
          </a:p>
          <a:p>
            <a:pPr lvl="1"/>
            <a:r>
              <a:rPr lang="en-US" dirty="0" smtClean="0"/>
              <a:t>It will label the variable for you as “var0001” or something similar.</a:t>
            </a:r>
          </a:p>
          <a:p>
            <a:pPr lvl="1"/>
            <a:r>
              <a:rPr lang="en-US" dirty="0" smtClean="0"/>
              <a:t>If you want to give it a name, click variable view, and you can </a:t>
            </a:r>
            <a:r>
              <a:rPr lang="en-US" dirty="0" err="1" smtClean="0"/>
              <a:t>relabel</a:t>
            </a:r>
            <a:r>
              <a:rPr lang="en-US" dirty="0" smtClean="0"/>
              <a:t>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add new people</a:t>
            </a:r>
          </a:p>
          <a:p>
            <a:pPr lvl="1"/>
            <a:r>
              <a:rPr lang="en-US" dirty="0" smtClean="0"/>
              <a:t>Just start typing in data in a new row.</a:t>
            </a:r>
          </a:p>
          <a:p>
            <a:pPr lvl="1"/>
            <a:r>
              <a:rPr lang="en-US" dirty="0" smtClean="0"/>
              <a:t>Note: if you have a column with value labels, then you’ll need to stick with the same numbering system</a:t>
            </a:r>
          </a:p>
          <a:p>
            <a:pPr lvl="1"/>
            <a:r>
              <a:rPr lang="en-US" dirty="0" smtClean="0"/>
              <a:t>If you give it a number it doesn’t recognize, it’ll show up as that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3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Window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option lets you find data you need quickly, or sort cases</a:t>
            </a:r>
          </a:p>
          <a:p>
            <a:pPr lvl="1"/>
            <a:r>
              <a:rPr lang="en-US" dirty="0" smtClean="0"/>
              <a:t>We are going to use sort cases</a:t>
            </a:r>
          </a:p>
          <a:p>
            <a:pPr lvl="1"/>
            <a:r>
              <a:rPr lang="en-US" dirty="0" smtClean="0"/>
              <a:t>Split file – let’s you run an analysis separate for each group (helpful for data screening).</a:t>
            </a:r>
          </a:p>
          <a:p>
            <a:pPr lvl="1"/>
            <a:r>
              <a:rPr lang="en-US" dirty="0" smtClean="0"/>
              <a:t>Select cases – let’s you pick only a subset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69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45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lets you change variables without having to start over</a:t>
            </a:r>
          </a:p>
          <a:p>
            <a:pPr lvl="1"/>
            <a:r>
              <a:rPr lang="en-US" dirty="0" smtClean="0"/>
              <a:t>You can create new variables that are functions of old variables (i.e. average two columns, add up four columns, create an interaction term).</a:t>
            </a:r>
          </a:p>
          <a:p>
            <a:pPr lvl="1"/>
            <a:r>
              <a:rPr lang="en-US" dirty="0" smtClean="0"/>
              <a:t>Most commonly we are going to use compute variable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Show random variables!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17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2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SPSS</a:t>
            </a:r>
          </a:p>
          <a:p>
            <a:pPr lvl="1"/>
            <a:r>
              <a:rPr lang="en-US" dirty="0" smtClean="0"/>
              <a:t>First screen will let you open data or close to type in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3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options we will use</a:t>
            </a:r>
          </a:p>
          <a:p>
            <a:pPr lvl="1"/>
            <a:r>
              <a:rPr lang="en-US" dirty="0" smtClean="0"/>
              <a:t>(go through how to run each test when we cover that test).</a:t>
            </a:r>
          </a:p>
          <a:p>
            <a:r>
              <a:rPr lang="en-US" dirty="0" smtClean="0"/>
              <a:t>If you are running a statistical test, it will be under Analyze.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2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85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Window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you create scatter plots, histograms, line, and bar graphs.</a:t>
            </a:r>
          </a:p>
          <a:p>
            <a:pPr lvl="1"/>
            <a:r>
              <a:rPr lang="en-US" dirty="0" smtClean="0"/>
              <a:t>Note: most people (myself included) find excel a little easier to use than SPSS when it comes to graphs.</a:t>
            </a:r>
          </a:p>
          <a:p>
            <a:pPr lvl="1"/>
            <a:r>
              <a:rPr lang="en-US" dirty="0" smtClean="0"/>
              <a:t>Either is acceptable.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46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9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1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behavior.sav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sav</a:t>
            </a:r>
            <a:r>
              <a:rPr lang="en-US" dirty="0" smtClean="0"/>
              <a:t> files are data files.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sps</a:t>
            </a:r>
            <a:r>
              <a:rPr lang="en-US" dirty="0" smtClean="0"/>
              <a:t> files are syntax files.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spv</a:t>
            </a:r>
            <a:r>
              <a:rPr lang="en-US" dirty="0" smtClean="0"/>
              <a:t> are output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0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view</a:t>
            </a:r>
          </a:p>
          <a:p>
            <a:r>
              <a:rPr lang="en-US" dirty="0" smtClean="0"/>
              <a:t>Columns = variables</a:t>
            </a:r>
          </a:p>
          <a:p>
            <a:r>
              <a:rPr lang="en-US" dirty="0" smtClean="0"/>
              <a:t>Rows = people</a:t>
            </a:r>
          </a:p>
          <a:p>
            <a:r>
              <a:rPr lang="en-US" dirty="0" smtClean="0"/>
              <a:t>Behavior example</a:t>
            </a:r>
          </a:p>
          <a:p>
            <a:pPr lvl="1"/>
            <a:r>
              <a:rPr lang="en-US" dirty="0" smtClean="0"/>
              <a:t>Gives you the place for a behavior (column 1)</a:t>
            </a:r>
          </a:p>
          <a:p>
            <a:pPr lvl="1"/>
            <a:r>
              <a:rPr lang="en-US" dirty="0" smtClean="0"/>
              <a:t>And then the ratings for each type of behavior (going across).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7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view</a:t>
            </a:r>
          </a:p>
          <a:p>
            <a:pPr lvl="1"/>
            <a:r>
              <a:rPr lang="en-US" dirty="0" smtClean="0"/>
              <a:t>Has the list of variables (one for each row)</a:t>
            </a:r>
          </a:p>
          <a:p>
            <a:pPr lvl="1"/>
            <a:r>
              <a:rPr lang="en-US" dirty="0" smtClean="0"/>
              <a:t>These will be the columns across the top</a:t>
            </a:r>
          </a:p>
          <a:p>
            <a:r>
              <a:rPr lang="en-US" dirty="0" smtClean="0"/>
              <a:t>Type column</a:t>
            </a:r>
          </a:p>
          <a:p>
            <a:pPr lvl="1"/>
            <a:r>
              <a:rPr lang="en-US" dirty="0" smtClean="0"/>
              <a:t>If you want to put letters into a column, be sure the type column is “string” or it won’t work.</a:t>
            </a:r>
          </a:p>
          <a:p>
            <a:pPr lvl="1"/>
            <a:r>
              <a:rPr lang="en-US" dirty="0" smtClean="0"/>
              <a:t>Also! If you label a column as string and then try to use it in analyses, it will tell you politely that you are dumb.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64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518</Words>
  <Application>Microsoft Macintosh PowerPoint</Application>
  <PresentationFormat>On-screen Show (4:3)</PresentationFormat>
  <Paragraphs>59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Essential</vt:lpstr>
      <vt:lpstr>SPSS Notes</vt:lpstr>
      <vt:lpstr>SPSS Overview</vt:lpstr>
      <vt:lpstr>PowerPoint Presentation</vt:lpstr>
      <vt:lpstr>PowerPoint Presentation</vt:lpstr>
      <vt:lpstr>Opening Files</vt:lpstr>
      <vt:lpstr>File Set up</vt:lpstr>
      <vt:lpstr>PowerPoint Presentation</vt:lpstr>
      <vt:lpstr>File Set Up</vt:lpstr>
      <vt:lpstr>PowerPoint Presentation</vt:lpstr>
      <vt:lpstr>File Set Up</vt:lpstr>
      <vt:lpstr>PowerPoint Presentation</vt:lpstr>
      <vt:lpstr>View values</vt:lpstr>
      <vt:lpstr>PowerPoint Presentation</vt:lpstr>
      <vt:lpstr>Adding values</vt:lpstr>
      <vt:lpstr>Adding values</vt:lpstr>
      <vt:lpstr>Data Window </vt:lpstr>
      <vt:lpstr>PowerPoint Presentation</vt:lpstr>
      <vt:lpstr>Transform Window</vt:lpstr>
      <vt:lpstr>PowerPoint Presentation</vt:lpstr>
      <vt:lpstr>Analyze Window</vt:lpstr>
      <vt:lpstr>PowerPoint Presentation</vt:lpstr>
      <vt:lpstr>Graphs Window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Notes</dc:title>
  <dc:creator>Erin</dc:creator>
  <cp:lastModifiedBy>Erin</cp:lastModifiedBy>
  <cp:revision>2</cp:revision>
  <dcterms:created xsi:type="dcterms:W3CDTF">2012-07-07T02:01:45Z</dcterms:created>
  <dcterms:modified xsi:type="dcterms:W3CDTF">2012-07-07T02:17:25Z</dcterms:modified>
</cp:coreProperties>
</file>