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1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66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2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9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9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91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95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5BEB-4911-4D38-8F74-29DDBC491241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6989-989C-4EC5-BC53-464E70FCA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実習</a:t>
            </a:r>
            <a:r>
              <a:rPr lang="ja-JP" altLang="en-US" dirty="0" smtClean="0"/>
              <a:t>でやること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リスト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9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実習でやることリスト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hmm.py</a:t>
            </a:r>
            <a:r>
              <a:rPr kumimoji="1" lang="ja-JP" altLang="en-US" dirty="0" smtClean="0"/>
              <a:t>のサンプルコード説明</a:t>
            </a:r>
            <a:endParaRPr kumimoji="1" lang="en-US" altLang="ja-JP" dirty="0" smtClean="0"/>
          </a:p>
          <a:p>
            <a:r>
              <a:rPr kumimoji="1" lang="en-US" altLang="ja-JP" dirty="0" smtClean="0"/>
              <a:t>hmm.py</a:t>
            </a:r>
            <a:r>
              <a:rPr kumimoji="1" lang="ja-JP" altLang="en-US" dirty="0" smtClean="0"/>
              <a:t>のサンプルコード実行・出力結果解説</a:t>
            </a:r>
            <a:endParaRPr kumimoji="1" lang="en-US" altLang="ja-JP" dirty="0" smtClean="0"/>
          </a:p>
          <a:p>
            <a:r>
              <a:rPr kumimoji="1" lang="ja-JP" altLang="en-US" dirty="0" smtClean="0"/>
              <a:t>統計情報からパラメータを求めて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kadai.py</a:t>
            </a:r>
            <a:r>
              <a:rPr kumimoji="1" lang="ja-JP" altLang="en-US" dirty="0" smtClean="0"/>
              <a:t>に入力・実行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ここからは未実装</a:t>
            </a:r>
            <a:endParaRPr kumimoji="1" lang="en-US" altLang="ja-JP" dirty="0"/>
          </a:p>
          <a:p>
            <a:r>
              <a:rPr kumimoji="1" lang="en-US" altLang="ja-JP" dirty="0" smtClean="0"/>
              <a:t>kadai.py</a:t>
            </a:r>
            <a:r>
              <a:rPr lang="ja-JP" altLang="en-US" dirty="0" smtClean="0"/>
              <a:t>に実際の統計情報を入力して推定？</a:t>
            </a:r>
            <a:endParaRPr lang="en-US" altLang="ja-JP" dirty="0" smtClean="0"/>
          </a:p>
          <a:p>
            <a:r>
              <a:rPr lang="ja-JP" altLang="en-US" dirty="0" smtClean="0"/>
              <a:t>評価問題によるモデルの識別を</a:t>
            </a:r>
            <a:r>
              <a:rPr lang="ja-JP" altLang="en-US" smtClean="0"/>
              <a:t>実装？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7752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メイリオ</vt:lpstr>
      <vt:lpstr>Arial</vt:lpstr>
      <vt:lpstr>Segoe UI</vt:lpstr>
      <vt:lpstr>Office テーマ</vt:lpstr>
      <vt:lpstr>実習でやること リスト</vt:lpstr>
      <vt:lpstr>実習でやることリスト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実習でやること リスト</dc:title>
  <dc:creator>c501306014</dc:creator>
  <cp:lastModifiedBy>c501306014</cp:lastModifiedBy>
  <cp:revision>3</cp:revision>
  <dcterms:created xsi:type="dcterms:W3CDTF">2017-11-10T03:02:08Z</dcterms:created>
  <dcterms:modified xsi:type="dcterms:W3CDTF">2017-11-10T03:27:32Z</dcterms:modified>
</cp:coreProperties>
</file>