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0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EBE4-1267-4E09-8E0E-B924E4C53BDF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EC0F-7E59-48B1-A41E-2C34DE460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693E-2CC6-43A7-88B1-60EF21FB93BF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43B1-1DB7-43F7-BF6C-339FB649C52E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96EE-6D67-492D-A563-76337C38E3EB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19AF-D285-4E68-88F3-0597858EA7C4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BB1F-75EE-4437-99BF-9409E4123D21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BB9-07F3-41B5-8B3C-89182FB3591D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87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208-0039-413E-B83E-9B878A21268C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05E3-0814-45D8-93C1-F45F1C1BEBD0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6C2A-483F-4C01-8017-2B028CADF948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9977-AB3F-498C-B884-90518A8325C7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9FD-7EAE-47E8-9EBE-A1C9AAB02242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F56-EB1A-48A1-9B1E-4A519F1DB6FA}" type="datetime1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クイズ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９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パラメータが既知の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から出力</a:t>
            </a:r>
            <a:r>
              <a:rPr kumimoji="1" lang="ja-JP" altLang="en-US" dirty="0" smtClean="0"/>
              <a:t>された観測系列</a:t>
            </a:r>
            <a:r>
              <a:rPr kumimoji="1" lang="ja-JP" altLang="en-US" dirty="0" smtClean="0"/>
              <a:t>から最尤状態遷移系列を求める問題</a:t>
            </a:r>
            <a:r>
              <a:rPr lang="ja-JP" altLang="en-US" dirty="0"/>
              <a:t>　</a:t>
            </a:r>
            <a:r>
              <a:rPr lang="ja-JP" altLang="en-US" dirty="0" smtClean="0"/>
              <a:t>　　　　ビタビアルゴリズムなどを用いる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１０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パラメータが未知の</a:t>
            </a:r>
            <a:r>
              <a:rPr lang="en-US" altLang="ja-JP" dirty="0" smtClean="0"/>
              <a:t>HMM</a:t>
            </a:r>
            <a:r>
              <a:rPr lang="ja-JP" altLang="en-US" dirty="0" smtClean="0"/>
              <a:t>から</a:t>
            </a:r>
            <a:r>
              <a:rPr lang="ja-JP" altLang="en-US" smtClean="0"/>
              <a:t>出力</a:t>
            </a:r>
            <a:r>
              <a:rPr lang="ja-JP" altLang="en-US" smtClean="0"/>
              <a:t>された観測系列</a:t>
            </a:r>
            <a:r>
              <a:rPr lang="ja-JP" altLang="en-US" dirty="0" smtClean="0"/>
              <a:t>を用いて各パラメータを求める問題</a:t>
            </a:r>
            <a:r>
              <a:rPr lang="ja-JP" altLang="en-US" dirty="0"/>
              <a:t>　</a:t>
            </a:r>
            <a:r>
              <a:rPr lang="ja-JP" altLang="en-US" dirty="0" smtClean="0"/>
              <a:t>　　　　バウムウェルチアルゴリズムなどを用いる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1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１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は何の略でしょう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Happy maker music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Hidden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arkov Model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Hyper main memory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4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en-US" altLang="ja-JP" sz="2800" dirty="0" err="1" smtClean="0"/>
              <a:t>Hige</a:t>
            </a:r>
            <a:r>
              <a:rPr lang="en-US" altLang="ja-JP" sz="2800" dirty="0" smtClean="0"/>
              <a:t> means mustache.</a:t>
            </a:r>
            <a:endParaRPr lang="ja-JP" altLang="en-US" sz="4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２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65824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事象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が起きた</a:t>
            </a:r>
            <a:r>
              <a:rPr lang="ja-JP" altLang="en-US" dirty="0" smtClean="0"/>
              <a:t>とき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起きる確率を</a:t>
            </a:r>
            <a:r>
              <a:rPr lang="en-US" altLang="ja-JP" dirty="0" smtClean="0"/>
              <a:t>P(</a:t>
            </a:r>
            <a:r>
              <a:rPr lang="en-US" altLang="ja-JP" dirty="0" err="1" smtClean="0"/>
              <a:t>x|y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ja-JP" altLang="en-US" dirty="0"/>
              <a:t>　</a:t>
            </a:r>
            <a:r>
              <a:rPr lang="ja-JP" altLang="en-US" dirty="0" smtClean="0"/>
              <a:t>　　表すとき、右下図において、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P(‘</a:t>
            </a:r>
            <a:r>
              <a:rPr lang="en-US" altLang="ja-JP" dirty="0" err="1" smtClean="0"/>
              <a:t>Sunny</a:t>
            </a:r>
            <a:r>
              <a:rPr lang="en-US" altLang="ja-JP" dirty="0" err="1"/>
              <a:t>’|</a:t>
            </a:r>
            <a:r>
              <a:rPr lang="en-US" altLang="ja-JP" dirty="0" err="1" smtClean="0"/>
              <a:t>’Rainy</a:t>
            </a:r>
            <a:r>
              <a:rPr lang="en-US" altLang="ja-JP" dirty="0" smtClean="0"/>
              <a:t>`)</a:t>
            </a:r>
            <a:r>
              <a:rPr lang="ja-JP" altLang="en-US" dirty="0" smtClean="0"/>
              <a:t>の確率として適切なものはどれか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02" y="3725966"/>
            <a:ext cx="5109697" cy="28167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テキスト ボックス 1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 0.6</a:t>
            </a:r>
            <a:endParaRPr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0.4 </a:t>
            </a:r>
            <a:endParaRPr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0.3</a:t>
            </a:r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 0.7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３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何状態か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隠れ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/>
              <a:t>天気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/>
              <a:t>初期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非</a:t>
            </a:r>
            <a:r>
              <a:rPr lang="ja-JP" altLang="en-US" sz="2800" dirty="0"/>
              <a:t>隠</a:t>
            </a:r>
            <a:r>
              <a:rPr lang="ja-JP" altLang="en-US" sz="2800" dirty="0" smtClean="0"/>
              <a:t>れ</a:t>
            </a:r>
            <a:endParaRPr lang="ja-JP" altLang="en-US" sz="2800" dirty="0"/>
          </a:p>
        </p:txBody>
      </p:sp>
      <p:pic>
        <p:nvPicPr>
          <p:cNvPr id="1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897724" y="1360389"/>
            <a:ext cx="4744831" cy="925611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318550" y="998600"/>
            <a:ext cx="609526" cy="3659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887166" y="952233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状態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</a:t>
            </a:r>
            <a:r>
              <a:rPr lang="ja-JP" altLang="en-US" dirty="0"/>
              <a:t>記号</a:t>
            </a:r>
            <a:r>
              <a:rPr lang="ja-JP" altLang="en-US" dirty="0" smtClean="0"/>
              <a:t>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状態遷移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観測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出力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行動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確率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831152" y="1989964"/>
            <a:ext cx="609526" cy="3659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0414" y="1987574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記号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451123" y="2358264"/>
            <a:ext cx="5619576" cy="1852603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５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22" name="楕円 21"/>
          <p:cNvSpPr/>
          <p:nvPr/>
        </p:nvSpPr>
        <p:spPr>
          <a:xfrm>
            <a:off x="5380672" y="11740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6525790" y="115486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451123" y="335447"/>
            <a:ext cx="1757854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６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940688" y="1421520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018809" y="179979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878827" y="735507"/>
            <a:ext cx="1757854" cy="426456"/>
          </a:xfrm>
          <a:prstGeom prst="wedgeRectCallout">
            <a:avLst>
              <a:gd name="adj1" fmla="val 66510"/>
              <a:gd name="adj2" fmla="val 13386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92869" y="17997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940687" y="1818199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７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470740" y="211338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426362" y="250484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314528" y="1045054"/>
            <a:ext cx="1757854" cy="426456"/>
          </a:xfrm>
          <a:prstGeom prst="wedgeRectCallout">
            <a:avLst>
              <a:gd name="adj1" fmla="val 71544"/>
              <a:gd name="adj2" fmla="val 2030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01597" y="221468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413442" y="214191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13443" y="253846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126964" y="220311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８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から出力</a:t>
            </a:r>
            <a:r>
              <a:rPr kumimoji="1" lang="ja-JP" altLang="en-US" dirty="0" smtClean="0"/>
              <a:t>された</a:t>
            </a:r>
            <a:r>
              <a:rPr lang="ja-JP" altLang="en-US" dirty="0" smtClean="0"/>
              <a:t>観測</a:t>
            </a:r>
            <a:r>
              <a:rPr lang="ja-JP" altLang="en-US" dirty="0"/>
              <a:t>系列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尤度を求める問題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310</Words>
  <Application>Microsoft Office PowerPoint</Application>
  <PresentationFormat>画面に合わせる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Arial</vt:lpstr>
      <vt:lpstr>Segoe UI</vt:lpstr>
      <vt:lpstr>Office テーマ</vt:lpstr>
      <vt:lpstr>クイズ</vt:lpstr>
      <vt:lpstr>第１問</vt:lpstr>
      <vt:lpstr>第２問</vt:lpstr>
      <vt:lpstr>第３問</vt:lpstr>
      <vt:lpstr>第４問</vt:lpstr>
      <vt:lpstr>第５問</vt:lpstr>
      <vt:lpstr>第６問</vt:lpstr>
      <vt:lpstr>第７問</vt:lpstr>
      <vt:lpstr>第８問</vt:lpstr>
      <vt:lpstr>第９問</vt:lpstr>
      <vt:lpstr>第１０問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クイズ</dc:title>
  <dc:creator>pega</dc:creator>
  <cp:lastModifiedBy>c501306014</cp:lastModifiedBy>
  <cp:revision>17</cp:revision>
  <dcterms:created xsi:type="dcterms:W3CDTF">2017-11-07T03:49:32Z</dcterms:created>
  <dcterms:modified xsi:type="dcterms:W3CDTF">2017-11-07T06:10:08Z</dcterms:modified>
</cp:coreProperties>
</file>