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9" r:id="rId10"/>
    <p:sldId id="265" r:id="rId11"/>
    <p:sldId id="271" r:id="rId12"/>
    <p:sldId id="266" r:id="rId13"/>
    <p:sldId id="267" r:id="rId14"/>
    <p:sldId id="268" r:id="rId15"/>
    <p:sldId id="278" r:id="rId16"/>
    <p:sldId id="269" r:id="rId17"/>
    <p:sldId id="272" r:id="rId18"/>
    <p:sldId id="274" r:id="rId19"/>
    <p:sldId id="270" r:id="rId20"/>
    <p:sldId id="276" r:id="rId21"/>
    <p:sldId id="282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9" y="1751888"/>
            <a:ext cx="7984759" cy="4550813"/>
          </a:xfr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6007101"/>
            <a:ext cx="800100" cy="35480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41" r="97" b="77093"/>
          <a:stretch/>
        </p:blipFill>
        <p:spPr>
          <a:xfrm>
            <a:off x="628650" y="1335089"/>
            <a:ext cx="7025898" cy="3556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3378200" y="2959100"/>
            <a:ext cx="1193800" cy="48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197100" y="4321968"/>
            <a:ext cx="622300" cy="846932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667000" y="35369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273300" y="4247752"/>
            <a:ext cx="3365500" cy="1069182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6" r="227" b="69293"/>
          <a:stretch/>
        </p:blipFill>
        <p:spPr>
          <a:xfrm>
            <a:off x="628650" y="1322785"/>
            <a:ext cx="7016816" cy="3683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638800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619500" y="3670300"/>
            <a:ext cx="1905000" cy="12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2654300" y="3568300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4884420" y="4404360"/>
            <a:ext cx="982980" cy="1409700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638800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46550" y="597233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331" r="459" b="61491"/>
          <a:stretch/>
        </p:blipFill>
        <p:spPr>
          <a:xfrm>
            <a:off x="628650" y="1309689"/>
            <a:ext cx="7000498" cy="381000"/>
          </a:xfrm>
          <a:prstGeom prst="rect">
            <a:avLst/>
          </a:prstGeom>
        </p:spPr>
      </p:pic>
      <p:grpSp>
        <p:nvGrpSpPr>
          <p:cNvPr id="54" name="グループ化 53"/>
          <p:cNvGrpSpPr/>
          <p:nvPr/>
        </p:nvGrpSpPr>
        <p:grpSpPr>
          <a:xfrm>
            <a:off x="6521146" y="3616566"/>
            <a:ext cx="600759" cy="625234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5638800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 r="4572"/>
          <a:stretch/>
        </p:blipFill>
        <p:spPr>
          <a:xfrm>
            <a:off x="296489" y="2294734"/>
            <a:ext cx="4246281" cy="26035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314855" y="2338388"/>
            <a:ext cx="1243013" cy="236696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3863738" y="3190875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・復号化</a:t>
            </a:r>
            <a:r>
              <a:rPr lang="ja-JP" altLang="en-US" sz="2400" dirty="0"/>
              <a:t>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8"/>
            <a:ext cx="6326617" cy="40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ボブの行動から</a:t>
            </a:r>
            <a:r>
              <a:rPr kumimoji="1" lang="ja-JP" altLang="en-US" dirty="0" smtClean="0"/>
              <a:t>天気を推定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ビタビアルゴリズムにより復号化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観測系列にサンプルデータを使用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サンプルデータの天気の推移と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推定した天気の推移を比較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" y="2294734"/>
            <a:ext cx="4163338" cy="2603500"/>
          </a:xfr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84" y="2294734"/>
            <a:ext cx="4158169" cy="2578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967068" y="2413004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210081" y="3263109"/>
            <a:ext cx="4402481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確率モデルに従うため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出力される状態系列に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多</a:t>
            </a:r>
            <a:r>
              <a:rPr lang="ja-JP" altLang="en-US" dirty="0" smtClean="0"/>
              <a:t>く</a:t>
            </a:r>
            <a:r>
              <a:rPr kumimoji="1" lang="ja-JP" altLang="en-US" dirty="0" smtClean="0"/>
              <a:t>のパターンがある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観測系列に対する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最尤状態系列となる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7" b="46920"/>
          <a:stretch/>
        </p:blipFill>
        <p:spPr>
          <a:xfrm>
            <a:off x="939874" y="1965533"/>
            <a:ext cx="7264248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1.hmm.py</a:t>
            </a:r>
            <a:r>
              <a:rPr kumimoji="1" lang="ja-JP" altLang="en-US" dirty="0" smtClean="0"/>
              <a:t>をエディタで開く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hmm.py </a:t>
            </a:r>
            <a:r>
              <a:rPr kumimoji="1" lang="ja-JP" altLang="en-US" dirty="0" err="1" smtClean="0"/>
              <a:t>を保</a:t>
            </a:r>
            <a:r>
              <a:rPr kumimoji="1" lang="ja-JP" altLang="en-US" dirty="0" smtClean="0"/>
              <a:t>存している場所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画像で</a:t>
            </a:r>
            <a:r>
              <a:rPr kumimoji="1" lang="en-US" altLang="ja-JP" dirty="0" smtClean="0"/>
              <a:t>?)</a:t>
            </a:r>
            <a:r>
              <a:rPr kumimoji="1" lang="ja-JP" altLang="en-US" smtClean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として学習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54671"/>
          <a:stretch/>
        </p:blipFill>
        <p:spPr>
          <a:xfrm>
            <a:off x="1113446" y="1989792"/>
            <a:ext cx="6917108" cy="3770073"/>
          </a:xfrm>
        </p:spPr>
      </p:pic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631397"/>
            <a:ext cx="2448233" cy="654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650917"/>
            <a:ext cx="2448233" cy="65430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45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6" y="3193914"/>
            <a:ext cx="8148814" cy="2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復号化問題を解いて最尤状態遷移系列を求める関数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ビタビアルゴリズムを用い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4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バウムウェルチアルゴリズムを用いる</a:t>
            </a:r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FF0000"/>
                </a:solidFill>
              </a:rPr>
              <a:t>HMM</a:t>
            </a:r>
            <a:r>
              <a:rPr lang="ja-JP" altLang="en-US" b="1" dirty="0" smtClean="0">
                <a:solidFill>
                  <a:srgbClr val="FF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en-US" altLang="ja-JP" dirty="0"/>
              <a:t> hmm.py</a:t>
            </a:r>
            <a:r>
              <a:rPr lang="ja-JP" altLang="en-US" dirty="0"/>
              <a:t>が存在するフォルダに移動</a:t>
            </a:r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コマンド「</a:t>
            </a:r>
            <a:r>
              <a:rPr lang="en-US" altLang="ja-JP" dirty="0" smtClean="0">
                <a:solidFill>
                  <a:srgbClr val="FF0000"/>
                </a:solidFill>
              </a:rPr>
              <a:t>python hmm.py</a:t>
            </a:r>
            <a:r>
              <a:rPr lang="ja-JP" altLang="en-US" dirty="0" smtClean="0"/>
              <a:t>」を実行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3626</TotalTime>
  <Words>510</Words>
  <Application>Microsoft Office PowerPoint</Application>
  <PresentationFormat>画面に合わせる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輪講演習</vt:lpstr>
      <vt:lpstr>1.hmm.pyをエディタで開く</vt:lpstr>
      <vt:lpstr>2.hmm.pyについて</vt:lpstr>
      <vt:lpstr>2.hmm.pyについて</vt:lpstr>
      <vt:lpstr>2.hmm.pyについて</vt:lpstr>
      <vt:lpstr>2.hmm.pyについて</vt:lpstr>
      <vt:lpstr>2.hmm.pyについて</vt:lpstr>
      <vt:lpstr>3.hmm.pyの実行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課題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pega</cp:lastModifiedBy>
  <cp:revision>61</cp:revision>
  <dcterms:created xsi:type="dcterms:W3CDTF">2017-11-03T05:19:56Z</dcterms:created>
  <dcterms:modified xsi:type="dcterms:W3CDTF">2017-11-10T03:35:35Z</dcterms:modified>
</cp:coreProperties>
</file>