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432006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E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7070108"/>
            <a:ext cx="18359596" cy="1504022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22690338"/>
            <a:ext cx="16199644" cy="1043015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2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2300034"/>
            <a:ext cx="4657398" cy="366105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2300034"/>
            <a:ext cx="13702199" cy="366105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86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10770172"/>
            <a:ext cx="18629590" cy="1797026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8910440"/>
            <a:ext cx="18629590" cy="9450136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2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1500170"/>
            <a:ext cx="9179798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1500170"/>
            <a:ext cx="9179798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5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00044"/>
            <a:ext cx="18629590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10590160"/>
            <a:ext cx="9137610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5780233"/>
            <a:ext cx="9137610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10590160"/>
            <a:ext cx="9182611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5780233"/>
            <a:ext cx="9182611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82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51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66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6220102"/>
            <a:ext cx="10934760" cy="3070045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1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6220102"/>
            <a:ext cx="10934760" cy="3070045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76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2300044"/>
            <a:ext cx="1862959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1500170"/>
            <a:ext cx="1862959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0EE9-583F-465C-8F3A-CEB7310E025E}" type="datetimeFigureOut">
              <a:rPr lang="zh-TW" altLang="en-US" smtClean="0"/>
              <a:t>2017/6/28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EF2A9-D03D-4170-B7F0-D832D4AED1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" y="-321162"/>
            <a:ext cx="21599525" cy="43511838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3131281" y="1297939"/>
            <a:ext cx="147415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</a:t>
            </a:r>
            <a:r>
              <a:rPr lang="zh-TW" altLang="en-US" sz="1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zh-TW" altLang="en-US" sz="1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職</a:t>
            </a:r>
            <a:r>
              <a:rPr lang="zh-TW" altLang="en-US" sz="1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</a:t>
            </a:r>
            <a:r>
              <a:rPr lang="ja-JP" altLang="en-US" sz="1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12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</a:t>
            </a:r>
            <a:r>
              <a:rPr lang="zh-TW" altLang="en-US" sz="1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</a:t>
            </a:r>
            <a:r>
              <a:rPr lang="zh-TW" altLang="en-US" sz="1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饗</a:t>
            </a:r>
            <a:r>
              <a:rPr lang="zh-TW" altLang="en-US" sz="1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宴</a:t>
            </a:r>
            <a:endParaRPr lang="zh-TW" altLang="en-US" sz="12600" dirty="0">
              <a:solidFill>
                <a:srgbClr val="FFC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860" y="9010894"/>
            <a:ext cx="5185733" cy="3237723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499590" y="5227013"/>
            <a:ext cx="2036760" cy="19029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500" dirty="0" smtClean="0">
                <a:solidFill>
                  <a:schemeClr val="tx1"/>
                </a:solidFill>
              </a:rPr>
              <a:t>1</a:t>
            </a:r>
            <a:endParaRPr lang="zh-TW" altLang="en-US" sz="115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540580" y="5393663"/>
            <a:ext cx="592982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200" dirty="0" smtClean="0">
                <a:solidFill>
                  <a:srgbClr val="FFFF00"/>
                </a:solidFill>
              </a:rPr>
              <a:t>體驗</a:t>
            </a:r>
            <a:r>
              <a:rPr lang="zh-TW" altLang="en-US" sz="11200" dirty="0" smtClean="0">
                <a:solidFill>
                  <a:schemeClr val="bg1"/>
                </a:solidFill>
              </a:rPr>
              <a:t>課程</a:t>
            </a:r>
            <a:endParaRPr lang="zh-TW" altLang="en-US" sz="11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88576" y="17843898"/>
            <a:ext cx="592982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200" dirty="0" smtClean="0">
                <a:solidFill>
                  <a:srgbClr val="FFFF00"/>
                </a:solidFill>
              </a:rPr>
              <a:t>進階</a:t>
            </a:r>
            <a:r>
              <a:rPr lang="zh-TW" altLang="en-US" sz="11200" dirty="0" smtClean="0">
                <a:solidFill>
                  <a:schemeClr val="bg1"/>
                </a:solidFill>
              </a:rPr>
              <a:t>課程</a:t>
            </a:r>
            <a:endParaRPr lang="zh-TW" altLang="en-US" sz="1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68733" y="28742053"/>
            <a:ext cx="592982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200" dirty="0" smtClean="0">
                <a:solidFill>
                  <a:srgbClr val="FFFF00"/>
                </a:solidFill>
              </a:rPr>
              <a:t>挑戰</a:t>
            </a:r>
            <a:r>
              <a:rPr lang="zh-TW" altLang="en-US" sz="11200" dirty="0" smtClean="0">
                <a:solidFill>
                  <a:schemeClr val="bg1"/>
                </a:solidFill>
              </a:rPr>
              <a:t>活動</a:t>
            </a:r>
            <a:endParaRPr lang="zh-TW" altLang="en-US" sz="11200" dirty="0">
              <a:solidFill>
                <a:schemeClr val="bg1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411129" y="17787327"/>
            <a:ext cx="2036760" cy="19029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500" dirty="0" smtClean="0">
                <a:solidFill>
                  <a:schemeClr val="tx1"/>
                </a:solidFill>
              </a:rPr>
              <a:t>2</a:t>
            </a:r>
            <a:endParaRPr lang="zh-TW" altLang="en-US" sz="115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91286" y="28572087"/>
            <a:ext cx="2036760" cy="19029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500" dirty="0" smtClean="0">
                <a:solidFill>
                  <a:schemeClr val="tx1"/>
                </a:solidFill>
              </a:rPr>
              <a:t>3</a:t>
            </a:r>
            <a:endParaRPr lang="zh-TW" altLang="en-US" sz="115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921194" y="7132462"/>
            <a:ext cx="85090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高中職生資安</a:t>
            </a:r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體驗</a:t>
            </a:r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營</a:t>
            </a:r>
            <a:endParaRPr lang="zh-TW" altLang="en-US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859167" y="19607442"/>
            <a:ext cx="94179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dirty="0" smtClean="0">
                <a:solidFill>
                  <a:schemeClr val="bg1"/>
                </a:solidFill>
              </a:rPr>
              <a:t>資安實務攻防</a:t>
            </a:r>
            <a:r>
              <a:rPr lang="zh-TW" alt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研習</a:t>
            </a:r>
            <a:r>
              <a:rPr lang="zh-TW" altLang="en-US" sz="8000" dirty="0" smtClean="0">
                <a:solidFill>
                  <a:schemeClr val="accent1"/>
                </a:solidFill>
              </a:rPr>
              <a:t>營</a:t>
            </a:r>
            <a:endParaRPr lang="zh-TW" altLang="en-US" sz="8000" dirty="0">
              <a:solidFill>
                <a:schemeClr val="accent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994948" y="28865164"/>
            <a:ext cx="115435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96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資安初學者 挑戰活動</a:t>
            </a:r>
            <a:endParaRPr lang="zh-TW" altLang="en-US" sz="9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1921194" y="5505667"/>
            <a:ext cx="897309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dirty="0" smtClean="0">
                <a:solidFill>
                  <a:srgbClr val="FFC000"/>
                </a:solidFill>
              </a:rPr>
              <a:t>Happy</a:t>
            </a:r>
            <a:r>
              <a:rPr lang="en-US" altLang="zh-TW" sz="8800" dirty="0" smtClean="0">
                <a:solidFill>
                  <a:schemeClr val="bg1"/>
                </a:solidFill>
              </a:rPr>
              <a:t> Hacking Day</a:t>
            </a:r>
            <a:endParaRPr lang="zh-TW" altLang="en-US" sz="88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031792" y="17996465"/>
            <a:ext cx="91135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600" dirty="0" smtClean="0">
                <a:solidFill>
                  <a:schemeClr val="bg1"/>
                </a:solidFill>
              </a:rPr>
              <a:t>Hacking </a:t>
            </a:r>
            <a:r>
              <a:rPr lang="en-US" altLang="zh-TW" sz="9600" dirty="0" smtClean="0">
                <a:solidFill>
                  <a:srgbClr val="FFFF00"/>
                </a:solidFill>
              </a:rPr>
              <a:t>Week</a:t>
            </a:r>
            <a:r>
              <a:rPr lang="en-US" altLang="zh-TW" sz="9600" dirty="0" smtClean="0">
                <a:solidFill>
                  <a:schemeClr val="bg1"/>
                </a:solidFill>
              </a:rPr>
              <a:t>end</a:t>
            </a:r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294833" y="13787445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感</a:t>
            </a:r>
            <a:r>
              <a:rPr lang="zh-TW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受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資安震撼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419144" y="12160129"/>
            <a:ext cx="63498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保證</a:t>
            </a:r>
            <a:r>
              <a:rPr lang="zh-TW" altLang="en-US" sz="8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實作</a:t>
            </a:r>
            <a:r>
              <a:rPr lang="zh-TW" altLang="en-US" sz="8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endParaRPr lang="zh-TW" altLang="en-US" sz="8000" dirty="0">
              <a:solidFill>
                <a:srgbClr val="00B0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782919" y="14018631"/>
            <a:ext cx="82285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趣味十足  比</a:t>
            </a:r>
            <a:r>
              <a:rPr lang="zh-TW" altLang="en-US" sz="6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電動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還好玩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45148" y="9229370"/>
            <a:ext cx="63498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名師</a:t>
            </a:r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指導演練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38510" y="10776224"/>
            <a:ext cx="63498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助教</a:t>
            </a:r>
            <a:r>
              <a:rPr lang="zh-TW" altLang="en-US" sz="8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示範</a:t>
            </a:r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輔導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90844" y="9105167"/>
            <a:ext cx="5734262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全台走透透</a:t>
            </a:r>
            <a:r>
              <a:rPr lang="ja-JP" altLang="en-US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endParaRPr lang="en-US" altLang="zh-TW" sz="7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資安體驗列車</a:t>
            </a:r>
            <a:endParaRPr lang="en-US" altLang="zh-TW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Kali </a:t>
            </a:r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endParaRPr lang="en-US" altLang="zh-TW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戰火全開</a:t>
            </a:r>
            <a:endParaRPr lang="en-US" altLang="zh-TW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msfconsole</a:t>
            </a:r>
            <a:endParaRPr lang="en-US" altLang="zh-TW" sz="6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急速攻擊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86063" y="7465093"/>
            <a:ext cx="94339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高中職生專屬限定課程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68777" y="22203261"/>
            <a:ext cx="1033733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札實的資安課程</a:t>
            </a:r>
            <a:endParaRPr lang="en-US" altLang="zh-TW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進階</a:t>
            </a:r>
            <a:r>
              <a:rPr lang="zh-TW" altLang="en-US" sz="8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學習主題</a:t>
            </a:r>
            <a:endParaRPr lang="en-US" altLang="zh-TW" sz="7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TW" altLang="en-US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逆向</a:t>
            </a:r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</a:t>
            </a:r>
            <a:r>
              <a:rPr lang="ja-JP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(RE)</a:t>
            </a:r>
          </a:p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漏洞挖掘與攻擊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3" name="副標題 2"/>
          <p:cNvSpPr txBox="1">
            <a:spLocks/>
          </p:cNvSpPr>
          <p:nvPr/>
        </p:nvSpPr>
        <p:spPr>
          <a:xfrm>
            <a:off x="12255118" y="24036390"/>
            <a:ext cx="7141294" cy="30758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</a:t>
            </a: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台灣科技大學</a:t>
            </a:r>
            <a:endParaRPr lang="en-US" altLang="zh-TW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</a:t>
            </a: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endParaRPr lang="en-US" altLang="zh-TW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南</a:t>
            </a:r>
            <a:r>
              <a:rPr lang="en-US" altLang="zh-TW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崑山科技大學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096147" y="22544016"/>
            <a:ext cx="77923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北中南三地舉辦</a:t>
            </a:r>
            <a:endParaRPr lang="en-US" altLang="zh-TW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567214" y="31948950"/>
            <a:ext cx="6237605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即</a:t>
            </a:r>
            <a:r>
              <a:rPr lang="zh-TW" altLang="en-US" sz="1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將</a:t>
            </a:r>
            <a:r>
              <a:rPr lang="zh-TW" altLang="en-US" sz="11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登</a:t>
            </a:r>
            <a:r>
              <a:rPr lang="zh-TW" altLang="en-US" sz="1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</a:t>
            </a:r>
            <a:endParaRPr lang="zh-TW" altLang="en-US" sz="1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53375" y="34084149"/>
            <a:ext cx="6237605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敬</a:t>
            </a:r>
            <a:r>
              <a:rPr lang="zh-TW" altLang="en-US" sz="11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請</a:t>
            </a:r>
            <a:r>
              <a:rPr lang="zh-TW" altLang="en-US" sz="11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期</a:t>
            </a:r>
            <a:r>
              <a:rPr lang="zh-TW" altLang="en-US" sz="1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待</a:t>
            </a:r>
            <a:endParaRPr lang="zh-TW" altLang="en-US" sz="1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3195406" y="31021750"/>
            <a:ext cx="31678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107.2</a:t>
            </a:r>
            <a:endParaRPr lang="zh-TW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91" name="標題 1"/>
          <p:cNvSpPr txBox="1">
            <a:spLocks/>
          </p:cNvSpPr>
          <p:nvPr/>
        </p:nvSpPr>
        <p:spPr>
          <a:xfrm>
            <a:off x="9283795" y="32364731"/>
            <a:ext cx="11211853" cy="2786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My</a:t>
            </a:r>
            <a:r>
              <a:rPr lang="en-US" altLang="zh-TW" sz="199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First</a:t>
            </a:r>
            <a:r>
              <a:rPr lang="en-US" altLang="zh-TW" sz="11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CTF</a:t>
            </a:r>
            <a:endParaRPr lang="zh-TW" altLang="en-US" sz="11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2" name="副標題 2"/>
          <p:cNvSpPr txBox="1">
            <a:spLocks/>
          </p:cNvSpPr>
          <p:nvPr/>
        </p:nvSpPr>
        <p:spPr>
          <a:xfrm>
            <a:off x="9336783" y="34902901"/>
            <a:ext cx="11012543" cy="10493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人生的</a:t>
            </a:r>
            <a:r>
              <a:rPr lang="zh-TW" alt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第</a:t>
            </a:r>
            <a:r>
              <a:rPr lang="zh-TW" altLang="en-US" sz="8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一</a:t>
            </a:r>
            <a:r>
              <a:rPr lang="zh-TW" altLang="en-US" sz="8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場</a:t>
            </a:r>
            <a:r>
              <a:rPr lang="zh-TW" alt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搶旗大賽</a:t>
            </a:r>
            <a:endParaRPr lang="zh-TW" altLang="en-US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80074" y="37582461"/>
            <a:ext cx="207736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9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更多活動公告及報名 </a:t>
            </a:r>
            <a:r>
              <a:rPr lang="en-US" altLang="zh-TW" sz="9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|</a:t>
            </a:r>
            <a:r>
              <a:rPr lang="zh-TW" altLang="en-US" sz="9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 請加入我們的粉專</a:t>
            </a:r>
            <a:endParaRPr lang="zh-TW" altLang="en-US" sz="9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08072" y="42116778"/>
            <a:ext cx="14827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崑山科技大學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中興大學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宜蘭大學</a:t>
            </a:r>
            <a:endParaRPr lang="en-US" altLang="zh-TW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59" y="39082172"/>
            <a:ext cx="20550854" cy="2193843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10165" y="265038"/>
            <a:ext cx="24913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2017</a:t>
            </a:r>
            <a:endParaRPr lang="zh-TW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117459" y="3256203"/>
            <a:ext cx="11892333" cy="124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獻給我們快</a:t>
            </a:r>
            <a:r>
              <a:rPr lang="zh-TW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要</a:t>
            </a:r>
            <a:r>
              <a:rPr lang="zh-TW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  <a:cs typeface="微軟正黑體 Light" panose="020B0304030504040204" pitchFamily="34" charset="-120"/>
              </a:rPr>
              <a:t>長大的這些年</a:t>
            </a:r>
            <a:endParaRPr lang="zh-TW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  <a:cs typeface="微軟正黑體 Light" panose="020B03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16823" y="19821579"/>
            <a:ext cx="1372348" cy="27986"/>
          </a:xfrm>
          <a:prstGeom prst="line">
            <a:avLst/>
          </a:prstGeom>
          <a:ln w="203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1429509" y="17719861"/>
            <a:ext cx="19449468" cy="427"/>
          </a:xfrm>
          <a:prstGeom prst="line">
            <a:avLst/>
          </a:prstGeom>
          <a:ln w="203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1477632" y="5123469"/>
            <a:ext cx="19449468" cy="427"/>
          </a:xfrm>
          <a:prstGeom prst="line">
            <a:avLst/>
          </a:prstGeom>
          <a:ln w="203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05284" y="7261265"/>
            <a:ext cx="1372348" cy="27986"/>
          </a:xfrm>
          <a:prstGeom prst="line">
            <a:avLst/>
          </a:prstGeom>
          <a:ln w="203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1477632" y="28280177"/>
            <a:ext cx="19449468" cy="427"/>
          </a:xfrm>
          <a:prstGeom prst="line">
            <a:avLst/>
          </a:prstGeom>
          <a:ln w="203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89734" y="30549382"/>
            <a:ext cx="1372348" cy="27986"/>
          </a:xfrm>
          <a:prstGeom prst="line">
            <a:avLst/>
          </a:prstGeom>
          <a:ln w="203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89171" y="15188589"/>
            <a:ext cx="1983389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--script smb-vuln-ms08-067.nse 192.168.2.1</a:t>
            </a:r>
          </a:p>
          <a:p>
            <a:r>
              <a:rPr lang="en-US" altLang="zh-TW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nmap</a:t>
            </a:r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--script smb-vuln-ms17-010.nse </a:t>
            </a:r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192.168.2.1 </a:t>
            </a:r>
            <a:endParaRPr lang="zh-TW" altLang="en-US" sz="7200" dirty="0">
              <a:solidFill>
                <a:schemeClr val="bg1"/>
              </a:solidFill>
            </a:endParaRPr>
          </a:p>
          <a:p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9188" y="428007"/>
            <a:ext cx="81209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happy import *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264" y="27076838"/>
            <a:ext cx="193964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 err="1">
                <a:solidFill>
                  <a:schemeClr val="bg1"/>
                </a:solidFill>
              </a:rPr>
              <a:t>sudo</a:t>
            </a:r>
            <a:r>
              <a:rPr lang="en-US" altLang="zh-TW" sz="6000" dirty="0">
                <a:solidFill>
                  <a:schemeClr val="bg1"/>
                </a:solidFill>
              </a:rPr>
              <a:t> bash -c 'echo 0 &gt; /proc/sys/kernel/</a:t>
            </a:r>
            <a:r>
              <a:rPr lang="en-US" altLang="zh-TW" sz="6000" dirty="0" err="1">
                <a:solidFill>
                  <a:schemeClr val="bg1"/>
                </a:solidFill>
              </a:rPr>
              <a:t>randomize_va_space</a:t>
            </a:r>
            <a:r>
              <a:rPr lang="en-US" altLang="zh-TW" sz="6000" dirty="0">
                <a:solidFill>
                  <a:schemeClr val="bg1"/>
                </a:solidFill>
              </a:rPr>
              <a:t>'</a:t>
            </a:r>
            <a:endParaRPr lang="zh-TW" altLang="en-US" sz="6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588" y="20958605"/>
            <a:ext cx="1625047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>
                <a:solidFill>
                  <a:schemeClr val="bg1"/>
                </a:solidFill>
              </a:rPr>
              <a:t>gcc</a:t>
            </a:r>
            <a:r>
              <a:rPr lang="en-US" altLang="zh-TW" sz="6600" dirty="0">
                <a:solidFill>
                  <a:schemeClr val="bg1"/>
                </a:solidFill>
              </a:rPr>
              <a:t> </a:t>
            </a:r>
            <a:r>
              <a:rPr lang="en-US" altLang="zh-TW" sz="6600" dirty="0" err="1">
                <a:solidFill>
                  <a:schemeClr val="bg1"/>
                </a:solidFill>
              </a:rPr>
              <a:t>overflow.c</a:t>
            </a:r>
            <a:r>
              <a:rPr lang="en-US" altLang="zh-TW" sz="6600" dirty="0">
                <a:solidFill>
                  <a:schemeClr val="bg1"/>
                </a:solidFill>
              </a:rPr>
              <a:t> -o overflow -</a:t>
            </a:r>
            <a:r>
              <a:rPr lang="en-US" altLang="zh-TW" sz="6600" dirty="0" err="1">
                <a:solidFill>
                  <a:schemeClr val="bg1"/>
                </a:solidFill>
              </a:rPr>
              <a:t>fno</a:t>
            </a:r>
            <a:r>
              <a:rPr lang="en-US" altLang="zh-TW" sz="6600" dirty="0">
                <a:solidFill>
                  <a:schemeClr val="bg1"/>
                </a:solidFill>
              </a:rPr>
              <a:t>-stack-protector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2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215</Words>
  <Application>Microsoft Office PowerPoint</Application>
  <PresentationFormat>自訂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Meiryo</vt:lpstr>
      <vt:lpstr>Microsoft YaHei</vt:lpstr>
      <vt:lpstr>Segoe UI Black</vt:lpstr>
      <vt:lpstr>微軟正黑體 Light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asus</cp:lastModifiedBy>
  <cp:revision>12</cp:revision>
  <dcterms:created xsi:type="dcterms:W3CDTF">2017-06-26T08:20:59Z</dcterms:created>
  <dcterms:modified xsi:type="dcterms:W3CDTF">2017-06-28T06:16:54Z</dcterms:modified>
</cp:coreProperties>
</file>