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8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6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3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56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9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6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4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58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68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1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9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6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8D07-621E-401E-95B0-C1BDA3615097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B010-06F3-42F5-BF5A-F2ECE715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8208" y="1384926"/>
            <a:ext cx="6858000" cy="9144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371" y="4299979"/>
            <a:ext cx="3262432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臺</a:t>
            </a:r>
            <a:r>
              <a:rPr lang="zh-TW" altLang="en-US" sz="4800" dirty="0" smtClean="0">
                <a:solidFill>
                  <a:schemeClr val="bg1"/>
                </a:solidFill>
              </a:rPr>
              <a:t>灣</a:t>
            </a:r>
            <a:r>
              <a:rPr lang="zh-TW" altLang="en-US" sz="4800" dirty="0">
                <a:solidFill>
                  <a:srgbClr val="FF0000"/>
                </a:solidFill>
              </a:rPr>
              <a:t>好</a:t>
            </a:r>
            <a:r>
              <a:rPr lang="zh-TW" altLang="en-US" sz="4800" dirty="0">
                <a:solidFill>
                  <a:schemeClr val="bg1"/>
                </a:solidFill>
              </a:rPr>
              <a:t>厲</a:t>
            </a:r>
            <a:r>
              <a:rPr lang="zh-TW" altLang="en-US" sz="4800" dirty="0">
                <a:solidFill>
                  <a:srgbClr val="FFFF00"/>
                </a:solidFill>
              </a:rPr>
              <a:t>駭</a:t>
            </a:r>
            <a:endParaRPr lang="en-US" altLang="zh-TW" sz="48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371" y="5130975"/>
            <a:ext cx="326243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讓你更厲害</a:t>
            </a:r>
          </a:p>
        </p:txBody>
      </p:sp>
      <p:sp>
        <p:nvSpPr>
          <p:cNvPr id="7" name="矩形 6"/>
          <p:cNvSpPr/>
          <p:nvPr/>
        </p:nvSpPr>
        <p:spPr>
          <a:xfrm>
            <a:off x="3446330" y="6439078"/>
            <a:ext cx="338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chemeClr val="bg1"/>
                </a:solidFill>
              </a:rPr>
              <a:t>高階</a:t>
            </a:r>
            <a:r>
              <a:rPr lang="en-US" altLang="zh-TW" sz="2800" dirty="0">
                <a:solidFill>
                  <a:schemeClr val="bg1"/>
                </a:solidFill>
              </a:rPr>
              <a:t>C</a:t>
            </a:r>
            <a:r>
              <a:rPr lang="en-US" altLang="zh-TW" sz="2800" dirty="0">
                <a:solidFill>
                  <a:srgbClr val="FFFF00"/>
                </a:solidFill>
              </a:rPr>
              <a:t>T</a:t>
            </a:r>
            <a:r>
              <a:rPr lang="en-US" altLang="zh-TW" sz="2800" dirty="0">
                <a:solidFill>
                  <a:srgbClr val="00B0F0"/>
                </a:solidFill>
              </a:rPr>
              <a:t>F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en-US" sz="2800" dirty="0">
                <a:solidFill>
                  <a:schemeClr val="bg1"/>
                </a:solidFill>
              </a:rPr>
              <a:t>訓練課程 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004699" y="3223117"/>
            <a:ext cx="16467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altLang="zh-TW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walk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sploit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spolit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internals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………</a:t>
            </a: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AFL</a:t>
            </a: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OSS-Fuzz</a:t>
            </a:r>
          </a:p>
          <a:p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TILITY</a:t>
            </a:r>
          </a:p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Rekall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radare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矩形 8"/>
          <p:cNvSpPr/>
          <p:nvPr/>
        </p:nvSpPr>
        <p:spPr>
          <a:xfrm>
            <a:off x="288372" y="377675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FF00"/>
                </a:solidFill>
              </a:rPr>
              <a:t>教育部補助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47898" y="6969234"/>
            <a:ext cx="27810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Advanced  exploitation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Reverse Engineering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Advanced Web Hacking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Memory Forensics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Android Security…………..</a:t>
            </a:r>
          </a:p>
        </p:txBody>
      </p:sp>
      <p:sp>
        <p:nvSpPr>
          <p:cNvPr id="12" name="矩形 11"/>
          <p:cNvSpPr/>
          <p:nvPr/>
        </p:nvSpPr>
        <p:spPr>
          <a:xfrm>
            <a:off x="-48208" y="6431126"/>
            <a:ext cx="3485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chemeClr val="bg1"/>
                </a:solidFill>
              </a:rPr>
              <a:t>高階</a:t>
            </a:r>
            <a:r>
              <a:rPr lang="zh-TW" altLang="en-US" sz="2800" dirty="0">
                <a:solidFill>
                  <a:srgbClr val="FFFF00"/>
                </a:solidFill>
              </a:rPr>
              <a:t>資</a:t>
            </a:r>
            <a:r>
              <a:rPr lang="zh-TW" altLang="en-US" sz="2800" dirty="0">
                <a:solidFill>
                  <a:srgbClr val="00B0F0"/>
                </a:solidFill>
              </a:rPr>
              <a:t>安</a:t>
            </a:r>
            <a:r>
              <a:rPr lang="zh-TW" altLang="en-US" sz="2800" dirty="0">
                <a:solidFill>
                  <a:schemeClr val="bg1"/>
                </a:solidFill>
              </a:rPr>
              <a:t>實務培訓 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411150" y="6985255"/>
            <a:ext cx="27549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Penetration Test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Malware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Docker-Harden Security</a:t>
            </a:r>
            <a:endParaRPr lang="zh-TW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IOT 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/>
                </a:solidFill>
              </a:rPr>
              <a:t>Fuzzing………………….</a:t>
            </a:r>
          </a:p>
        </p:txBody>
      </p:sp>
      <p:sp>
        <p:nvSpPr>
          <p:cNvPr id="15" name="矩形 14"/>
          <p:cNvSpPr/>
          <p:nvPr/>
        </p:nvSpPr>
        <p:spPr>
          <a:xfrm>
            <a:off x="337" y="1587123"/>
            <a:ext cx="660347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匯集國內業界與學界資安專家與參賽選手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</a:rPr>
              <a:t>聯手打造</a:t>
            </a:r>
            <a:endParaRPr lang="en-US" altLang="zh-TW" sz="32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3200" dirty="0">
                <a:solidFill>
                  <a:schemeClr val="bg1"/>
                </a:solidFill>
              </a:rPr>
              <a:t>台灣</a:t>
            </a:r>
            <a:r>
              <a:rPr lang="zh-TW" altLang="en-US" sz="3200" dirty="0">
                <a:solidFill>
                  <a:srgbClr val="FF0000"/>
                </a:solidFill>
              </a:rPr>
              <a:t>好</a:t>
            </a:r>
            <a:r>
              <a:rPr lang="zh-TW" altLang="en-US" sz="3200" dirty="0">
                <a:solidFill>
                  <a:schemeClr val="bg1"/>
                </a:solidFill>
              </a:rPr>
              <a:t>厲</a:t>
            </a:r>
            <a:r>
              <a:rPr lang="zh-TW" altLang="en-US" sz="3200" dirty="0">
                <a:solidFill>
                  <a:srgbClr val="FFFF00"/>
                </a:solidFill>
              </a:rPr>
              <a:t>駭 </a:t>
            </a:r>
            <a:r>
              <a:rPr lang="zh-TW" altLang="en-US" sz="3200" b="1" dirty="0">
                <a:solidFill>
                  <a:srgbClr val="FFFF00"/>
                </a:solidFill>
              </a:rPr>
              <a:t>高階</a:t>
            </a:r>
            <a:r>
              <a:rPr lang="zh-TW" altLang="en-US" sz="3200" b="1" dirty="0">
                <a:solidFill>
                  <a:schemeClr val="bg1"/>
                </a:solidFill>
              </a:rPr>
              <a:t>資安人才培訓平台</a:t>
            </a:r>
            <a:endParaRPr lang="en-US" altLang="zh-TW" sz="32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實務導向指導  專家師徒傳承</a:t>
            </a:r>
            <a:endParaRPr lang="zh-TW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83921" y="9290695"/>
            <a:ext cx="32624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00B0F0"/>
                </a:solidFill>
              </a:rPr>
              <a:t>參加辦法與活動簡章請參閱</a:t>
            </a:r>
            <a:endParaRPr lang="en-US" altLang="zh-TW" sz="2000" dirty="0">
              <a:solidFill>
                <a:srgbClr val="00B0F0"/>
              </a:solidFill>
            </a:endParaRPr>
          </a:p>
          <a:p>
            <a:r>
              <a:rPr lang="zh-TW" altLang="en-US" sz="2400" dirty="0">
                <a:solidFill>
                  <a:srgbClr val="00B0F0"/>
                </a:solidFill>
              </a:rPr>
              <a:t>報名日期</a:t>
            </a:r>
            <a:r>
              <a:rPr lang="en-US" altLang="zh-TW" sz="2400" dirty="0">
                <a:solidFill>
                  <a:srgbClr val="00B0F0"/>
                </a:solidFill>
              </a:rPr>
              <a:t>:8.20~9.10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2721617" y="4583311"/>
            <a:ext cx="22701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FF00"/>
                </a:solidFill>
              </a:rPr>
              <a:t>8.20~9.10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0349" y="3523602"/>
            <a:ext cx="13260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19" name="矩形 18"/>
          <p:cNvSpPr/>
          <p:nvPr/>
        </p:nvSpPr>
        <p:spPr>
          <a:xfrm>
            <a:off x="50479" y="8531274"/>
            <a:ext cx="6696065" cy="646331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sz="3600" dirty="0">
                <a:solidFill>
                  <a:srgbClr val="FFFF00"/>
                </a:solidFill>
              </a:rPr>
              <a:t>第二</a:t>
            </a:r>
            <a:r>
              <a:rPr lang="zh-TW" altLang="en-US" sz="3600" dirty="0" smtClean="0">
                <a:solidFill>
                  <a:srgbClr val="FFFF00"/>
                </a:solidFill>
              </a:rPr>
              <a:t>屆培訓</a:t>
            </a:r>
            <a:r>
              <a:rPr lang="zh-TW" altLang="en-US" sz="3600" dirty="0">
                <a:solidFill>
                  <a:srgbClr val="FFFF00"/>
                </a:solidFill>
              </a:rPr>
              <a:t>學員徵選活動  開鑼</a:t>
            </a:r>
            <a:r>
              <a:rPr lang="en-US" altLang="zh-TW" sz="3600" dirty="0">
                <a:solidFill>
                  <a:srgbClr val="FFFF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975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103</Words>
  <Application>Microsoft Office PowerPoint</Application>
  <PresentationFormat>寬螢幕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台灣好厲駭海報</dc:title>
  <dc:creator>ksu</dc:creator>
  <cp:lastModifiedBy>asus</cp:lastModifiedBy>
  <cp:revision>5</cp:revision>
  <dcterms:created xsi:type="dcterms:W3CDTF">2017-06-08T02:19:45Z</dcterms:created>
  <dcterms:modified xsi:type="dcterms:W3CDTF">2018-11-29T06:45:11Z</dcterms:modified>
</cp:coreProperties>
</file>